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334" r:id="rId2"/>
    <p:sldId id="256" r:id="rId3"/>
    <p:sldId id="321" r:id="rId4"/>
    <p:sldId id="322" r:id="rId5"/>
    <p:sldId id="323" r:id="rId6"/>
    <p:sldId id="263" r:id="rId7"/>
    <p:sldId id="326" r:id="rId8"/>
    <p:sldId id="277" r:id="rId9"/>
    <p:sldId id="279" r:id="rId10"/>
    <p:sldId id="280" r:id="rId11"/>
    <p:sldId id="281" r:id="rId12"/>
    <p:sldId id="351" r:id="rId13"/>
    <p:sldId id="286" r:id="rId14"/>
    <p:sldId id="317" r:id="rId15"/>
    <p:sldId id="287" r:id="rId16"/>
    <p:sldId id="288" r:id="rId17"/>
    <p:sldId id="289" r:id="rId18"/>
    <p:sldId id="294" r:id="rId19"/>
  </p:sldIdLst>
  <p:sldSz cx="9144000" cy="5143500" type="screen16x9"/>
  <p:notesSz cx="6858000" cy="9144000"/>
  <p:embeddedFontLst>
    <p:embeddedFont>
      <p:font typeface="Roboto Condensed Light" panose="02000000000000000000" pitchFamily="2" charset="0"/>
      <p:regular r:id="rId21"/>
      <p: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 Thin" pitchFamily="2" charset="0"/>
      <p:regular r:id="rId27"/>
      <p:italic r:id="rId28"/>
    </p:embeddedFont>
    <p:embeddedFont>
      <p:font typeface="Patrick Hand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3082" userDrawn="1">
          <p15:clr>
            <a:srgbClr val="9AA0A6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726" y="66"/>
      </p:cViewPr>
      <p:guideLst>
        <p:guide orient="horz" pos="30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07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25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77cf0412cd_0_3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77cf0412cd_0_3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640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77cf0412cd_0_3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77cf0412cd_0_3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49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77cf0412cd_0_3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77cf0412cd_0_3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00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77cf0412cd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77cf0412cd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850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77cf0412cd_0_3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77cf0412cd_0_3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92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21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7cf0412cd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7cf0412cd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66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0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47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77cf0412cd_0_3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77cf0412cd_0_3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74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77cf0412cd_0_3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77cf0412cd_0_3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05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77cf0412c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77cf0412c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56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64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CUST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720900" y="12953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CUSTOM_6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1590350" y="2222711"/>
            <a:ext cx="59634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CUSTOM_8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7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900" y="12954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CUSTOM_1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CUSTOM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720900" y="13105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CUSTOM_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32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CUSTOM_1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CUSTOM_15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93" name="Google Shape;193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3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97" name="Google Shape;197;p35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75975" y="-39140"/>
            <a:ext cx="3509452" cy="113781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8" name="Google Shape;128;p5"/>
          <p:cNvSpPr/>
          <p:nvPr/>
        </p:nvSpPr>
        <p:spPr>
          <a:xfrm rot="10800000">
            <a:off x="7073612" y="4276679"/>
            <a:ext cx="2111739" cy="103636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5"/>
          <p:cNvSpPr/>
          <p:nvPr/>
        </p:nvSpPr>
        <p:spPr>
          <a:xfrm rot="10800000">
            <a:off x="-322222" y="3911479"/>
            <a:ext cx="4631379" cy="15617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" name="Google Shape;130;p5"/>
          <p:cNvSpPr/>
          <p:nvPr/>
        </p:nvSpPr>
        <p:spPr>
          <a:xfrm rot="10800000">
            <a:off x="7238475" y="-283426"/>
            <a:ext cx="2349802" cy="335277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016840" y="203702"/>
            <a:ext cx="1057317" cy="82381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1630760" y="4533278"/>
            <a:ext cx="215932" cy="195605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07475" y="4629032"/>
            <a:ext cx="827555" cy="1938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274843" y="539507"/>
            <a:ext cx="438380" cy="397116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8113026" y="595918"/>
            <a:ext cx="262456" cy="237752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6801862" y="268234"/>
            <a:ext cx="1038050" cy="2431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5"/>
          <p:cNvSpPr/>
          <p:nvPr/>
        </p:nvSpPr>
        <p:spPr>
          <a:xfrm rot="-9900036">
            <a:off x="8356795" y="3991332"/>
            <a:ext cx="450073" cy="66541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7781719" y="4528540"/>
            <a:ext cx="330831" cy="299687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5028995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 panose="00000500000000000000"/>
              <a:buNone/>
              <a:defRPr sz="3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673182" y="3410026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243100" y="1411344"/>
            <a:ext cx="477365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 smtClean="0"/>
              <a:t>Khoa học 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4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4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6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vai</a:t>
            </a:r>
            <a:r>
              <a:rPr lang="en-US" sz="2800" dirty="0" smtClean="0"/>
              <a:t> </a:t>
            </a:r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nữ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,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,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hay </a:t>
            </a:r>
            <a:r>
              <a:rPr lang="en-US" sz="2800" dirty="0" err="1" smtClean="0"/>
              <a:t>bất</a:t>
            </a:r>
            <a:r>
              <a:rPr lang="en-US" sz="2800" dirty="0" smtClean="0"/>
              <a:t> </a:t>
            </a:r>
            <a:r>
              <a:rPr lang="en-US" sz="2800" dirty="0" err="1" smtClean="0"/>
              <a:t>kì</a:t>
            </a:r>
            <a:r>
              <a:rPr lang="en-US" sz="2800" dirty="0" smtClean="0"/>
              <a:t> </a:t>
            </a:r>
            <a:r>
              <a:rPr lang="en-US" sz="2800" dirty="0" err="1" smtClean="0"/>
              <a:t>đâu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?</a:t>
            </a:r>
            <a:r>
              <a:rPr lang="en-GB" sz="2800" dirty="0" smtClean="0"/>
              <a:t> </a:t>
            </a:r>
            <a:endParaRPr sz="2800" dirty="0"/>
          </a:p>
        </p:txBody>
      </p:sp>
      <p:grpSp>
        <p:nvGrpSpPr>
          <p:cNvPr id="2164" name="Google Shape;2164;p64"/>
          <p:cNvGrpSpPr/>
          <p:nvPr/>
        </p:nvGrpSpPr>
        <p:grpSpPr>
          <a:xfrm>
            <a:off x="725091" y="2357569"/>
            <a:ext cx="910430" cy="1042840"/>
            <a:chOff x="-1456075" y="2330300"/>
            <a:chExt cx="517525" cy="592725"/>
          </a:xfrm>
        </p:grpSpPr>
        <p:sp>
          <p:nvSpPr>
            <p:cNvPr id="2165" name="Google Shape;2165;p64"/>
            <p:cNvSpPr/>
            <p:nvPr/>
          </p:nvSpPr>
          <p:spPr>
            <a:xfrm>
              <a:off x="-1229625" y="2476950"/>
              <a:ext cx="291075" cy="445325"/>
            </a:xfrm>
            <a:custGeom>
              <a:avLst/>
              <a:gdLst/>
              <a:ahLst/>
              <a:cxnLst/>
              <a:rect l="l" t="t" r="r" b="b"/>
              <a:pathLst>
                <a:path w="11643" h="17813" extrusionOk="0">
                  <a:moveTo>
                    <a:pt x="11642" y="1"/>
                  </a:moveTo>
                  <a:lnTo>
                    <a:pt x="761" y="2827"/>
                  </a:lnTo>
                  <a:lnTo>
                    <a:pt x="1" y="17812"/>
                  </a:lnTo>
                  <a:lnTo>
                    <a:pt x="8907" y="1404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-1377050" y="2458725"/>
              <a:ext cx="53225" cy="379950"/>
            </a:xfrm>
            <a:custGeom>
              <a:avLst/>
              <a:gdLst/>
              <a:ahLst/>
              <a:cxnLst/>
              <a:rect l="l" t="t" r="r" b="b"/>
              <a:pathLst>
                <a:path w="2129" h="15198" extrusionOk="0">
                  <a:moveTo>
                    <a:pt x="2129" y="0"/>
                  </a:moveTo>
                  <a:lnTo>
                    <a:pt x="487" y="517"/>
                  </a:lnTo>
                  <a:lnTo>
                    <a:pt x="1" y="15198"/>
                  </a:lnTo>
                  <a:lnTo>
                    <a:pt x="1" y="15198"/>
                  </a:lnTo>
                  <a:lnTo>
                    <a:pt x="2098" y="14408"/>
                  </a:lnTo>
                  <a:lnTo>
                    <a:pt x="2129" y="14468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-1456075" y="2330300"/>
              <a:ext cx="91225" cy="509900"/>
            </a:xfrm>
            <a:custGeom>
              <a:avLst/>
              <a:gdLst/>
              <a:ahLst/>
              <a:cxnLst/>
              <a:rect l="l" t="t" r="r" b="b"/>
              <a:pathLst>
                <a:path w="3649" h="20396" extrusionOk="0">
                  <a:moveTo>
                    <a:pt x="1" y="0"/>
                  </a:moveTo>
                  <a:lnTo>
                    <a:pt x="1460" y="17417"/>
                  </a:lnTo>
                  <a:lnTo>
                    <a:pt x="3040" y="20396"/>
                  </a:lnTo>
                  <a:lnTo>
                    <a:pt x="3162" y="20335"/>
                  </a:lnTo>
                  <a:lnTo>
                    <a:pt x="3648" y="5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-1323850" y="2457950"/>
              <a:ext cx="113250" cy="465075"/>
            </a:xfrm>
            <a:custGeom>
              <a:avLst/>
              <a:gdLst/>
              <a:ahLst/>
              <a:cxnLst/>
              <a:rect l="l" t="t" r="r" b="b"/>
              <a:pathLst>
                <a:path w="4530" h="18603" extrusionOk="0">
                  <a:moveTo>
                    <a:pt x="183" y="1"/>
                  </a:moveTo>
                  <a:lnTo>
                    <a:pt x="1" y="31"/>
                  </a:lnTo>
                  <a:lnTo>
                    <a:pt x="1" y="14499"/>
                  </a:lnTo>
                  <a:lnTo>
                    <a:pt x="3709" y="18603"/>
                  </a:lnTo>
                  <a:lnTo>
                    <a:pt x="3770" y="18572"/>
                  </a:lnTo>
                  <a:lnTo>
                    <a:pt x="4530" y="358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64"/>
          <p:cNvGrpSpPr/>
          <p:nvPr/>
        </p:nvGrpSpPr>
        <p:grpSpPr>
          <a:xfrm>
            <a:off x="6264080" y="3816749"/>
            <a:ext cx="919778" cy="1214440"/>
            <a:chOff x="-5969450" y="12871025"/>
            <a:chExt cx="1275875" cy="1684850"/>
          </a:xfrm>
        </p:grpSpPr>
        <p:sp>
          <p:nvSpPr>
            <p:cNvPr id="2172" name="Google Shape;2172;p64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4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4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86" name="Google Shape;2186;p64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1618897" y="2479632"/>
            <a:ext cx="5963400" cy="538200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+mj-lt"/>
              </a:rPr>
              <a:t>Phụ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nữ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có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trò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rất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quan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trọng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trong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xã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hội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Phụ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nữ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làm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được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tất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cả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mọi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việc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giới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làm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đáp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ứng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được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nhu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cầu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động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trong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xã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hội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31" name="Google Shape;2162;p64"/>
          <p:cNvSpPr txBox="1"/>
          <p:nvPr/>
        </p:nvSpPr>
        <p:spPr>
          <a:xfrm>
            <a:off x="743797" y="625663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 panose="00000500000000000000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Font typeface="Patrick Hand" panose="00000500000000000000"/>
              <a:buNone/>
            </a:pP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xét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vai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nữ</a:t>
            </a:r>
            <a:r>
              <a:rPr lang="en-US" sz="3200" dirty="0" smtClean="0"/>
              <a:t>?</a:t>
            </a:r>
            <a:endParaRPr lang="vi-VN" sz="3200" dirty="0"/>
          </a:p>
        </p:txBody>
      </p:sp>
      <p:grpSp>
        <p:nvGrpSpPr>
          <p:cNvPr id="32" name="Google Shape;4116;p81"/>
          <p:cNvGrpSpPr/>
          <p:nvPr/>
        </p:nvGrpSpPr>
        <p:grpSpPr>
          <a:xfrm>
            <a:off x="171042" y="3460270"/>
            <a:ext cx="773390" cy="1379716"/>
            <a:chOff x="4589931" y="1573156"/>
            <a:chExt cx="1033529" cy="1843800"/>
          </a:xfrm>
        </p:grpSpPr>
        <p:sp>
          <p:nvSpPr>
            <p:cNvPr id="33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4297;p81"/>
          <p:cNvGrpSpPr/>
          <p:nvPr/>
        </p:nvGrpSpPr>
        <p:grpSpPr>
          <a:xfrm>
            <a:off x="723436" y="1750405"/>
            <a:ext cx="705684" cy="1420666"/>
            <a:chOff x="16535625" y="5728375"/>
            <a:chExt cx="943050" cy="1898525"/>
          </a:xfrm>
        </p:grpSpPr>
        <p:sp>
          <p:nvSpPr>
            <p:cNvPr id="79" name="Google Shape;4298;p81"/>
            <p:cNvSpPr/>
            <p:nvPr/>
          </p:nvSpPr>
          <p:spPr>
            <a:xfrm>
              <a:off x="16852500" y="5728375"/>
              <a:ext cx="415675" cy="403475"/>
            </a:xfrm>
            <a:custGeom>
              <a:avLst/>
              <a:gdLst/>
              <a:ahLst/>
              <a:cxnLst/>
              <a:rect l="l" t="t" r="r" b="b"/>
              <a:pathLst>
                <a:path w="16627" h="16139" extrusionOk="0">
                  <a:moveTo>
                    <a:pt x="6499" y="1"/>
                  </a:moveTo>
                  <a:cubicBezTo>
                    <a:pt x="5720" y="1"/>
                    <a:pt x="4765" y="237"/>
                    <a:pt x="3617" y="801"/>
                  </a:cubicBezTo>
                  <a:cubicBezTo>
                    <a:pt x="0" y="2625"/>
                    <a:pt x="3982" y="7367"/>
                    <a:pt x="3982" y="7367"/>
                  </a:cubicBezTo>
                  <a:cubicBezTo>
                    <a:pt x="3982" y="7367"/>
                    <a:pt x="12645" y="15726"/>
                    <a:pt x="14104" y="16090"/>
                  </a:cubicBezTo>
                  <a:cubicBezTo>
                    <a:pt x="14223" y="16123"/>
                    <a:pt x="14344" y="16138"/>
                    <a:pt x="14467" y="16138"/>
                  </a:cubicBezTo>
                  <a:cubicBezTo>
                    <a:pt x="15250" y="16138"/>
                    <a:pt x="16075" y="15522"/>
                    <a:pt x="16627" y="14996"/>
                  </a:cubicBezTo>
                  <a:cubicBezTo>
                    <a:pt x="16475" y="14692"/>
                    <a:pt x="16353" y="14358"/>
                    <a:pt x="16292" y="14024"/>
                  </a:cubicBezTo>
                  <a:cubicBezTo>
                    <a:pt x="16110" y="12838"/>
                    <a:pt x="16596" y="11622"/>
                    <a:pt x="16505" y="10437"/>
                  </a:cubicBezTo>
                  <a:cubicBezTo>
                    <a:pt x="16383" y="8917"/>
                    <a:pt x="15320" y="7549"/>
                    <a:pt x="13952" y="6850"/>
                  </a:cubicBezTo>
                  <a:cubicBezTo>
                    <a:pt x="13435" y="6607"/>
                    <a:pt x="12857" y="6425"/>
                    <a:pt x="12310" y="6181"/>
                  </a:cubicBezTo>
                  <a:cubicBezTo>
                    <a:pt x="11672" y="5878"/>
                    <a:pt x="11095" y="5422"/>
                    <a:pt x="10608" y="4874"/>
                  </a:cubicBezTo>
                  <a:cubicBezTo>
                    <a:pt x="9757" y="4388"/>
                    <a:pt x="9392" y="3507"/>
                    <a:pt x="9240" y="2412"/>
                  </a:cubicBezTo>
                  <a:cubicBezTo>
                    <a:pt x="9053" y="1121"/>
                    <a:pt x="8195" y="1"/>
                    <a:pt x="6499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99;p81"/>
            <p:cNvSpPr/>
            <p:nvPr/>
          </p:nvSpPr>
          <p:spPr>
            <a:xfrm>
              <a:off x="17117700" y="5850225"/>
              <a:ext cx="344250" cy="264050"/>
            </a:xfrm>
            <a:custGeom>
              <a:avLst/>
              <a:gdLst/>
              <a:ahLst/>
              <a:cxnLst/>
              <a:rect l="l" t="t" r="r" b="b"/>
              <a:pathLst>
                <a:path w="13770" h="10562" extrusionOk="0">
                  <a:moveTo>
                    <a:pt x="0" y="0"/>
                  </a:moveTo>
                  <a:cubicBezTo>
                    <a:pt x="487" y="548"/>
                    <a:pt x="1064" y="1004"/>
                    <a:pt x="1702" y="1307"/>
                  </a:cubicBezTo>
                  <a:cubicBezTo>
                    <a:pt x="2249" y="1551"/>
                    <a:pt x="2797" y="1733"/>
                    <a:pt x="3344" y="1976"/>
                  </a:cubicBezTo>
                  <a:cubicBezTo>
                    <a:pt x="4712" y="2675"/>
                    <a:pt x="5775" y="4043"/>
                    <a:pt x="5897" y="5563"/>
                  </a:cubicBezTo>
                  <a:cubicBezTo>
                    <a:pt x="5988" y="6748"/>
                    <a:pt x="5502" y="7964"/>
                    <a:pt x="5684" y="9150"/>
                  </a:cubicBezTo>
                  <a:cubicBezTo>
                    <a:pt x="5745" y="9484"/>
                    <a:pt x="5867" y="9818"/>
                    <a:pt x="6019" y="10122"/>
                  </a:cubicBezTo>
                  <a:cubicBezTo>
                    <a:pt x="6444" y="9727"/>
                    <a:pt x="6718" y="9393"/>
                    <a:pt x="6718" y="9393"/>
                  </a:cubicBezTo>
                  <a:cubicBezTo>
                    <a:pt x="6718" y="9393"/>
                    <a:pt x="8752" y="10561"/>
                    <a:pt x="10026" y="10561"/>
                  </a:cubicBezTo>
                  <a:cubicBezTo>
                    <a:pt x="10262" y="10561"/>
                    <a:pt x="10472" y="10521"/>
                    <a:pt x="10639" y="10426"/>
                  </a:cubicBezTo>
                  <a:cubicBezTo>
                    <a:pt x="11733" y="9849"/>
                    <a:pt x="10365" y="8147"/>
                    <a:pt x="10365" y="8146"/>
                  </a:cubicBezTo>
                  <a:lnTo>
                    <a:pt x="10365" y="8146"/>
                  </a:lnTo>
                  <a:cubicBezTo>
                    <a:pt x="10365" y="8147"/>
                    <a:pt x="10919" y="8292"/>
                    <a:pt x="11528" y="8292"/>
                  </a:cubicBezTo>
                  <a:cubicBezTo>
                    <a:pt x="12195" y="8292"/>
                    <a:pt x="12927" y="8117"/>
                    <a:pt x="13070" y="7387"/>
                  </a:cubicBezTo>
                  <a:cubicBezTo>
                    <a:pt x="13333" y="6047"/>
                    <a:pt x="11082" y="6019"/>
                    <a:pt x="10894" y="6019"/>
                  </a:cubicBezTo>
                  <a:cubicBezTo>
                    <a:pt x="10886" y="6019"/>
                    <a:pt x="10882" y="6019"/>
                    <a:pt x="10882" y="6019"/>
                  </a:cubicBezTo>
                  <a:cubicBezTo>
                    <a:pt x="10882" y="6019"/>
                    <a:pt x="13769" y="4256"/>
                    <a:pt x="12462" y="2189"/>
                  </a:cubicBezTo>
                  <a:cubicBezTo>
                    <a:pt x="12054" y="1533"/>
                    <a:pt x="11515" y="1282"/>
                    <a:pt x="10922" y="1282"/>
                  </a:cubicBezTo>
                  <a:cubicBezTo>
                    <a:pt x="9618" y="1282"/>
                    <a:pt x="8055" y="2499"/>
                    <a:pt x="7052" y="3314"/>
                  </a:cubicBezTo>
                  <a:cubicBezTo>
                    <a:pt x="6944" y="1479"/>
                    <a:pt x="5807" y="244"/>
                    <a:pt x="3534" y="244"/>
                  </a:cubicBezTo>
                  <a:cubicBezTo>
                    <a:pt x="3246" y="244"/>
                    <a:pt x="2939" y="263"/>
                    <a:pt x="2614" y="304"/>
                  </a:cubicBezTo>
                  <a:cubicBezTo>
                    <a:pt x="2274" y="348"/>
                    <a:pt x="1964" y="369"/>
                    <a:pt x="1680" y="369"/>
                  </a:cubicBezTo>
                  <a:cubicBezTo>
                    <a:pt x="975" y="369"/>
                    <a:pt x="434" y="239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300;p81"/>
            <p:cNvSpPr/>
            <p:nvPr/>
          </p:nvSpPr>
          <p:spPr>
            <a:xfrm>
              <a:off x="16624525" y="6848725"/>
              <a:ext cx="809300" cy="259900"/>
            </a:xfrm>
            <a:custGeom>
              <a:avLst/>
              <a:gdLst/>
              <a:ahLst/>
              <a:cxnLst/>
              <a:rect l="l" t="t" r="r" b="b"/>
              <a:pathLst>
                <a:path w="32372" h="10396" extrusionOk="0">
                  <a:moveTo>
                    <a:pt x="13952" y="0"/>
                  </a:moveTo>
                  <a:lnTo>
                    <a:pt x="0" y="4620"/>
                  </a:lnTo>
                  <a:cubicBezTo>
                    <a:pt x="485" y="4620"/>
                    <a:pt x="3324" y="7467"/>
                    <a:pt x="9092" y="7467"/>
                  </a:cubicBezTo>
                  <a:cubicBezTo>
                    <a:pt x="10197" y="7467"/>
                    <a:pt x="11411" y="7362"/>
                    <a:pt x="12736" y="7113"/>
                  </a:cubicBezTo>
                  <a:cubicBezTo>
                    <a:pt x="13980" y="6880"/>
                    <a:pt x="15165" y="6781"/>
                    <a:pt x="16280" y="6781"/>
                  </a:cubicBezTo>
                  <a:cubicBezTo>
                    <a:pt x="22577" y="6781"/>
                    <a:pt x="26657" y="9940"/>
                    <a:pt x="26657" y="9940"/>
                  </a:cubicBezTo>
                  <a:lnTo>
                    <a:pt x="28147" y="10396"/>
                  </a:lnTo>
                  <a:lnTo>
                    <a:pt x="30183" y="10396"/>
                  </a:lnTo>
                  <a:lnTo>
                    <a:pt x="31399" y="9727"/>
                  </a:lnTo>
                  <a:lnTo>
                    <a:pt x="32372" y="8785"/>
                  </a:lnTo>
                  <a:lnTo>
                    <a:pt x="233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301;p81"/>
            <p:cNvSpPr/>
            <p:nvPr/>
          </p:nvSpPr>
          <p:spPr>
            <a:xfrm>
              <a:off x="16749150" y="7160275"/>
              <a:ext cx="172450" cy="238725"/>
            </a:xfrm>
            <a:custGeom>
              <a:avLst/>
              <a:gdLst/>
              <a:ahLst/>
              <a:cxnLst/>
              <a:rect l="l" t="t" r="r" b="b"/>
              <a:pathLst>
                <a:path w="6898" h="9549" extrusionOk="0">
                  <a:moveTo>
                    <a:pt x="6687" y="0"/>
                  </a:moveTo>
                  <a:cubicBezTo>
                    <a:pt x="6414" y="61"/>
                    <a:pt x="6140" y="152"/>
                    <a:pt x="5867" y="304"/>
                  </a:cubicBezTo>
                  <a:cubicBezTo>
                    <a:pt x="5563" y="487"/>
                    <a:pt x="5289" y="730"/>
                    <a:pt x="5076" y="1003"/>
                  </a:cubicBezTo>
                  <a:cubicBezTo>
                    <a:pt x="4803" y="1429"/>
                    <a:pt x="4681" y="1915"/>
                    <a:pt x="4529" y="2402"/>
                  </a:cubicBezTo>
                  <a:cubicBezTo>
                    <a:pt x="4225" y="3374"/>
                    <a:pt x="3739" y="4256"/>
                    <a:pt x="3253" y="5137"/>
                  </a:cubicBezTo>
                  <a:cubicBezTo>
                    <a:pt x="3009" y="5593"/>
                    <a:pt x="2766" y="6080"/>
                    <a:pt x="2371" y="6444"/>
                  </a:cubicBezTo>
                  <a:cubicBezTo>
                    <a:pt x="1924" y="6892"/>
                    <a:pt x="1272" y="7116"/>
                    <a:pt x="634" y="7116"/>
                  </a:cubicBezTo>
                  <a:cubicBezTo>
                    <a:pt x="492" y="7116"/>
                    <a:pt x="351" y="7105"/>
                    <a:pt x="213" y="7083"/>
                  </a:cubicBezTo>
                  <a:lnTo>
                    <a:pt x="213" y="7083"/>
                  </a:lnTo>
                  <a:cubicBezTo>
                    <a:pt x="0" y="8633"/>
                    <a:pt x="335" y="9453"/>
                    <a:pt x="1186" y="9545"/>
                  </a:cubicBezTo>
                  <a:cubicBezTo>
                    <a:pt x="1205" y="9547"/>
                    <a:pt x="1225" y="9548"/>
                    <a:pt x="1245" y="9548"/>
                  </a:cubicBezTo>
                  <a:cubicBezTo>
                    <a:pt x="2756" y="9548"/>
                    <a:pt x="6897" y="2880"/>
                    <a:pt x="6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302;p81"/>
            <p:cNvSpPr/>
            <p:nvPr/>
          </p:nvSpPr>
          <p:spPr>
            <a:xfrm>
              <a:off x="16686075" y="6863375"/>
              <a:ext cx="269775" cy="474800"/>
            </a:xfrm>
            <a:custGeom>
              <a:avLst/>
              <a:gdLst/>
              <a:ahLst/>
              <a:cxnLst/>
              <a:rect l="l" t="t" r="r" b="b"/>
              <a:pathLst>
                <a:path w="10791" h="18992" extrusionOk="0">
                  <a:moveTo>
                    <a:pt x="8912" y="0"/>
                  </a:moveTo>
                  <a:cubicBezTo>
                    <a:pt x="6740" y="0"/>
                    <a:pt x="2645" y="1876"/>
                    <a:pt x="2645" y="1876"/>
                  </a:cubicBezTo>
                  <a:cubicBezTo>
                    <a:pt x="2462" y="1876"/>
                    <a:pt x="0" y="8320"/>
                    <a:pt x="4529" y="13427"/>
                  </a:cubicBezTo>
                  <a:cubicBezTo>
                    <a:pt x="3496" y="15828"/>
                    <a:pt x="2918" y="17652"/>
                    <a:pt x="2736" y="18959"/>
                  </a:cubicBezTo>
                  <a:cubicBezTo>
                    <a:pt x="2874" y="18981"/>
                    <a:pt x="3015" y="18992"/>
                    <a:pt x="3157" y="18992"/>
                  </a:cubicBezTo>
                  <a:cubicBezTo>
                    <a:pt x="3795" y="18992"/>
                    <a:pt x="4447" y="18768"/>
                    <a:pt x="4894" y="18320"/>
                  </a:cubicBezTo>
                  <a:cubicBezTo>
                    <a:pt x="5289" y="17956"/>
                    <a:pt x="5532" y="17469"/>
                    <a:pt x="5776" y="17013"/>
                  </a:cubicBezTo>
                  <a:cubicBezTo>
                    <a:pt x="6262" y="16132"/>
                    <a:pt x="6748" y="15250"/>
                    <a:pt x="7052" y="14278"/>
                  </a:cubicBezTo>
                  <a:cubicBezTo>
                    <a:pt x="7204" y="13791"/>
                    <a:pt x="7326" y="13305"/>
                    <a:pt x="7599" y="12879"/>
                  </a:cubicBezTo>
                  <a:cubicBezTo>
                    <a:pt x="7812" y="12606"/>
                    <a:pt x="8086" y="12363"/>
                    <a:pt x="8390" y="12180"/>
                  </a:cubicBezTo>
                  <a:cubicBezTo>
                    <a:pt x="8633" y="12028"/>
                    <a:pt x="8937" y="11937"/>
                    <a:pt x="9210" y="11876"/>
                  </a:cubicBezTo>
                  <a:cubicBezTo>
                    <a:pt x="9180" y="11603"/>
                    <a:pt x="9150" y="11360"/>
                    <a:pt x="9028" y="11177"/>
                  </a:cubicBezTo>
                  <a:cubicBezTo>
                    <a:pt x="7843" y="8898"/>
                    <a:pt x="6171" y="6527"/>
                    <a:pt x="6171" y="6527"/>
                  </a:cubicBezTo>
                  <a:cubicBezTo>
                    <a:pt x="6171" y="6527"/>
                    <a:pt x="10791" y="2515"/>
                    <a:pt x="10183" y="600"/>
                  </a:cubicBezTo>
                  <a:cubicBezTo>
                    <a:pt x="10036" y="167"/>
                    <a:pt x="9560" y="0"/>
                    <a:pt x="891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303;p81"/>
            <p:cNvSpPr/>
            <p:nvPr/>
          </p:nvSpPr>
          <p:spPr>
            <a:xfrm>
              <a:off x="16552325" y="5874400"/>
              <a:ext cx="406575" cy="467500"/>
            </a:xfrm>
            <a:custGeom>
              <a:avLst/>
              <a:gdLst/>
              <a:ahLst/>
              <a:cxnLst/>
              <a:rect l="l" t="t" r="r" b="b"/>
              <a:pathLst>
                <a:path w="16263" h="18700" extrusionOk="0">
                  <a:moveTo>
                    <a:pt x="155" y="0"/>
                  </a:moveTo>
                  <a:cubicBezTo>
                    <a:pt x="104" y="0"/>
                    <a:pt x="52" y="2"/>
                    <a:pt x="1" y="6"/>
                  </a:cubicBezTo>
                  <a:cubicBezTo>
                    <a:pt x="1338" y="7362"/>
                    <a:pt x="12554" y="18699"/>
                    <a:pt x="12554" y="18699"/>
                  </a:cubicBezTo>
                  <a:cubicBezTo>
                    <a:pt x="12554" y="18699"/>
                    <a:pt x="15442" y="18639"/>
                    <a:pt x="16262" y="15447"/>
                  </a:cubicBezTo>
                  <a:cubicBezTo>
                    <a:pt x="10396" y="9733"/>
                    <a:pt x="5502" y="4110"/>
                    <a:pt x="5502" y="4110"/>
                  </a:cubicBezTo>
                  <a:cubicBezTo>
                    <a:pt x="5502" y="4110"/>
                    <a:pt x="2588" y="0"/>
                    <a:pt x="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304;p81"/>
            <p:cNvSpPr/>
            <p:nvPr/>
          </p:nvSpPr>
          <p:spPr>
            <a:xfrm>
              <a:off x="16816025" y="6224125"/>
              <a:ext cx="208975" cy="181000"/>
            </a:xfrm>
            <a:custGeom>
              <a:avLst/>
              <a:gdLst/>
              <a:ahLst/>
              <a:cxnLst/>
              <a:rect l="l" t="t" r="r" b="b"/>
              <a:pathLst>
                <a:path w="8359" h="7240" extrusionOk="0">
                  <a:moveTo>
                    <a:pt x="5182" y="0"/>
                  </a:moveTo>
                  <a:cubicBezTo>
                    <a:pt x="5139" y="0"/>
                    <a:pt x="5094" y="19"/>
                    <a:pt x="5046" y="60"/>
                  </a:cubicBezTo>
                  <a:cubicBezTo>
                    <a:pt x="4590" y="394"/>
                    <a:pt x="4286" y="1215"/>
                    <a:pt x="4286" y="1215"/>
                  </a:cubicBezTo>
                  <a:cubicBezTo>
                    <a:pt x="4286" y="1215"/>
                    <a:pt x="3964" y="168"/>
                    <a:pt x="3395" y="168"/>
                  </a:cubicBezTo>
                  <a:cubicBezTo>
                    <a:pt x="3359" y="168"/>
                    <a:pt x="3321" y="172"/>
                    <a:pt x="3283" y="181"/>
                  </a:cubicBezTo>
                  <a:cubicBezTo>
                    <a:pt x="2675" y="364"/>
                    <a:pt x="3496" y="2127"/>
                    <a:pt x="3496" y="2127"/>
                  </a:cubicBezTo>
                  <a:cubicBezTo>
                    <a:pt x="3496" y="2127"/>
                    <a:pt x="2650" y="1028"/>
                    <a:pt x="2207" y="1028"/>
                  </a:cubicBezTo>
                  <a:cubicBezTo>
                    <a:pt x="2190" y="1028"/>
                    <a:pt x="2174" y="1029"/>
                    <a:pt x="2158" y="1033"/>
                  </a:cubicBezTo>
                  <a:cubicBezTo>
                    <a:pt x="1702" y="1093"/>
                    <a:pt x="2462" y="2795"/>
                    <a:pt x="2462" y="2795"/>
                  </a:cubicBezTo>
                  <a:cubicBezTo>
                    <a:pt x="2462" y="2795"/>
                    <a:pt x="1715" y="2134"/>
                    <a:pt x="1187" y="2134"/>
                  </a:cubicBezTo>
                  <a:cubicBezTo>
                    <a:pt x="1085" y="2134"/>
                    <a:pt x="991" y="2159"/>
                    <a:pt x="912" y="2218"/>
                  </a:cubicBezTo>
                  <a:cubicBezTo>
                    <a:pt x="426" y="2552"/>
                    <a:pt x="1854" y="3799"/>
                    <a:pt x="1854" y="3799"/>
                  </a:cubicBezTo>
                  <a:cubicBezTo>
                    <a:pt x="1854" y="3799"/>
                    <a:pt x="1243" y="3654"/>
                    <a:pt x="740" y="3654"/>
                  </a:cubicBezTo>
                  <a:cubicBezTo>
                    <a:pt x="410" y="3654"/>
                    <a:pt x="127" y="3716"/>
                    <a:pt x="91" y="3920"/>
                  </a:cubicBezTo>
                  <a:cubicBezTo>
                    <a:pt x="0" y="4437"/>
                    <a:pt x="547" y="5166"/>
                    <a:pt x="1398" y="5288"/>
                  </a:cubicBezTo>
                  <a:cubicBezTo>
                    <a:pt x="2051" y="6864"/>
                    <a:pt x="3404" y="7239"/>
                    <a:pt x="4545" y="7239"/>
                  </a:cubicBezTo>
                  <a:cubicBezTo>
                    <a:pt x="5582" y="7239"/>
                    <a:pt x="6444" y="6929"/>
                    <a:pt x="6444" y="6929"/>
                  </a:cubicBezTo>
                  <a:cubicBezTo>
                    <a:pt x="6444" y="6929"/>
                    <a:pt x="8359" y="6017"/>
                    <a:pt x="7812" y="3829"/>
                  </a:cubicBezTo>
                  <a:cubicBezTo>
                    <a:pt x="7265" y="1640"/>
                    <a:pt x="5684" y="1124"/>
                    <a:pt x="5684" y="1124"/>
                  </a:cubicBezTo>
                  <a:cubicBezTo>
                    <a:pt x="5684" y="1124"/>
                    <a:pt x="5517" y="0"/>
                    <a:pt x="5182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305;p81"/>
            <p:cNvSpPr/>
            <p:nvPr/>
          </p:nvSpPr>
          <p:spPr>
            <a:xfrm>
              <a:off x="16535625" y="5778300"/>
              <a:ext cx="222650" cy="248750"/>
            </a:xfrm>
            <a:custGeom>
              <a:avLst/>
              <a:gdLst/>
              <a:ahLst/>
              <a:cxnLst/>
              <a:rect l="l" t="t" r="r" b="b"/>
              <a:pathLst>
                <a:path w="8906" h="9950" extrusionOk="0">
                  <a:moveTo>
                    <a:pt x="4711" y="1"/>
                  </a:moveTo>
                  <a:cubicBezTo>
                    <a:pt x="4671" y="1"/>
                    <a:pt x="4630" y="7"/>
                    <a:pt x="4590" y="20"/>
                  </a:cubicBezTo>
                  <a:cubicBezTo>
                    <a:pt x="3504" y="412"/>
                    <a:pt x="4813" y="2991"/>
                    <a:pt x="4833" y="3029"/>
                  </a:cubicBezTo>
                  <a:lnTo>
                    <a:pt x="4833" y="3029"/>
                  </a:lnTo>
                  <a:cubicBezTo>
                    <a:pt x="4812" y="2989"/>
                    <a:pt x="3368" y="169"/>
                    <a:pt x="2241" y="169"/>
                  </a:cubicBezTo>
                  <a:cubicBezTo>
                    <a:pt x="2172" y="169"/>
                    <a:pt x="2103" y="180"/>
                    <a:pt x="2037" y="203"/>
                  </a:cubicBezTo>
                  <a:cubicBezTo>
                    <a:pt x="851" y="628"/>
                    <a:pt x="2766" y="4367"/>
                    <a:pt x="2766" y="4367"/>
                  </a:cubicBezTo>
                  <a:cubicBezTo>
                    <a:pt x="2766" y="4367"/>
                    <a:pt x="1748" y="3155"/>
                    <a:pt x="989" y="3155"/>
                  </a:cubicBezTo>
                  <a:cubicBezTo>
                    <a:pt x="898" y="3155"/>
                    <a:pt x="811" y="3173"/>
                    <a:pt x="730" y="3212"/>
                  </a:cubicBezTo>
                  <a:cubicBezTo>
                    <a:pt x="0" y="3577"/>
                    <a:pt x="2857" y="9139"/>
                    <a:pt x="4134" y="9838"/>
                  </a:cubicBezTo>
                  <a:cubicBezTo>
                    <a:pt x="4285" y="9915"/>
                    <a:pt x="4429" y="9950"/>
                    <a:pt x="4564" y="9950"/>
                  </a:cubicBezTo>
                  <a:cubicBezTo>
                    <a:pt x="5600" y="9950"/>
                    <a:pt x="6170" y="7954"/>
                    <a:pt x="6170" y="7954"/>
                  </a:cubicBezTo>
                  <a:cubicBezTo>
                    <a:pt x="6170" y="7954"/>
                    <a:pt x="8906" y="3637"/>
                    <a:pt x="8298" y="2634"/>
                  </a:cubicBezTo>
                  <a:cubicBezTo>
                    <a:pt x="8205" y="2493"/>
                    <a:pt x="8104" y="2432"/>
                    <a:pt x="7999" y="2432"/>
                  </a:cubicBezTo>
                  <a:cubicBezTo>
                    <a:pt x="7381" y="2432"/>
                    <a:pt x="6626" y="4519"/>
                    <a:pt x="6626" y="4519"/>
                  </a:cubicBezTo>
                  <a:cubicBezTo>
                    <a:pt x="6626" y="4519"/>
                    <a:pt x="5779" y="1"/>
                    <a:pt x="471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306;p81"/>
            <p:cNvSpPr/>
            <p:nvPr/>
          </p:nvSpPr>
          <p:spPr>
            <a:xfrm>
              <a:off x="16586525" y="5783350"/>
              <a:ext cx="52450" cy="101100"/>
            </a:xfrm>
            <a:custGeom>
              <a:avLst/>
              <a:gdLst/>
              <a:ahLst/>
              <a:cxnLst/>
              <a:rect l="l" t="t" r="r" b="b"/>
              <a:pathLst>
                <a:path w="2098" h="4044" extrusionOk="0">
                  <a:moveTo>
                    <a:pt x="1" y="1"/>
                  </a:moveTo>
                  <a:lnTo>
                    <a:pt x="2098" y="4043"/>
                  </a:lnTo>
                  <a:cubicBezTo>
                    <a:pt x="1946" y="3071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07;p81"/>
            <p:cNvSpPr/>
            <p:nvPr/>
          </p:nvSpPr>
          <p:spPr>
            <a:xfrm>
              <a:off x="16890475" y="6246900"/>
              <a:ext cx="374525" cy="384625"/>
            </a:xfrm>
            <a:custGeom>
              <a:avLst/>
              <a:gdLst/>
              <a:ahLst/>
              <a:cxnLst/>
              <a:rect l="l" t="t" r="r" b="b"/>
              <a:pathLst>
                <a:path w="14981" h="15385" extrusionOk="0">
                  <a:moveTo>
                    <a:pt x="8234" y="0"/>
                  </a:moveTo>
                  <a:cubicBezTo>
                    <a:pt x="7905" y="0"/>
                    <a:pt x="7572" y="21"/>
                    <a:pt x="7235" y="61"/>
                  </a:cubicBezTo>
                  <a:cubicBezTo>
                    <a:pt x="3436" y="547"/>
                    <a:pt x="3192" y="1398"/>
                    <a:pt x="3192" y="1398"/>
                  </a:cubicBezTo>
                  <a:cubicBezTo>
                    <a:pt x="3192" y="1398"/>
                    <a:pt x="1" y="6231"/>
                    <a:pt x="2098" y="10821"/>
                  </a:cubicBezTo>
                  <a:cubicBezTo>
                    <a:pt x="4226" y="15380"/>
                    <a:pt x="7478" y="15259"/>
                    <a:pt x="9302" y="15380"/>
                  </a:cubicBezTo>
                  <a:cubicBezTo>
                    <a:pt x="9342" y="15383"/>
                    <a:pt x="9383" y="15384"/>
                    <a:pt x="9425" y="15384"/>
                  </a:cubicBezTo>
                  <a:cubicBezTo>
                    <a:pt x="11293" y="15384"/>
                    <a:pt x="14981" y="12735"/>
                    <a:pt x="14743" y="7295"/>
                  </a:cubicBezTo>
                  <a:cubicBezTo>
                    <a:pt x="14549" y="2194"/>
                    <a:pt x="11649" y="0"/>
                    <a:pt x="8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08;p81"/>
            <p:cNvSpPr/>
            <p:nvPr/>
          </p:nvSpPr>
          <p:spPr>
            <a:xfrm>
              <a:off x="16956600" y="6248750"/>
              <a:ext cx="180875" cy="101750"/>
            </a:xfrm>
            <a:custGeom>
              <a:avLst/>
              <a:gdLst/>
              <a:ahLst/>
              <a:cxnLst/>
              <a:rect l="l" t="t" r="r" b="b"/>
              <a:pathLst>
                <a:path w="7235" h="4070" extrusionOk="0">
                  <a:moveTo>
                    <a:pt x="4938" y="1"/>
                  </a:moveTo>
                  <a:cubicBezTo>
                    <a:pt x="3328" y="1"/>
                    <a:pt x="1064" y="503"/>
                    <a:pt x="1064" y="503"/>
                  </a:cubicBezTo>
                  <a:cubicBezTo>
                    <a:pt x="1064" y="503"/>
                    <a:pt x="0" y="1507"/>
                    <a:pt x="487" y="2844"/>
                  </a:cubicBezTo>
                  <a:cubicBezTo>
                    <a:pt x="626" y="3226"/>
                    <a:pt x="871" y="3363"/>
                    <a:pt x="1151" y="3363"/>
                  </a:cubicBezTo>
                  <a:cubicBezTo>
                    <a:pt x="1851" y="3363"/>
                    <a:pt x="2766" y="2510"/>
                    <a:pt x="2766" y="2510"/>
                  </a:cubicBezTo>
                  <a:cubicBezTo>
                    <a:pt x="2766" y="2510"/>
                    <a:pt x="2766" y="4069"/>
                    <a:pt x="3860" y="4069"/>
                  </a:cubicBezTo>
                  <a:cubicBezTo>
                    <a:pt x="3908" y="4069"/>
                    <a:pt x="3959" y="4066"/>
                    <a:pt x="4013" y="4060"/>
                  </a:cubicBezTo>
                  <a:cubicBezTo>
                    <a:pt x="6110" y="3786"/>
                    <a:pt x="7234" y="1081"/>
                    <a:pt x="6353" y="291"/>
                  </a:cubicBezTo>
                  <a:cubicBezTo>
                    <a:pt x="6097" y="77"/>
                    <a:pt x="5567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09;p81"/>
            <p:cNvSpPr/>
            <p:nvPr/>
          </p:nvSpPr>
          <p:spPr>
            <a:xfrm>
              <a:off x="17025750" y="6834375"/>
              <a:ext cx="319925" cy="729425"/>
            </a:xfrm>
            <a:custGeom>
              <a:avLst/>
              <a:gdLst/>
              <a:ahLst/>
              <a:cxnLst/>
              <a:rect l="l" t="t" r="r" b="b"/>
              <a:pathLst>
                <a:path w="12797" h="29177" extrusionOk="0">
                  <a:moveTo>
                    <a:pt x="6187" y="1"/>
                  </a:moveTo>
                  <a:cubicBezTo>
                    <a:pt x="3589" y="1"/>
                    <a:pt x="1247" y="1517"/>
                    <a:pt x="1247" y="1517"/>
                  </a:cubicBezTo>
                  <a:cubicBezTo>
                    <a:pt x="821" y="3735"/>
                    <a:pt x="2280" y="10118"/>
                    <a:pt x="4620" y="13036"/>
                  </a:cubicBezTo>
                  <a:cubicBezTo>
                    <a:pt x="1429" y="13979"/>
                    <a:pt x="0" y="19906"/>
                    <a:pt x="0" y="22337"/>
                  </a:cubicBezTo>
                  <a:cubicBezTo>
                    <a:pt x="882" y="22763"/>
                    <a:pt x="1581" y="23553"/>
                    <a:pt x="1915" y="24465"/>
                  </a:cubicBezTo>
                  <a:cubicBezTo>
                    <a:pt x="2098" y="25043"/>
                    <a:pt x="2158" y="25620"/>
                    <a:pt x="2310" y="26198"/>
                  </a:cubicBezTo>
                  <a:cubicBezTo>
                    <a:pt x="2614" y="27414"/>
                    <a:pt x="3405" y="28447"/>
                    <a:pt x="4438" y="29176"/>
                  </a:cubicBezTo>
                  <a:cubicBezTo>
                    <a:pt x="4529" y="27718"/>
                    <a:pt x="4377" y="25772"/>
                    <a:pt x="3891" y="23796"/>
                  </a:cubicBezTo>
                  <a:cubicBezTo>
                    <a:pt x="9727" y="18781"/>
                    <a:pt x="12797" y="3431"/>
                    <a:pt x="9362" y="969"/>
                  </a:cubicBezTo>
                  <a:cubicBezTo>
                    <a:pt x="8356" y="255"/>
                    <a:pt x="7250" y="1"/>
                    <a:pt x="6187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10;p81"/>
            <p:cNvSpPr/>
            <p:nvPr/>
          </p:nvSpPr>
          <p:spPr>
            <a:xfrm>
              <a:off x="17002325" y="7392800"/>
              <a:ext cx="134375" cy="234100"/>
            </a:xfrm>
            <a:custGeom>
              <a:avLst/>
              <a:gdLst/>
              <a:ahLst/>
              <a:cxnLst/>
              <a:rect l="l" t="t" r="r" b="b"/>
              <a:pathLst>
                <a:path w="5375" h="9364" extrusionOk="0">
                  <a:moveTo>
                    <a:pt x="937" y="0"/>
                  </a:moveTo>
                  <a:lnTo>
                    <a:pt x="937" y="0"/>
                  </a:lnTo>
                  <a:cubicBezTo>
                    <a:pt x="1" y="2236"/>
                    <a:pt x="3297" y="9363"/>
                    <a:pt x="4352" y="9363"/>
                  </a:cubicBezTo>
                  <a:cubicBezTo>
                    <a:pt x="4359" y="9363"/>
                    <a:pt x="4366" y="9363"/>
                    <a:pt x="4372" y="9362"/>
                  </a:cubicBezTo>
                  <a:cubicBezTo>
                    <a:pt x="4919" y="9332"/>
                    <a:pt x="5254" y="8329"/>
                    <a:pt x="5375" y="6839"/>
                  </a:cubicBezTo>
                  <a:cubicBezTo>
                    <a:pt x="4342" y="6110"/>
                    <a:pt x="3582" y="5077"/>
                    <a:pt x="3247" y="3861"/>
                  </a:cubicBezTo>
                  <a:cubicBezTo>
                    <a:pt x="3095" y="3283"/>
                    <a:pt x="3035" y="2706"/>
                    <a:pt x="2852" y="2128"/>
                  </a:cubicBezTo>
                  <a:cubicBezTo>
                    <a:pt x="2518" y="1216"/>
                    <a:pt x="1819" y="426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11;p81"/>
            <p:cNvSpPr/>
            <p:nvPr/>
          </p:nvSpPr>
          <p:spPr>
            <a:xfrm>
              <a:off x="16810700" y="5858000"/>
              <a:ext cx="312325" cy="462200"/>
            </a:xfrm>
            <a:custGeom>
              <a:avLst/>
              <a:gdLst/>
              <a:ahLst/>
              <a:cxnLst/>
              <a:rect l="l" t="t" r="r" b="b"/>
              <a:pathLst>
                <a:path w="12493" h="18488" extrusionOk="0">
                  <a:moveTo>
                    <a:pt x="7994" y="0"/>
                  </a:moveTo>
                  <a:cubicBezTo>
                    <a:pt x="7133" y="0"/>
                    <a:pt x="6253" y="171"/>
                    <a:pt x="5441" y="632"/>
                  </a:cubicBezTo>
                  <a:cubicBezTo>
                    <a:pt x="2219" y="2425"/>
                    <a:pt x="0" y="9507"/>
                    <a:pt x="1885" y="11605"/>
                  </a:cubicBezTo>
                  <a:cubicBezTo>
                    <a:pt x="3739" y="13702"/>
                    <a:pt x="6870" y="14067"/>
                    <a:pt x="6870" y="14067"/>
                  </a:cubicBezTo>
                  <a:lnTo>
                    <a:pt x="6900" y="17440"/>
                  </a:lnTo>
                  <a:cubicBezTo>
                    <a:pt x="6900" y="17440"/>
                    <a:pt x="7598" y="18487"/>
                    <a:pt x="8969" y="18487"/>
                  </a:cubicBezTo>
                  <a:cubicBezTo>
                    <a:pt x="9057" y="18487"/>
                    <a:pt x="9147" y="18483"/>
                    <a:pt x="9241" y="18474"/>
                  </a:cubicBezTo>
                  <a:cubicBezTo>
                    <a:pt x="9788" y="18413"/>
                    <a:pt x="10335" y="18048"/>
                    <a:pt x="10821" y="17592"/>
                  </a:cubicBezTo>
                  <a:cubicBezTo>
                    <a:pt x="7265" y="15009"/>
                    <a:pt x="10973" y="11757"/>
                    <a:pt x="12493" y="8930"/>
                  </a:cubicBezTo>
                  <a:cubicBezTo>
                    <a:pt x="9818" y="6984"/>
                    <a:pt x="11004" y="2243"/>
                    <a:pt x="11460" y="753"/>
                  </a:cubicBezTo>
                  <a:cubicBezTo>
                    <a:pt x="10546" y="388"/>
                    <a:pt x="9292" y="0"/>
                    <a:pt x="7994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12;p81"/>
            <p:cNvSpPr/>
            <p:nvPr/>
          </p:nvSpPr>
          <p:spPr>
            <a:xfrm>
              <a:off x="16992300" y="5876825"/>
              <a:ext cx="190775" cy="421750"/>
            </a:xfrm>
            <a:custGeom>
              <a:avLst/>
              <a:gdLst/>
              <a:ahLst/>
              <a:cxnLst/>
              <a:rect l="l" t="t" r="r" b="b"/>
              <a:pathLst>
                <a:path w="7631" h="16870" extrusionOk="0">
                  <a:moveTo>
                    <a:pt x="4196" y="0"/>
                  </a:moveTo>
                  <a:lnTo>
                    <a:pt x="4196" y="0"/>
                  </a:lnTo>
                  <a:cubicBezTo>
                    <a:pt x="3740" y="1490"/>
                    <a:pt x="2554" y="6231"/>
                    <a:pt x="5229" y="8177"/>
                  </a:cubicBezTo>
                  <a:cubicBezTo>
                    <a:pt x="3709" y="11004"/>
                    <a:pt x="1" y="14256"/>
                    <a:pt x="3557" y="16870"/>
                  </a:cubicBezTo>
                  <a:cubicBezTo>
                    <a:pt x="4347" y="16110"/>
                    <a:pt x="4925" y="15168"/>
                    <a:pt x="4925" y="15168"/>
                  </a:cubicBezTo>
                  <a:lnTo>
                    <a:pt x="4347" y="14833"/>
                  </a:lnTo>
                  <a:lnTo>
                    <a:pt x="4530" y="13526"/>
                  </a:lnTo>
                  <a:lnTo>
                    <a:pt x="7630" y="8937"/>
                  </a:lnTo>
                  <a:cubicBezTo>
                    <a:pt x="3496" y="6201"/>
                    <a:pt x="4074" y="2037"/>
                    <a:pt x="4621" y="183"/>
                  </a:cubicBezTo>
                  <a:cubicBezTo>
                    <a:pt x="4499" y="122"/>
                    <a:pt x="4347" y="61"/>
                    <a:pt x="419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13;p81"/>
            <p:cNvSpPr/>
            <p:nvPr/>
          </p:nvSpPr>
          <p:spPr>
            <a:xfrm>
              <a:off x="16602475" y="6558450"/>
              <a:ext cx="723450" cy="467875"/>
            </a:xfrm>
            <a:custGeom>
              <a:avLst/>
              <a:gdLst/>
              <a:ahLst/>
              <a:cxnLst/>
              <a:rect l="l" t="t" r="r" b="b"/>
              <a:pathLst>
                <a:path w="28938" h="18715" extrusionOk="0">
                  <a:moveTo>
                    <a:pt x="16445" y="0"/>
                  </a:moveTo>
                  <a:cubicBezTo>
                    <a:pt x="16445" y="0"/>
                    <a:pt x="1156" y="7265"/>
                    <a:pt x="1" y="9727"/>
                  </a:cubicBezTo>
                  <a:cubicBezTo>
                    <a:pt x="2615" y="12219"/>
                    <a:pt x="3314" y="12554"/>
                    <a:pt x="3314" y="12554"/>
                  </a:cubicBezTo>
                  <a:lnTo>
                    <a:pt x="913" y="16231"/>
                  </a:lnTo>
                  <a:cubicBezTo>
                    <a:pt x="913" y="16231"/>
                    <a:pt x="1810" y="18715"/>
                    <a:pt x="5279" y="18715"/>
                  </a:cubicBezTo>
                  <a:cubicBezTo>
                    <a:pt x="6588" y="18715"/>
                    <a:pt x="8264" y="18361"/>
                    <a:pt x="10396" y="17386"/>
                  </a:cubicBezTo>
                  <a:cubicBezTo>
                    <a:pt x="15526" y="15033"/>
                    <a:pt x="20323" y="12746"/>
                    <a:pt x="23677" y="12746"/>
                  </a:cubicBezTo>
                  <a:cubicBezTo>
                    <a:pt x="25390" y="12746"/>
                    <a:pt x="26727" y="13343"/>
                    <a:pt x="27539" y="14833"/>
                  </a:cubicBezTo>
                  <a:cubicBezTo>
                    <a:pt x="28938" y="9362"/>
                    <a:pt x="23223" y="912"/>
                    <a:pt x="23223" y="912"/>
                  </a:cubicBezTo>
                  <a:lnTo>
                    <a:pt x="16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14;p81"/>
            <p:cNvSpPr/>
            <p:nvPr/>
          </p:nvSpPr>
          <p:spPr>
            <a:xfrm>
              <a:off x="16891250" y="5974975"/>
              <a:ext cx="56425" cy="62775"/>
            </a:xfrm>
            <a:custGeom>
              <a:avLst/>
              <a:gdLst/>
              <a:ahLst/>
              <a:cxnLst/>
              <a:rect l="l" t="t" r="r" b="b"/>
              <a:pathLst>
                <a:path w="2257" h="2511" extrusionOk="0">
                  <a:moveTo>
                    <a:pt x="2066" y="1"/>
                  </a:moveTo>
                  <a:cubicBezTo>
                    <a:pt x="2045" y="1"/>
                    <a:pt x="2024" y="8"/>
                    <a:pt x="2006" y="26"/>
                  </a:cubicBezTo>
                  <a:cubicBezTo>
                    <a:pt x="1368" y="603"/>
                    <a:pt x="730" y="1150"/>
                    <a:pt x="61" y="1728"/>
                  </a:cubicBezTo>
                  <a:cubicBezTo>
                    <a:pt x="0" y="1789"/>
                    <a:pt x="31" y="1880"/>
                    <a:pt x="91" y="1910"/>
                  </a:cubicBezTo>
                  <a:lnTo>
                    <a:pt x="1064" y="2488"/>
                  </a:lnTo>
                  <a:cubicBezTo>
                    <a:pt x="1085" y="2503"/>
                    <a:pt x="1106" y="2510"/>
                    <a:pt x="1125" y="2510"/>
                  </a:cubicBezTo>
                  <a:cubicBezTo>
                    <a:pt x="1220" y="2510"/>
                    <a:pt x="1287" y="2351"/>
                    <a:pt x="1186" y="2275"/>
                  </a:cubicBezTo>
                  <a:lnTo>
                    <a:pt x="373" y="1793"/>
                  </a:lnTo>
                  <a:lnTo>
                    <a:pt x="373" y="1793"/>
                  </a:lnTo>
                  <a:cubicBezTo>
                    <a:pt x="968" y="1255"/>
                    <a:pt x="1563" y="718"/>
                    <a:pt x="2158" y="208"/>
                  </a:cubicBezTo>
                  <a:cubicBezTo>
                    <a:pt x="2257" y="134"/>
                    <a:pt x="2156" y="1"/>
                    <a:pt x="206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15;p81"/>
            <p:cNvSpPr/>
            <p:nvPr/>
          </p:nvSpPr>
          <p:spPr>
            <a:xfrm>
              <a:off x="16952800" y="6023475"/>
              <a:ext cx="107925" cy="76025"/>
            </a:xfrm>
            <a:custGeom>
              <a:avLst/>
              <a:gdLst/>
              <a:ahLst/>
              <a:cxnLst/>
              <a:rect l="l" t="t" r="r" b="b"/>
              <a:pathLst>
                <a:path w="4317" h="3041" extrusionOk="0">
                  <a:moveTo>
                    <a:pt x="3382" y="1"/>
                  </a:moveTo>
                  <a:cubicBezTo>
                    <a:pt x="2960" y="1"/>
                    <a:pt x="2538" y="411"/>
                    <a:pt x="2219" y="821"/>
                  </a:cubicBezTo>
                  <a:cubicBezTo>
                    <a:pt x="2059" y="1003"/>
                    <a:pt x="1827" y="1046"/>
                    <a:pt x="1576" y="1046"/>
                  </a:cubicBezTo>
                  <a:cubicBezTo>
                    <a:pt x="1356" y="1046"/>
                    <a:pt x="1121" y="1013"/>
                    <a:pt x="908" y="1013"/>
                  </a:cubicBezTo>
                  <a:cubicBezTo>
                    <a:pt x="675" y="1013"/>
                    <a:pt x="468" y="1052"/>
                    <a:pt x="335" y="1216"/>
                  </a:cubicBezTo>
                  <a:cubicBezTo>
                    <a:pt x="0" y="1642"/>
                    <a:pt x="578" y="2888"/>
                    <a:pt x="1854" y="3040"/>
                  </a:cubicBezTo>
                  <a:cubicBezTo>
                    <a:pt x="1854" y="2979"/>
                    <a:pt x="1885" y="2949"/>
                    <a:pt x="1885" y="2919"/>
                  </a:cubicBezTo>
                  <a:cubicBezTo>
                    <a:pt x="1976" y="2706"/>
                    <a:pt x="2158" y="2523"/>
                    <a:pt x="2341" y="2372"/>
                  </a:cubicBezTo>
                  <a:cubicBezTo>
                    <a:pt x="2614" y="2159"/>
                    <a:pt x="2949" y="1976"/>
                    <a:pt x="3313" y="1916"/>
                  </a:cubicBezTo>
                  <a:cubicBezTo>
                    <a:pt x="3370" y="1907"/>
                    <a:pt x="3430" y="1904"/>
                    <a:pt x="3490" y="1904"/>
                  </a:cubicBezTo>
                  <a:cubicBezTo>
                    <a:pt x="3654" y="1904"/>
                    <a:pt x="3826" y="1932"/>
                    <a:pt x="3982" y="1976"/>
                  </a:cubicBezTo>
                  <a:cubicBezTo>
                    <a:pt x="4317" y="1247"/>
                    <a:pt x="4195" y="396"/>
                    <a:pt x="3800" y="153"/>
                  </a:cubicBezTo>
                  <a:cubicBezTo>
                    <a:pt x="3663" y="46"/>
                    <a:pt x="3522" y="1"/>
                    <a:pt x="338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16;p81"/>
            <p:cNvSpPr/>
            <p:nvPr/>
          </p:nvSpPr>
          <p:spPr>
            <a:xfrm>
              <a:off x="16999150" y="6071050"/>
              <a:ext cx="52450" cy="28175"/>
            </a:xfrm>
            <a:custGeom>
              <a:avLst/>
              <a:gdLst/>
              <a:ahLst/>
              <a:cxnLst/>
              <a:rect l="l" t="t" r="r" b="b"/>
              <a:pathLst>
                <a:path w="2098" h="1127" extrusionOk="0">
                  <a:moveTo>
                    <a:pt x="1635" y="1"/>
                  </a:moveTo>
                  <a:cubicBezTo>
                    <a:pt x="1576" y="1"/>
                    <a:pt x="1516" y="4"/>
                    <a:pt x="1459" y="13"/>
                  </a:cubicBezTo>
                  <a:cubicBezTo>
                    <a:pt x="1095" y="73"/>
                    <a:pt x="760" y="256"/>
                    <a:pt x="487" y="469"/>
                  </a:cubicBezTo>
                  <a:cubicBezTo>
                    <a:pt x="304" y="620"/>
                    <a:pt x="122" y="772"/>
                    <a:pt x="31" y="1016"/>
                  </a:cubicBezTo>
                  <a:cubicBezTo>
                    <a:pt x="31" y="1046"/>
                    <a:pt x="0" y="1076"/>
                    <a:pt x="0" y="1107"/>
                  </a:cubicBezTo>
                  <a:cubicBezTo>
                    <a:pt x="101" y="1119"/>
                    <a:pt x="202" y="1127"/>
                    <a:pt x="305" y="1127"/>
                  </a:cubicBezTo>
                  <a:cubicBezTo>
                    <a:pt x="450" y="1127"/>
                    <a:pt x="600" y="1112"/>
                    <a:pt x="760" y="1076"/>
                  </a:cubicBezTo>
                  <a:cubicBezTo>
                    <a:pt x="1459" y="955"/>
                    <a:pt x="1885" y="529"/>
                    <a:pt x="2098" y="73"/>
                  </a:cubicBezTo>
                  <a:cubicBezTo>
                    <a:pt x="1964" y="29"/>
                    <a:pt x="1798" y="1"/>
                    <a:pt x="1635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17;p81"/>
            <p:cNvSpPr/>
            <p:nvPr/>
          </p:nvSpPr>
          <p:spPr>
            <a:xfrm>
              <a:off x="17079700" y="5881375"/>
              <a:ext cx="137550" cy="218875"/>
            </a:xfrm>
            <a:custGeom>
              <a:avLst/>
              <a:gdLst/>
              <a:ahLst/>
              <a:cxnLst/>
              <a:rect l="l" t="t" r="r" b="b"/>
              <a:pathLst>
                <a:path w="5502" h="8755" extrusionOk="0">
                  <a:moveTo>
                    <a:pt x="1125" y="1"/>
                  </a:moveTo>
                  <a:lnTo>
                    <a:pt x="1125" y="1"/>
                  </a:lnTo>
                  <a:cubicBezTo>
                    <a:pt x="578" y="1855"/>
                    <a:pt x="0" y="5989"/>
                    <a:pt x="4134" y="8755"/>
                  </a:cubicBezTo>
                  <a:lnTo>
                    <a:pt x="5502" y="6779"/>
                  </a:lnTo>
                  <a:lnTo>
                    <a:pt x="2159" y="548"/>
                  </a:lnTo>
                  <a:cubicBezTo>
                    <a:pt x="2159" y="548"/>
                    <a:pt x="1763" y="305"/>
                    <a:pt x="1125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18;p81"/>
            <p:cNvSpPr/>
            <p:nvPr/>
          </p:nvSpPr>
          <p:spPr>
            <a:xfrm>
              <a:off x="17200525" y="5841875"/>
              <a:ext cx="182400" cy="207750"/>
            </a:xfrm>
            <a:custGeom>
              <a:avLst/>
              <a:gdLst/>
              <a:ahLst/>
              <a:cxnLst/>
              <a:rect l="l" t="t" r="r" b="b"/>
              <a:pathLst>
                <a:path w="7296" h="8310" extrusionOk="0">
                  <a:moveTo>
                    <a:pt x="4924" y="0"/>
                  </a:moveTo>
                  <a:cubicBezTo>
                    <a:pt x="4104" y="0"/>
                    <a:pt x="3617" y="4377"/>
                    <a:pt x="3617" y="4377"/>
                  </a:cubicBezTo>
                  <a:cubicBezTo>
                    <a:pt x="3617" y="4377"/>
                    <a:pt x="0" y="4651"/>
                    <a:pt x="274" y="5167"/>
                  </a:cubicBezTo>
                  <a:cubicBezTo>
                    <a:pt x="411" y="5441"/>
                    <a:pt x="1163" y="5509"/>
                    <a:pt x="1881" y="5509"/>
                  </a:cubicBezTo>
                  <a:cubicBezTo>
                    <a:pt x="2599" y="5509"/>
                    <a:pt x="3283" y="5441"/>
                    <a:pt x="3283" y="5441"/>
                  </a:cubicBezTo>
                  <a:lnTo>
                    <a:pt x="3283" y="5441"/>
                  </a:lnTo>
                  <a:cubicBezTo>
                    <a:pt x="3283" y="5441"/>
                    <a:pt x="1307" y="8085"/>
                    <a:pt x="2128" y="8298"/>
                  </a:cubicBezTo>
                  <a:cubicBezTo>
                    <a:pt x="2158" y="8306"/>
                    <a:pt x="2188" y="8310"/>
                    <a:pt x="2218" y="8310"/>
                  </a:cubicBezTo>
                  <a:cubicBezTo>
                    <a:pt x="3016" y="8310"/>
                    <a:pt x="3891" y="5684"/>
                    <a:pt x="3891" y="5684"/>
                  </a:cubicBezTo>
                  <a:cubicBezTo>
                    <a:pt x="3891" y="5684"/>
                    <a:pt x="4192" y="7984"/>
                    <a:pt x="4821" y="7984"/>
                  </a:cubicBezTo>
                  <a:cubicBezTo>
                    <a:pt x="4854" y="7984"/>
                    <a:pt x="4889" y="7978"/>
                    <a:pt x="4924" y="7964"/>
                  </a:cubicBezTo>
                  <a:cubicBezTo>
                    <a:pt x="5654" y="7690"/>
                    <a:pt x="4560" y="5441"/>
                    <a:pt x="4560" y="5441"/>
                  </a:cubicBezTo>
                  <a:lnTo>
                    <a:pt x="4560" y="5441"/>
                  </a:lnTo>
                  <a:cubicBezTo>
                    <a:pt x="4560" y="5441"/>
                    <a:pt x="5357" y="5765"/>
                    <a:pt x="5906" y="5765"/>
                  </a:cubicBezTo>
                  <a:cubicBezTo>
                    <a:pt x="6181" y="5765"/>
                    <a:pt x="6394" y="5684"/>
                    <a:pt x="6414" y="5441"/>
                  </a:cubicBezTo>
                  <a:cubicBezTo>
                    <a:pt x="6475" y="4711"/>
                    <a:pt x="4712" y="4681"/>
                    <a:pt x="4712" y="4681"/>
                  </a:cubicBezTo>
                  <a:cubicBezTo>
                    <a:pt x="4712" y="4681"/>
                    <a:pt x="7295" y="3860"/>
                    <a:pt x="6900" y="3009"/>
                  </a:cubicBezTo>
                  <a:cubicBezTo>
                    <a:pt x="6835" y="2865"/>
                    <a:pt x="6722" y="2804"/>
                    <a:pt x="6577" y="2804"/>
                  </a:cubicBezTo>
                  <a:cubicBezTo>
                    <a:pt x="5837" y="2804"/>
                    <a:pt x="4286" y="4377"/>
                    <a:pt x="4286" y="4377"/>
                  </a:cubicBezTo>
                  <a:cubicBezTo>
                    <a:pt x="4286" y="4377"/>
                    <a:pt x="5745" y="0"/>
                    <a:pt x="4924" y="0"/>
                  </a:cubicBezTo>
                  <a:close/>
                </a:path>
              </a:pathLst>
            </a:custGeom>
            <a:solidFill>
              <a:srgbClr val="F3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19;p81"/>
            <p:cNvSpPr/>
            <p:nvPr/>
          </p:nvSpPr>
          <p:spPr>
            <a:xfrm>
              <a:off x="17033350" y="5967775"/>
              <a:ext cx="19775" cy="29200"/>
            </a:xfrm>
            <a:custGeom>
              <a:avLst/>
              <a:gdLst/>
              <a:ahLst/>
              <a:cxnLst/>
              <a:rect l="l" t="t" r="r" b="b"/>
              <a:pathLst>
                <a:path w="791" h="1168" extrusionOk="0">
                  <a:moveTo>
                    <a:pt x="460" y="0"/>
                  </a:moveTo>
                  <a:cubicBezTo>
                    <a:pt x="298" y="0"/>
                    <a:pt x="143" y="224"/>
                    <a:pt x="61" y="496"/>
                  </a:cubicBezTo>
                  <a:cubicBezTo>
                    <a:pt x="0" y="830"/>
                    <a:pt x="61" y="1104"/>
                    <a:pt x="243" y="1165"/>
                  </a:cubicBezTo>
                  <a:cubicBezTo>
                    <a:pt x="255" y="1167"/>
                    <a:pt x="267" y="1168"/>
                    <a:pt x="279" y="1168"/>
                  </a:cubicBezTo>
                  <a:cubicBezTo>
                    <a:pt x="452" y="1168"/>
                    <a:pt x="642" y="961"/>
                    <a:pt x="699" y="648"/>
                  </a:cubicBezTo>
                  <a:cubicBezTo>
                    <a:pt x="791" y="344"/>
                    <a:pt x="699" y="40"/>
                    <a:pt x="517" y="10"/>
                  </a:cubicBezTo>
                  <a:cubicBezTo>
                    <a:pt x="498" y="3"/>
                    <a:pt x="479" y="0"/>
                    <a:pt x="46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20;p81"/>
            <p:cNvSpPr/>
            <p:nvPr/>
          </p:nvSpPr>
          <p:spPr>
            <a:xfrm>
              <a:off x="16897325" y="5953325"/>
              <a:ext cx="19775" cy="29225"/>
            </a:xfrm>
            <a:custGeom>
              <a:avLst/>
              <a:gdLst/>
              <a:ahLst/>
              <a:cxnLst/>
              <a:rect l="l" t="t" r="r" b="b"/>
              <a:pathLst>
                <a:path w="791" h="1169" extrusionOk="0">
                  <a:moveTo>
                    <a:pt x="490" y="1"/>
                  </a:moveTo>
                  <a:cubicBezTo>
                    <a:pt x="322" y="1"/>
                    <a:pt x="146" y="224"/>
                    <a:pt x="92" y="497"/>
                  </a:cubicBezTo>
                  <a:cubicBezTo>
                    <a:pt x="0" y="831"/>
                    <a:pt x="92" y="1105"/>
                    <a:pt x="244" y="1165"/>
                  </a:cubicBezTo>
                  <a:cubicBezTo>
                    <a:pt x="255" y="1167"/>
                    <a:pt x="267" y="1168"/>
                    <a:pt x="279" y="1168"/>
                  </a:cubicBezTo>
                  <a:cubicBezTo>
                    <a:pt x="452" y="1168"/>
                    <a:pt x="643" y="962"/>
                    <a:pt x="700" y="649"/>
                  </a:cubicBezTo>
                  <a:cubicBezTo>
                    <a:pt x="791" y="345"/>
                    <a:pt x="700" y="41"/>
                    <a:pt x="548" y="10"/>
                  </a:cubicBezTo>
                  <a:cubicBezTo>
                    <a:pt x="529" y="4"/>
                    <a:pt x="509" y="1"/>
                    <a:pt x="490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321;p81"/>
            <p:cNvSpPr/>
            <p:nvPr/>
          </p:nvSpPr>
          <p:spPr>
            <a:xfrm>
              <a:off x="17043975" y="5940650"/>
              <a:ext cx="29675" cy="23575"/>
            </a:xfrm>
            <a:custGeom>
              <a:avLst/>
              <a:gdLst/>
              <a:ahLst/>
              <a:cxnLst/>
              <a:rect l="l" t="t" r="r" b="b"/>
              <a:pathLst>
                <a:path w="1187" h="943" extrusionOk="0">
                  <a:moveTo>
                    <a:pt x="396" y="1"/>
                  </a:moveTo>
                  <a:cubicBezTo>
                    <a:pt x="244" y="31"/>
                    <a:pt x="92" y="92"/>
                    <a:pt x="1" y="213"/>
                  </a:cubicBezTo>
                  <a:cubicBezTo>
                    <a:pt x="305" y="213"/>
                    <a:pt x="487" y="274"/>
                    <a:pt x="639" y="396"/>
                  </a:cubicBezTo>
                  <a:cubicBezTo>
                    <a:pt x="730" y="456"/>
                    <a:pt x="791" y="548"/>
                    <a:pt x="882" y="639"/>
                  </a:cubicBezTo>
                  <a:cubicBezTo>
                    <a:pt x="973" y="730"/>
                    <a:pt x="1065" y="852"/>
                    <a:pt x="1156" y="943"/>
                  </a:cubicBezTo>
                  <a:cubicBezTo>
                    <a:pt x="1186" y="791"/>
                    <a:pt x="1156" y="669"/>
                    <a:pt x="1125" y="517"/>
                  </a:cubicBezTo>
                  <a:cubicBezTo>
                    <a:pt x="1065" y="396"/>
                    <a:pt x="973" y="244"/>
                    <a:pt x="852" y="153"/>
                  </a:cubicBezTo>
                  <a:cubicBezTo>
                    <a:pt x="730" y="61"/>
                    <a:pt x="578" y="1"/>
                    <a:pt x="396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322;p81"/>
            <p:cNvSpPr/>
            <p:nvPr/>
          </p:nvSpPr>
          <p:spPr>
            <a:xfrm>
              <a:off x="16904925" y="5914175"/>
              <a:ext cx="28900" cy="15850"/>
            </a:xfrm>
            <a:custGeom>
              <a:avLst/>
              <a:gdLst/>
              <a:ahLst/>
              <a:cxnLst/>
              <a:rect l="l" t="t" r="r" b="b"/>
              <a:pathLst>
                <a:path w="1156" h="634" extrusionOk="0">
                  <a:moveTo>
                    <a:pt x="741" y="0"/>
                  </a:moveTo>
                  <a:cubicBezTo>
                    <a:pt x="639" y="0"/>
                    <a:pt x="540" y="36"/>
                    <a:pt x="456" y="56"/>
                  </a:cubicBezTo>
                  <a:cubicBezTo>
                    <a:pt x="335" y="117"/>
                    <a:pt x="244" y="208"/>
                    <a:pt x="152" y="300"/>
                  </a:cubicBezTo>
                  <a:cubicBezTo>
                    <a:pt x="92" y="391"/>
                    <a:pt x="31" y="512"/>
                    <a:pt x="0" y="634"/>
                  </a:cubicBezTo>
                  <a:cubicBezTo>
                    <a:pt x="244" y="543"/>
                    <a:pt x="426" y="452"/>
                    <a:pt x="608" y="360"/>
                  </a:cubicBezTo>
                  <a:cubicBezTo>
                    <a:pt x="706" y="302"/>
                    <a:pt x="792" y="268"/>
                    <a:pt x="914" y="268"/>
                  </a:cubicBezTo>
                  <a:cubicBezTo>
                    <a:pt x="981" y="268"/>
                    <a:pt x="1059" y="278"/>
                    <a:pt x="1155" y="300"/>
                  </a:cubicBezTo>
                  <a:cubicBezTo>
                    <a:pt x="1125" y="178"/>
                    <a:pt x="1003" y="56"/>
                    <a:pt x="882" y="26"/>
                  </a:cubicBezTo>
                  <a:cubicBezTo>
                    <a:pt x="835" y="7"/>
                    <a:pt x="788" y="0"/>
                    <a:pt x="741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323;p81"/>
            <p:cNvSpPr/>
            <p:nvPr/>
          </p:nvSpPr>
          <p:spPr>
            <a:xfrm>
              <a:off x="16866925" y="599005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69"/>
                    <a:pt x="183" y="851"/>
                    <a:pt x="426" y="851"/>
                  </a:cubicBezTo>
                  <a:cubicBezTo>
                    <a:pt x="669" y="851"/>
                    <a:pt x="852" y="66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324;p81"/>
            <p:cNvSpPr/>
            <p:nvPr/>
          </p:nvSpPr>
          <p:spPr>
            <a:xfrm>
              <a:off x="17046275" y="600067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82" y="1"/>
                    <a:pt x="0" y="183"/>
                    <a:pt x="0" y="426"/>
                  </a:cubicBezTo>
                  <a:cubicBezTo>
                    <a:pt x="0" y="670"/>
                    <a:pt x="182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325;p81"/>
            <p:cNvSpPr/>
            <p:nvPr/>
          </p:nvSpPr>
          <p:spPr>
            <a:xfrm>
              <a:off x="17135175" y="6087650"/>
              <a:ext cx="101675" cy="86100"/>
            </a:xfrm>
            <a:custGeom>
              <a:avLst/>
              <a:gdLst/>
              <a:ahLst/>
              <a:cxnLst/>
              <a:rect l="l" t="t" r="r" b="b"/>
              <a:pathLst>
                <a:path w="4067" h="3444" extrusionOk="0">
                  <a:moveTo>
                    <a:pt x="1958" y="1"/>
                  </a:moveTo>
                  <a:cubicBezTo>
                    <a:pt x="1605" y="1"/>
                    <a:pt x="1338" y="48"/>
                    <a:pt x="1338" y="48"/>
                  </a:cubicBezTo>
                  <a:cubicBezTo>
                    <a:pt x="1338" y="48"/>
                    <a:pt x="0" y="1628"/>
                    <a:pt x="61" y="2479"/>
                  </a:cubicBezTo>
                  <a:cubicBezTo>
                    <a:pt x="77" y="2935"/>
                    <a:pt x="870" y="3443"/>
                    <a:pt x="1714" y="3443"/>
                  </a:cubicBezTo>
                  <a:cubicBezTo>
                    <a:pt x="2446" y="3443"/>
                    <a:pt x="3218" y="3061"/>
                    <a:pt x="3557" y="1932"/>
                  </a:cubicBezTo>
                  <a:cubicBezTo>
                    <a:pt x="4067" y="253"/>
                    <a:pt x="2779" y="1"/>
                    <a:pt x="1958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326;p81"/>
            <p:cNvSpPr/>
            <p:nvPr/>
          </p:nvSpPr>
          <p:spPr>
            <a:xfrm>
              <a:off x="17149600" y="6096950"/>
              <a:ext cx="62625" cy="59025"/>
            </a:xfrm>
            <a:custGeom>
              <a:avLst/>
              <a:gdLst/>
              <a:ahLst/>
              <a:cxnLst/>
              <a:rect l="l" t="t" r="r" b="b"/>
              <a:pathLst>
                <a:path w="2505" h="2361" extrusionOk="0">
                  <a:moveTo>
                    <a:pt x="2068" y="0"/>
                  </a:moveTo>
                  <a:cubicBezTo>
                    <a:pt x="1449" y="0"/>
                    <a:pt x="1007" y="507"/>
                    <a:pt x="670" y="1013"/>
                  </a:cubicBezTo>
                  <a:cubicBezTo>
                    <a:pt x="548" y="1226"/>
                    <a:pt x="1" y="2077"/>
                    <a:pt x="244" y="2320"/>
                  </a:cubicBezTo>
                  <a:cubicBezTo>
                    <a:pt x="266" y="2349"/>
                    <a:pt x="292" y="2361"/>
                    <a:pt x="319" y="2361"/>
                  </a:cubicBezTo>
                  <a:cubicBezTo>
                    <a:pt x="398" y="2361"/>
                    <a:pt x="476" y="2256"/>
                    <a:pt x="414" y="2185"/>
                  </a:cubicBezTo>
                  <a:lnTo>
                    <a:pt x="414" y="2185"/>
                  </a:lnTo>
                  <a:cubicBezTo>
                    <a:pt x="421" y="2191"/>
                    <a:pt x="426" y="2193"/>
                    <a:pt x="430" y="2193"/>
                  </a:cubicBezTo>
                  <a:cubicBezTo>
                    <a:pt x="444" y="2193"/>
                    <a:pt x="435" y="2150"/>
                    <a:pt x="457" y="2107"/>
                  </a:cubicBezTo>
                  <a:cubicBezTo>
                    <a:pt x="487" y="2016"/>
                    <a:pt x="487" y="1925"/>
                    <a:pt x="518" y="1864"/>
                  </a:cubicBezTo>
                  <a:cubicBezTo>
                    <a:pt x="578" y="1682"/>
                    <a:pt x="700" y="1499"/>
                    <a:pt x="791" y="1317"/>
                  </a:cubicBezTo>
                  <a:cubicBezTo>
                    <a:pt x="1054" y="1264"/>
                    <a:pt x="1358" y="1212"/>
                    <a:pt x="1650" y="1212"/>
                  </a:cubicBezTo>
                  <a:cubicBezTo>
                    <a:pt x="1863" y="1212"/>
                    <a:pt x="2070" y="1240"/>
                    <a:pt x="2250" y="1317"/>
                  </a:cubicBezTo>
                  <a:cubicBezTo>
                    <a:pt x="2269" y="1325"/>
                    <a:pt x="2287" y="1328"/>
                    <a:pt x="2304" y="1328"/>
                  </a:cubicBezTo>
                  <a:cubicBezTo>
                    <a:pt x="2428" y="1328"/>
                    <a:pt x="2505" y="1158"/>
                    <a:pt x="2372" y="1104"/>
                  </a:cubicBezTo>
                  <a:cubicBezTo>
                    <a:pt x="2159" y="1013"/>
                    <a:pt x="1923" y="983"/>
                    <a:pt x="1680" y="983"/>
                  </a:cubicBezTo>
                  <a:cubicBezTo>
                    <a:pt x="1437" y="983"/>
                    <a:pt x="1186" y="1013"/>
                    <a:pt x="943" y="1043"/>
                  </a:cubicBezTo>
                  <a:cubicBezTo>
                    <a:pt x="1194" y="681"/>
                    <a:pt x="1573" y="242"/>
                    <a:pt x="2032" y="242"/>
                  </a:cubicBezTo>
                  <a:cubicBezTo>
                    <a:pt x="2074" y="242"/>
                    <a:pt x="2116" y="246"/>
                    <a:pt x="2159" y="253"/>
                  </a:cubicBezTo>
                  <a:cubicBezTo>
                    <a:pt x="2168" y="255"/>
                    <a:pt x="2176" y="256"/>
                    <a:pt x="2185" y="256"/>
                  </a:cubicBezTo>
                  <a:cubicBezTo>
                    <a:pt x="2317" y="256"/>
                    <a:pt x="2363" y="39"/>
                    <a:pt x="2220" y="10"/>
                  </a:cubicBezTo>
                  <a:cubicBezTo>
                    <a:pt x="2168" y="3"/>
                    <a:pt x="2117" y="0"/>
                    <a:pt x="206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327;p81"/>
            <p:cNvSpPr/>
            <p:nvPr/>
          </p:nvSpPr>
          <p:spPr>
            <a:xfrm>
              <a:off x="16619950" y="6664975"/>
              <a:ext cx="277450" cy="302875"/>
            </a:xfrm>
            <a:custGeom>
              <a:avLst/>
              <a:gdLst/>
              <a:ahLst/>
              <a:cxnLst/>
              <a:rect l="l" t="t" r="r" b="b"/>
              <a:pathLst>
                <a:path w="11098" h="12115" extrusionOk="0">
                  <a:moveTo>
                    <a:pt x="10851" y="0"/>
                  </a:moveTo>
                  <a:cubicBezTo>
                    <a:pt x="10821" y="0"/>
                    <a:pt x="10790" y="8"/>
                    <a:pt x="10761" y="25"/>
                  </a:cubicBezTo>
                  <a:cubicBezTo>
                    <a:pt x="6840" y="3125"/>
                    <a:pt x="3284" y="6834"/>
                    <a:pt x="579" y="11059"/>
                  </a:cubicBezTo>
                  <a:cubicBezTo>
                    <a:pt x="396" y="11332"/>
                    <a:pt x="244" y="11606"/>
                    <a:pt x="62" y="11910"/>
                  </a:cubicBezTo>
                  <a:cubicBezTo>
                    <a:pt x="0" y="12012"/>
                    <a:pt x="105" y="12115"/>
                    <a:pt x="207" y="12115"/>
                  </a:cubicBezTo>
                  <a:cubicBezTo>
                    <a:pt x="257" y="12115"/>
                    <a:pt x="306" y="12091"/>
                    <a:pt x="335" y="12031"/>
                  </a:cubicBezTo>
                  <a:cubicBezTo>
                    <a:pt x="791" y="11210"/>
                    <a:pt x="1338" y="10420"/>
                    <a:pt x="1886" y="9660"/>
                  </a:cubicBezTo>
                  <a:cubicBezTo>
                    <a:pt x="3345" y="7624"/>
                    <a:pt x="4986" y="5709"/>
                    <a:pt x="6779" y="3946"/>
                  </a:cubicBezTo>
                  <a:cubicBezTo>
                    <a:pt x="8086" y="2639"/>
                    <a:pt x="9515" y="1393"/>
                    <a:pt x="10974" y="238"/>
                  </a:cubicBezTo>
                  <a:cubicBezTo>
                    <a:pt x="11097" y="139"/>
                    <a:pt x="10980" y="0"/>
                    <a:pt x="1085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328;p81"/>
            <p:cNvSpPr/>
            <p:nvPr/>
          </p:nvSpPr>
          <p:spPr>
            <a:xfrm>
              <a:off x="16991775" y="6247050"/>
              <a:ext cx="442050" cy="821300"/>
            </a:xfrm>
            <a:custGeom>
              <a:avLst/>
              <a:gdLst/>
              <a:ahLst/>
              <a:cxnLst/>
              <a:rect l="l" t="t" r="r" b="b"/>
              <a:pathLst>
                <a:path w="17682" h="32852" extrusionOk="0">
                  <a:moveTo>
                    <a:pt x="3977" y="0"/>
                  </a:moveTo>
                  <a:cubicBezTo>
                    <a:pt x="3488" y="0"/>
                    <a:pt x="3183" y="55"/>
                    <a:pt x="3183" y="55"/>
                  </a:cubicBezTo>
                  <a:cubicBezTo>
                    <a:pt x="9901" y="6012"/>
                    <a:pt x="3487" y="13976"/>
                    <a:pt x="3487" y="13976"/>
                  </a:cubicBezTo>
                  <a:cubicBezTo>
                    <a:pt x="3487" y="13976"/>
                    <a:pt x="0" y="27382"/>
                    <a:pt x="290" y="27382"/>
                  </a:cubicBezTo>
                  <a:cubicBezTo>
                    <a:pt x="292" y="27382"/>
                    <a:pt x="294" y="27381"/>
                    <a:pt x="295" y="27380"/>
                  </a:cubicBezTo>
                  <a:cubicBezTo>
                    <a:pt x="630" y="27259"/>
                    <a:pt x="1663" y="26256"/>
                    <a:pt x="7317" y="25253"/>
                  </a:cubicBezTo>
                  <a:cubicBezTo>
                    <a:pt x="7562" y="25194"/>
                    <a:pt x="7898" y="25154"/>
                    <a:pt x="8268" y="25154"/>
                  </a:cubicBezTo>
                  <a:cubicBezTo>
                    <a:pt x="8860" y="25154"/>
                    <a:pt x="9540" y="25257"/>
                    <a:pt x="10083" y="25557"/>
                  </a:cubicBezTo>
                  <a:cubicBezTo>
                    <a:pt x="12484" y="27806"/>
                    <a:pt x="16709" y="31909"/>
                    <a:pt x="17682" y="32852"/>
                  </a:cubicBezTo>
                  <a:cubicBezTo>
                    <a:pt x="16618" y="20359"/>
                    <a:pt x="8320" y="14462"/>
                    <a:pt x="8320" y="14462"/>
                  </a:cubicBezTo>
                  <a:cubicBezTo>
                    <a:pt x="8320" y="14462"/>
                    <a:pt x="12059" y="9812"/>
                    <a:pt x="10083" y="4493"/>
                  </a:cubicBezTo>
                  <a:cubicBezTo>
                    <a:pt x="8599" y="497"/>
                    <a:pt x="5452" y="0"/>
                    <a:pt x="3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329;p81"/>
            <p:cNvSpPr/>
            <p:nvPr/>
          </p:nvSpPr>
          <p:spPr>
            <a:xfrm>
              <a:off x="17013075" y="6351000"/>
              <a:ext cx="465600" cy="367825"/>
            </a:xfrm>
            <a:custGeom>
              <a:avLst/>
              <a:gdLst/>
              <a:ahLst/>
              <a:cxnLst/>
              <a:rect l="l" t="t" r="r" b="b"/>
              <a:pathLst>
                <a:path w="18624" h="14713" extrusionOk="0">
                  <a:moveTo>
                    <a:pt x="12574" y="0"/>
                  </a:moveTo>
                  <a:lnTo>
                    <a:pt x="9839" y="3131"/>
                  </a:lnTo>
                  <a:lnTo>
                    <a:pt x="12787" y="6383"/>
                  </a:lnTo>
                  <a:lnTo>
                    <a:pt x="6191" y="9514"/>
                  </a:lnTo>
                  <a:cubicBezTo>
                    <a:pt x="6191" y="9514"/>
                    <a:pt x="3668" y="8420"/>
                    <a:pt x="2726" y="8420"/>
                  </a:cubicBezTo>
                  <a:cubicBezTo>
                    <a:pt x="2013" y="8420"/>
                    <a:pt x="1676" y="8060"/>
                    <a:pt x="1451" y="8060"/>
                  </a:cubicBezTo>
                  <a:cubicBezTo>
                    <a:pt x="1369" y="8060"/>
                    <a:pt x="1302" y="8108"/>
                    <a:pt x="1237" y="8237"/>
                  </a:cubicBezTo>
                  <a:cubicBezTo>
                    <a:pt x="994" y="8724"/>
                    <a:pt x="3182" y="9514"/>
                    <a:pt x="3182" y="9514"/>
                  </a:cubicBezTo>
                  <a:cubicBezTo>
                    <a:pt x="3182" y="9514"/>
                    <a:pt x="112" y="11155"/>
                    <a:pt x="21" y="11702"/>
                  </a:cubicBezTo>
                  <a:cubicBezTo>
                    <a:pt x="1" y="11895"/>
                    <a:pt x="193" y="11959"/>
                    <a:pt x="459" y="11959"/>
                  </a:cubicBezTo>
                  <a:cubicBezTo>
                    <a:pt x="990" y="11959"/>
                    <a:pt x="1814" y="11703"/>
                    <a:pt x="1814" y="11702"/>
                  </a:cubicBezTo>
                  <a:lnTo>
                    <a:pt x="1814" y="11702"/>
                  </a:lnTo>
                  <a:cubicBezTo>
                    <a:pt x="1814" y="11703"/>
                    <a:pt x="355" y="14013"/>
                    <a:pt x="1237" y="14408"/>
                  </a:cubicBezTo>
                  <a:cubicBezTo>
                    <a:pt x="1359" y="14461"/>
                    <a:pt x="1497" y="14484"/>
                    <a:pt x="1645" y="14484"/>
                  </a:cubicBezTo>
                  <a:cubicBezTo>
                    <a:pt x="2597" y="14484"/>
                    <a:pt x="3941" y="13527"/>
                    <a:pt x="3942" y="13526"/>
                  </a:cubicBezTo>
                  <a:lnTo>
                    <a:pt x="3942" y="13526"/>
                  </a:lnTo>
                  <a:cubicBezTo>
                    <a:pt x="3942" y="13527"/>
                    <a:pt x="3243" y="14651"/>
                    <a:pt x="3608" y="14712"/>
                  </a:cubicBezTo>
                  <a:cubicBezTo>
                    <a:pt x="3612" y="14712"/>
                    <a:pt x="3616" y="14712"/>
                    <a:pt x="3621" y="14712"/>
                  </a:cubicBezTo>
                  <a:cubicBezTo>
                    <a:pt x="3976" y="14712"/>
                    <a:pt x="5310" y="13526"/>
                    <a:pt x="5310" y="13526"/>
                  </a:cubicBezTo>
                  <a:cubicBezTo>
                    <a:pt x="5310" y="13526"/>
                    <a:pt x="18623" y="10517"/>
                    <a:pt x="17529" y="7174"/>
                  </a:cubicBezTo>
                  <a:cubicBezTo>
                    <a:pt x="16435" y="3860"/>
                    <a:pt x="12574" y="0"/>
                    <a:pt x="12574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330;p81"/>
            <p:cNvSpPr/>
            <p:nvPr/>
          </p:nvSpPr>
          <p:spPr>
            <a:xfrm>
              <a:off x="17043225" y="6652675"/>
              <a:ext cx="68400" cy="51700"/>
            </a:xfrm>
            <a:custGeom>
              <a:avLst/>
              <a:gdLst/>
              <a:ahLst/>
              <a:cxnLst/>
              <a:rect l="l" t="t" r="r" b="b"/>
              <a:pathLst>
                <a:path w="2736" h="2068" extrusionOk="0">
                  <a:moveTo>
                    <a:pt x="2736" y="0"/>
                  </a:moveTo>
                  <a:lnTo>
                    <a:pt x="0" y="2067"/>
                  </a:lnTo>
                  <a:cubicBezTo>
                    <a:pt x="0" y="2067"/>
                    <a:pt x="2614" y="608"/>
                    <a:pt x="273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331;p81"/>
            <p:cNvSpPr/>
            <p:nvPr/>
          </p:nvSpPr>
          <p:spPr>
            <a:xfrm>
              <a:off x="17086525" y="6239125"/>
              <a:ext cx="275125" cy="240300"/>
            </a:xfrm>
            <a:custGeom>
              <a:avLst/>
              <a:gdLst/>
              <a:ahLst/>
              <a:cxnLst/>
              <a:rect l="l" t="t" r="r" b="b"/>
              <a:pathLst>
                <a:path w="11005" h="9612" extrusionOk="0">
                  <a:moveTo>
                    <a:pt x="5345" y="1"/>
                  </a:moveTo>
                  <a:cubicBezTo>
                    <a:pt x="4871" y="1"/>
                    <a:pt x="4356" y="112"/>
                    <a:pt x="3800" y="372"/>
                  </a:cubicBezTo>
                  <a:cubicBezTo>
                    <a:pt x="1" y="2165"/>
                    <a:pt x="1703" y="7545"/>
                    <a:pt x="6232" y="8001"/>
                  </a:cubicBezTo>
                  <a:cubicBezTo>
                    <a:pt x="6232" y="8001"/>
                    <a:pt x="6262" y="9612"/>
                    <a:pt x="6810" y="9612"/>
                  </a:cubicBezTo>
                  <a:cubicBezTo>
                    <a:pt x="7326" y="9582"/>
                    <a:pt x="6931" y="8002"/>
                    <a:pt x="6931" y="8001"/>
                  </a:cubicBezTo>
                  <a:lnTo>
                    <a:pt x="6931" y="8001"/>
                  </a:lnTo>
                  <a:cubicBezTo>
                    <a:pt x="6932" y="8002"/>
                    <a:pt x="7699" y="9280"/>
                    <a:pt x="8084" y="9280"/>
                  </a:cubicBezTo>
                  <a:cubicBezTo>
                    <a:pt x="8118" y="9280"/>
                    <a:pt x="8150" y="9270"/>
                    <a:pt x="8177" y="9247"/>
                  </a:cubicBezTo>
                  <a:cubicBezTo>
                    <a:pt x="8481" y="8974"/>
                    <a:pt x="7691" y="7211"/>
                    <a:pt x="7691" y="7211"/>
                  </a:cubicBezTo>
                  <a:lnTo>
                    <a:pt x="7691" y="7211"/>
                  </a:lnTo>
                  <a:cubicBezTo>
                    <a:pt x="7692" y="7211"/>
                    <a:pt x="8581" y="8024"/>
                    <a:pt x="9035" y="8024"/>
                  </a:cubicBezTo>
                  <a:cubicBezTo>
                    <a:pt x="9077" y="8024"/>
                    <a:pt x="9116" y="8017"/>
                    <a:pt x="9150" y="8001"/>
                  </a:cubicBezTo>
                  <a:cubicBezTo>
                    <a:pt x="9545" y="7819"/>
                    <a:pt x="8452" y="6512"/>
                    <a:pt x="8451" y="6512"/>
                  </a:cubicBezTo>
                  <a:lnTo>
                    <a:pt x="8451" y="6512"/>
                  </a:lnTo>
                  <a:cubicBezTo>
                    <a:pt x="8452" y="6512"/>
                    <a:pt x="9051" y="7039"/>
                    <a:pt x="9548" y="7039"/>
                  </a:cubicBezTo>
                  <a:cubicBezTo>
                    <a:pt x="9693" y="7039"/>
                    <a:pt x="9830" y="6994"/>
                    <a:pt x="9940" y="6876"/>
                  </a:cubicBezTo>
                  <a:cubicBezTo>
                    <a:pt x="10427" y="6329"/>
                    <a:pt x="9363" y="5813"/>
                    <a:pt x="9363" y="5813"/>
                  </a:cubicBezTo>
                  <a:lnTo>
                    <a:pt x="9363" y="5813"/>
                  </a:lnTo>
                  <a:cubicBezTo>
                    <a:pt x="9363" y="5813"/>
                    <a:pt x="9944" y="5988"/>
                    <a:pt x="10394" y="5988"/>
                  </a:cubicBezTo>
                  <a:cubicBezTo>
                    <a:pt x="10619" y="5988"/>
                    <a:pt x="10812" y="5944"/>
                    <a:pt x="10883" y="5813"/>
                  </a:cubicBezTo>
                  <a:cubicBezTo>
                    <a:pt x="10989" y="5582"/>
                    <a:pt x="10483" y="5257"/>
                    <a:pt x="10044" y="5028"/>
                  </a:cubicBezTo>
                  <a:lnTo>
                    <a:pt x="10044" y="5028"/>
                  </a:lnTo>
                  <a:cubicBezTo>
                    <a:pt x="10188" y="5077"/>
                    <a:pt x="10338" y="5113"/>
                    <a:pt x="10472" y="5113"/>
                  </a:cubicBezTo>
                  <a:cubicBezTo>
                    <a:pt x="10683" y="5113"/>
                    <a:pt x="10852" y="5022"/>
                    <a:pt x="10883" y="4749"/>
                  </a:cubicBezTo>
                  <a:cubicBezTo>
                    <a:pt x="11004" y="3958"/>
                    <a:pt x="9545" y="3867"/>
                    <a:pt x="9545" y="3867"/>
                  </a:cubicBezTo>
                  <a:cubicBezTo>
                    <a:pt x="9545" y="3867"/>
                    <a:pt x="8145" y="1"/>
                    <a:pt x="5345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332;p81"/>
            <p:cNvSpPr/>
            <p:nvPr/>
          </p:nvSpPr>
          <p:spPr>
            <a:xfrm>
              <a:off x="16602475" y="6575150"/>
              <a:ext cx="376950" cy="297150"/>
            </a:xfrm>
            <a:custGeom>
              <a:avLst/>
              <a:gdLst/>
              <a:ahLst/>
              <a:cxnLst/>
              <a:rect l="l" t="t" r="r" b="b"/>
              <a:pathLst>
                <a:path w="15078" h="11886" extrusionOk="0">
                  <a:moveTo>
                    <a:pt x="15077" y="1"/>
                  </a:moveTo>
                  <a:lnTo>
                    <a:pt x="15077" y="1"/>
                  </a:lnTo>
                  <a:cubicBezTo>
                    <a:pt x="9788" y="2098"/>
                    <a:pt x="882" y="7813"/>
                    <a:pt x="1" y="9059"/>
                  </a:cubicBezTo>
                  <a:cubicBezTo>
                    <a:pt x="366" y="9727"/>
                    <a:pt x="3314" y="11886"/>
                    <a:pt x="3314" y="11886"/>
                  </a:cubicBezTo>
                  <a:cubicBezTo>
                    <a:pt x="3314" y="11886"/>
                    <a:pt x="13588" y="1946"/>
                    <a:pt x="150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4399;p81"/>
          <p:cNvGrpSpPr/>
          <p:nvPr/>
        </p:nvGrpSpPr>
        <p:grpSpPr>
          <a:xfrm>
            <a:off x="8047109" y="1033010"/>
            <a:ext cx="721043" cy="1490314"/>
            <a:chOff x="25998475" y="1115125"/>
            <a:chExt cx="963575" cy="1991600"/>
          </a:xfrm>
        </p:grpSpPr>
        <p:sp>
          <p:nvSpPr>
            <p:cNvPr id="181" name="Google Shape;4400;p81"/>
            <p:cNvSpPr/>
            <p:nvPr/>
          </p:nvSpPr>
          <p:spPr>
            <a:xfrm>
              <a:off x="26354100" y="1722500"/>
              <a:ext cx="85125" cy="111425"/>
            </a:xfrm>
            <a:custGeom>
              <a:avLst/>
              <a:gdLst/>
              <a:ahLst/>
              <a:cxnLst/>
              <a:rect l="l" t="t" r="r" b="b"/>
              <a:pathLst>
                <a:path w="3405" h="4457" extrusionOk="0">
                  <a:moveTo>
                    <a:pt x="2188" y="0"/>
                  </a:moveTo>
                  <a:cubicBezTo>
                    <a:pt x="1808" y="0"/>
                    <a:pt x="1371" y="38"/>
                    <a:pt x="973" y="140"/>
                  </a:cubicBezTo>
                  <a:cubicBezTo>
                    <a:pt x="1" y="384"/>
                    <a:pt x="1855" y="4457"/>
                    <a:pt x="1855" y="4457"/>
                  </a:cubicBezTo>
                  <a:lnTo>
                    <a:pt x="3405" y="2755"/>
                  </a:lnTo>
                  <a:cubicBezTo>
                    <a:pt x="3405" y="2755"/>
                    <a:pt x="3314" y="262"/>
                    <a:pt x="3192" y="140"/>
                  </a:cubicBezTo>
                  <a:cubicBezTo>
                    <a:pt x="3122" y="70"/>
                    <a:pt x="2707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401;p81"/>
            <p:cNvSpPr/>
            <p:nvPr/>
          </p:nvSpPr>
          <p:spPr>
            <a:xfrm>
              <a:off x="25998475" y="1115125"/>
              <a:ext cx="357175" cy="531650"/>
            </a:xfrm>
            <a:custGeom>
              <a:avLst/>
              <a:gdLst/>
              <a:ahLst/>
              <a:cxnLst/>
              <a:rect l="l" t="t" r="r" b="b"/>
              <a:pathLst>
                <a:path w="14287" h="21266" extrusionOk="0">
                  <a:moveTo>
                    <a:pt x="6496" y="1"/>
                  </a:moveTo>
                  <a:cubicBezTo>
                    <a:pt x="6394" y="1"/>
                    <a:pt x="6299" y="21"/>
                    <a:pt x="6231" y="89"/>
                  </a:cubicBezTo>
                  <a:cubicBezTo>
                    <a:pt x="6171" y="180"/>
                    <a:pt x="6140" y="332"/>
                    <a:pt x="6140" y="453"/>
                  </a:cubicBezTo>
                  <a:cubicBezTo>
                    <a:pt x="6110" y="1335"/>
                    <a:pt x="6049" y="2277"/>
                    <a:pt x="5563" y="3037"/>
                  </a:cubicBezTo>
                  <a:cubicBezTo>
                    <a:pt x="4681" y="4435"/>
                    <a:pt x="2584" y="4861"/>
                    <a:pt x="1976" y="6411"/>
                  </a:cubicBezTo>
                  <a:cubicBezTo>
                    <a:pt x="1611" y="7292"/>
                    <a:pt x="1915" y="8417"/>
                    <a:pt x="2675" y="8995"/>
                  </a:cubicBezTo>
                  <a:cubicBezTo>
                    <a:pt x="2797" y="9055"/>
                    <a:pt x="2918" y="9147"/>
                    <a:pt x="2888" y="9268"/>
                  </a:cubicBezTo>
                  <a:cubicBezTo>
                    <a:pt x="2888" y="9359"/>
                    <a:pt x="2827" y="9420"/>
                    <a:pt x="2766" y="9450"/>
                  </a:cubicBezTo>
                  <a:cubicBezTo>
                    <a:pt x="2432" y="9724"/>
                    <a:pt x="2006" y="9906"/>
                    <a:pt x="1672" y="10150"/>
                  </a:cubicBezTo>
                  <a:cubicBezTo>
                    <a:pt x="1307" y="10393"/>
                    <a:pt x="1003" y="10788"/>
                    <a:pt x="1064" y="11213"/>
                  </a:cubicBezTo>
                  <a:cubicBezTo>
                    <a:pt x="1155" y="11821"/>
                    <a:pt x="1854" y="12095"/>
                    <a:pt x="2432" y="12247"/>
                  </a:cubicBezTo>
                  <a:cubicBezTo>
                    <a:pt x="1703" y="12885"/>
                    <a:pt x="547" y="13098"/>
                    <a:pt x="152" y="13949"/>
                  </a:cubicBezTo>
                  <a:cubicBezTo>
                    <a:pt x="31" y="14253"/>
                    <a:pt x="0" y="14557"/>
                    <a:pt x="31" y="14861"/>
                  </a:cubicBezTo>
                  <a:cubicBezTo>
                    <a:pt x="92" y="17049"/>
                    <a:pt x="1915" y="18782"/>
                    <a:pt x="3861" y="19785"/>
                  </a:cubicBezTo>
                  <a:cubicBezTo>
                    <a:pt x="5505" y="20620"/>
                    <a:pt x="7508" y="21265"/>
                    <a:pt x="9430" y="21265"/>
                  </a:cubicBezTo>
                  <a:cubicBezTo>
                    <a:pt x="9817" y="21265"/>
                    <a:pt x="10201" y="21239"/>
                    <a:pt x="10578" y="21183"/>
                  </a:cubicBezTo>
                  <a:cubicBezTo>
                    <a:pt x="10882" y="21122"/>
                    <a:pt x="11216" y="21092"/>
                    <a:pt x="11520" y="21092"/>
                  </a:cubicBezTo>
                  <a:cubicBezTo>
                    <a:pt x="11551" y="21062"/>
                    <a:pt x="11581" y="21062"/>
                    <a:pt x="11612" y="21031"/>
                  </a:cubicBezTo>
                  <a:cubicBezTo>
                    <a:pt x="12098" y="20697"/>
                    <a:pt x="12584" y="20332"/>
                    <a:pt x="13010" y="19937"/>
                  </a:cubicBezTo>
                  <a:cubicBezTo>
                    <a:pt x="13283" y="19663"/>
                    <a:pt x="13557" y="19420"/>
                    <a:pt x="13739" y="19086"/>
                  </a:cubicBezTo>
                  <a:cubicBezTo>
                    <a:pt x="14286" y="18083"/>
                    <a:pt x="13982" y="16776"/>
                    <a:pt x="13223" y="15925"/>
                  </a:cubicBezTo>
                  <a:cubicBezTo>
                    <a:pt x="12463" y="15074"/>
                    <a:pt x="11338" y="14618"/>
                    <a:pt x="10213" y="14405"/>
                  </a:cubicBezTo>
                  <a:cubicBezTo>
                    <a:pt x="9393" y="14223"/>
                    <a:pt x="8511" y="14162"/>
                    <a:pt x="7751" y="13797"/>
                  </a:cubicBezTo>
                  <a:cubicBezTo>
                    <a:pt x="6961" y="13432"/>
                    <a:pt x="6323" y="12672"/>
                    <a:pt x="6383" y="11821"/>
                  </a:cubicBezTo>
                  <a:cubicBezTo>
                    <a:pt x="6414" y="11213"/>
                    <a:pt x="6839" y="10666"/>
                    <a:pt x="7356" y="10271"/>
                  </a:cubicBezTo>
                  <a:cubicBezTo>
                    <a:pt x="6687" y="10058"/>
                    <a:pt x="5897" y="9724"/>
                    <a:pt x="5684" y="9055"/>
                  </a:cubicBezTo>
                  <a:cubicBezTo>
                    <a:pt x="5532" y="8599"/>
                    <a:pt x="5654" y="8113"/>
                    <a:pt x="5897" y="7718"/>
                  </a:cubicBezTo>
                  <a:cubicBezTo>
                    <a:pt x="6110" y="7292"/>
                    <a:pt x="6444" y="6958"/>
                    <a:pt x="6779" y="6624"/>
                  </a:cubicBezTo>
                  <a:cubicBezTo>
                    <a:pt x="7721" y="5529"/>
                    <a:pt x="8450" y="4162"/>
                    <a:pt x="8390" y="2703"/>
                  </a:cubicBezTo>
                  <a:cubicBezTo>
                    <a:pt x="8359" y="1639"/>
                    <a:pt x="7751" y="575"/>
                    <a:pt x="6839" y="58"/>
                  </a:cubicBezTo>
                  <a:cubicBezTo>
                    <a:pt x="6809" y="58"/>
                    <a:pt x="6779" y="28"/>
                    <a:pt x="6748" y="28"/>
                  </a:cubicBezTo>
                  <a:cubicBezTo>
                    <a:pt x="6667" y="14"/>
                    <a:pt x="6579" y="1"/>
                    <a:pt x="6496" y="1"/>
                  </a:cubicBez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402;p81"/>
            <p:cNvSpPr/>
            <p:nvPr/>
          </p:nvSpPr>
          <p:spPr>
            <a:xfrm>
              <a:off x="26136775" y="1116575"/>
              <a:ext cx="291050" cy="525850"/>
            </a:xfrm>
            <a:custGeom>
              <a:avLst/>
              <a:gdLst/>
              <a:ahLst/>
              <a:cxnLst/>
              <a:rect l="l" t="t" r="r" b="b"/>
              <a:pathLst>
                <a:path w="11642" h="21034" extrusionOk="0">
                  <a:moveTo>
                    <a:pt x="1307" y="0"/>
                  </a:moveTo>
                  <a:cubicBezTo>
                    <a:pt x="2219" y="517"/>
                    <a:pt x="2827" y="1611"/>
                    <a:pt x="2858" y="2675"/>
                  </a:cubicBezTo>
                  <a:cubicBezTo>
                    <a:pt x="2918" y="4104"/>
                    <a:pt x="2189" y="5471"/>
                    <a:pt x="1247" y="6566"/>
                  </a:cubicBezTo>
                  <a:cubicBezTo>
                    <a:pt x="912" y="6930"/>
                    <a:pt x="578" y="7265"/>
                    <a:pt x="365" y="7660"/>
                  </a:cubicBezTo>
                  <a:cubicBezTo>
                    <a:pt x="122" y="8055"/>
                    <a:pt x="0" y="8572"/>
                    <a:pt x="152" y="8997"/>
                  </a:cubicBezTo>
                  <a:cubicBezTo>
                    <a:pt x="365" y="9696"/>
                    <a:pt x="1155" y="10000"/>
                    <a:pt x="1824" y="10244"/>
                  </a:cubicBezTo>
                  <a:cubicBezTo>
                    <a:pt x="1338" y="10608"/>
                    <a:pt x="882" y="11155"/>
                    <a:pt x="851" y="11794"/>
                  </a:cubicBezTo>
                  <a:cubicBezTo>
                    <a:pt x="791" y="12614"/>
                    <a:pt x="1459" y="13374"/>
                    <a:pt x="2219" y="13739"/>
                  </a:cubicBezTo>
                  <a:cubicBezTo>
                    <a:pt x="2979" y="14104"/>
                    <a:pt x="3861" y="14165"/>
                    <a:pt x="4681" y="14347"/>
                  </a:cubicBezTo>
                  <a:cubicBezTo>
                    <a:pt x="5806" y="14560"/>
                    <a:pt x="6931" y="15016"/>
                    <a:pt x="7691" y="15867"/>
                  </a:cubicBezTo>
                  <a:cubicBezTo>
                    <a:pt x="8450" y="16718"/>
                    <a:pt x="8754" y="18025"/>
                    <a:pt x="8207" y="19028"/>
                  </a:cubicBezTo>
                  <a:cubicBezTo>
                    <a:pt x="8025" y="19362"/>
                    <a:pt x="7751" y="19636"/>
                    <a:pt x="7478" y="19879"/>
                  </a:cubicBezTo>
                  <a:cubicBezTo>
                    <a:pt x="7052" y="20274"/>
                    <a:pt x="6566" y="20669"/>
                    <a:pt x="6080" y="20973"/>
                  </a:cubicBezTo>
                  <a:cubicBezTo>
                    <a:pt x="6049" y="21004"/>
                    <a:pt x="6019" y="21004"/>
                    <a:pt x="6019" y="21034"/>
                  </a:cubicBezTo>
                  <a:cubicBezTo>
                    <a:pt x="6779" y="20973"/>
                    <a:pt x="7539" y="20912"/>
                    <a:pt x="8238" y="20669"/>
                  </a:cubicBezTo>
                  <a:cubicBezTo>
                    <a:pt x="9241" y="20274"/>
                    <a:pt x="10061" y="19453"/>
                    <a:pt x="10669" y="18572"/>
                  </a:cubicBezTo>
                  <a:cubicBezTo>
                    <a:pt x="10973" y="18086"/>
                    <a:pt x="11247" y="17538"/>
                    <a:pt x="11368" y="16991"/>
                  </a:cubicBezTo>
                  <a:cubicBezTo>
                    <a:pt x="11642" y="15715"/>
                    <a:pt x="11156" y="14377"/>
                    <a:pt x="10335" y="13405"/>
                  </a:cubicBezTo>
                  <a:cubicBezTo>
                    <a:pt x="9514" y="12402"/>
                    <a:pt x="8390" y="11733"/>
                    <a:pt x="7235" y="11125"/>
                  </a:cubicBezTo>
                  <a:cubicBezTo>
                    <a:pt x="7083" y="11034"/>
                    <a:pt x="6900" y="10943"/>
                    <a:pt x="6870" y="10760"/>
                  </a:cubicBezTo>
                  <a:cubicBezTo>
                    <a:pt x="6839" y="10548"/>
                    <a:pt x="6931" y="10456"/>
                    <a:pt x="7113" y="10396"/>
                  </a:cubicBezTo>
                  <a:cubicBezTo>
                    <a:pt x="8390" y="10000"/>
                    <a:pt x="8542" y="8298"/>
                    <a:pt x="8298" y="7204"/>
                  </a:cubicBezTo>
                  <a:cubicBezTo>
                    <a:pt x="8055" y="6140"/>
                    <a:pt x="7326" y="5228"/>
                    <a:pt x="6353" y="4803"/>
                  </a:cubicBezTo>
                  <a:cubicBezTo>
                    <a:pt x="5898" y="4596"/>
                    <a:pt x="5413" y="4496"/>
                    <a:pt x="4929" y="4496"/>
                  </a:cubicBezTo>
                  <a:cubicBezTo>
                    <a:pt x="4347" y="4496"/>
                    <a:pt x="3768" y="4642"/>
                    <a:pt x="3253" y="4924"/>
                  </a:cubicBezTo>
                  <a:cubicBezTo>
                    <a:pt x="3800" y="4043"/>
                    <a:pt x="4347" y="2979"/>
                    <a:pt x="3952" y="2006"/>
                  </a:cubicBezTo>
                  <a:cubicBezTo>
                    <a:pt x="3830" y="1642"/>
                    <a:pt x="3587" y="1368"/>
                    <a:pt x="3314" y="1094"/>
                  </a:cubicBezTo>
                  <a:cubicBezTo>
                    <a:pt x="2736" y="578"/>
                    <a:pt x="2067" y="213"/>
                    <a:pt x="1307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403;p81"/>
            <p:cNvSpPr/>
            <p:nvPr/>
          </p:nvSpPr>
          <p:spPr>
            <a:xfrm>
              <a:off x="26556225" y="1200925"/>
              <a:ext cx="63675" cy="58550"/>
            </a:xfrm>
            <a:custGeom>
              <a:avLst/>
              <a:gdLst/>
              <a:ahLst/>
              <a:cxnLst/>
              <a:rect l="l" t="t" r="r" b="b"/>
              <a:pathLst>
                <a:path w="2547" h="2342" extrusionOk="0">
                  <a:moveTo>
                    <a:pt x="548" y="0"/>
                  </a:moveTo>
                  <a:cubicBezTo>
                    <a:pt x="1" y="0"/>
                    <a:pt x="548" y="2341"/>
                    <a:pt x="548" y="2341"/>
                  </a:cubicBezTo>
                  <a:cubicBezTo>
                    <a:pt x="562" y="2341"/>
                    <a:pt x="575" y="2341"/>
                    <a:pt x="589" y="2341"/>
                  </a:cubicBezTo>
                  <a:cubicBezTo>
                    <a:pt x="1781" y="2341"/>
                    <a:pt x="2547" y="1027"/>
                    <a:pt x="1885" y="486"/>
                  </a:cubicBezTo>
                  <a:cubicBezTo>
                    <a:pt x="1801" y="414"/>
                    <a:pt x="1722" y="383"/>
                    <a:pt x="1649" y="383"/>
                  </a:cubicBezTo>
                  <a:cubicBezTo>
                    <a:pt x="1172" y="383"/>
                    <a:pt x="943" y="1733"/>
                    <a:pt x="943" y="1733"/>
                  </a:cubicBezTo>
                  <a:cubicBezTo>
                    <a:pt x="943" y="1733"/>
                    <a:pt x="1065" y="0"/>
                    <a:pt x="548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404;p81"/>
            <p:cNvSpPr/>
            <p:nvPr/>
          </p:nvSpPr>
          <p:spPr>
            <a:xfrm>
              <a:off x="26295600" y="2186250"/>
              <a:ext cx="557025" cy="163650"/>
            </a:xfrm>
            <a:custGeom>
              <a:avLst/>
              <a:gdLst/>
              <a:ahLst/>
              <a:cxnLst/>
              <a:rect l="l" t="t" r="r" b="b"/>
              <a:pathLst>
                <a:path w="22281" h="6546" extrusionOk="0">
                  <a:moveTo>
                    <a:pt x="13783" y="1"/>
                  </a:moveTo>
                  <a:cubicBezTo>
                    <a:pt x="8250" y="1"/>
                    <a:pt x="0" y="3171"/>
                    <a:pt x="0" y="3171"/>
                  </a:cubicBezTo>
                  <a:lnTo>
                    <a:pt x="5866" y="6545"/>
                  </a:lnTo>
                  <a:lnTo>
                    <a:pt x="22280" y="6089"/>
                  </a:lnTo>
                  <a:cubicBezTo>
                    <a:pt x="22280" y="6089"/>
                    <a:pt x="20274" y="527"/>
                    <a:pt x="14803" y="41"/>
                  </a:cubicBezTo>
                  <a:cubicBezTo>
                    <a:pt x="14476" y="13"/>
                    <a:pt x="14135" y="1"/>
                    <a:pt x="1378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405;p81"/>
            <p:cNvSpPr/>
            <p:nvPr/>
          </p:nvSpPr>
          <p:spPr>
            <a:xfrm>
              <a:off x="26300300" y="2222200"/>
              <a:ext cx="308400" cy="776000"/>
            </a:xfrm>
            <a:custGeom>
              <a:avLst/>
              <a:gdLst/>
              <a:ahLst/>
              <a:cxnLst/>
              <a:rect l="l" t="t" r="r" b="b"/>
              <a:pathLst>
                <a:path w="12336" h="31040" extrusionOk="0">
                  <a:moveTo>
                    <a:pt x="2820" y="1"/>
                  </a:moveTo>
                  <a:cubicBezTo>
                    <a:pt x="2628" y="1"/>
                    <a:pt x="0" y="7341"/>
                    <a:pt x="2760" y="14530"/>
                  </a:cubicBezTo>
                  <a:cubicBezTo>
                    <a:pt x="5466" y="21490"/>
                    <a:pt x="9782" y="28329"/>
                    <a:pt x="10055" y="28633"/>
                  </a:cubicBezTo>
                  <a:cubicBezTo>
                    <a:pt x="10053" y="28633"/>
                    <a:pt x="10050" y="28633"/>
                    <a:pt x="10046" y="28633"/>
                  </a:cubicBezTo>
                  <a:cubicBezTo>
                    <a:pt x="9776" y="28633"/>
                    <a:pt x="7235" y="29771"/>
                    <a:pt x="5435" y="30792"/>
                  </a:cubicBezTo>
                  <a:cubicBezTo>
                    <a:pt x="5960" y="30955"/>
                    <a:pt x="6511" y="31040"/>
                    <a:pt x="7060" y="31040"/>
                  </a:cubicBezTo>
                  <a:cubicBezTo>
                    <a:pt x="7529" y="31040"/>
                    <a:pt x="7996" y="30978"/>
                    <a:pt x="8444" y="30852"/>
                  </a:cubicBezTo>
                  <a:cubicBezTo>
                    <a:pt x="9235" y="30609"/>
                    <a:pt x="9995" y="30153"/>
                    <a:pt x="10755" y="29819"/>
                  </a:cubicBezTo>
                  <a:cubicBezTo>
                    <a:pt x="11119" y="29667"/>
                    <a:pt x="11484" y="29545"/>
                    <a:pt x="11879" y="29454"/>
                  </a:cubicBezTo>
                  <a:cubicBezTo>
                    <a:pt x="12335" y="28603"/>
                    <a:pt x="12183" y="28178"/>
                    <a:pt x="12183" y="28178"/>
                  </a:cubicBezTo>
                  <a:lnTo>
                    <a:pt x="10967" y="4195"/>
                  </a:lnTo>
                  <a:cubicBezTo>
                    <a:pt x="10967" y="4195"/>
                    <a:pt x="4463" y="183"/>
                    <a:pt x="2821" y="1"/>
                  </a:cubicBezTo>
                  <a:cubicBezTo>
                    <a:pt x="2821" y="1"/>
                    <a:pt x="2821" y="1"/>
                    <a:pt x="282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406;p81"/>
            <p:cNvSpPr/>
            <p:nvPr/>
          </p:nvSpPr>
          <p:spPr>
            <a:xfrm>
              <a:off x="26560025" y="2280325"/>
              <a:ext cx="288800" cy="797550"/>
            </a:xfrm>
            <a:custGeom>
              <a:avLst/>
              <a:gdLst/>
              <a:ahLst/>
              <a:cxnLst/>
              <a:rect l="l" t="t" r="r" b="b"/>
              <a:pathLst>
                <a:path w="11552" h="31902" extrusionOk="0">
                  <a:moveTo>
                    <a:pt x="9761" y="0"/>
                  </a:moveTo>
                  <a:cubicBezTo>
                    <a:pt x="5776" y="0"/>
                    <a:pt x="578" y="1627"/>
                    <a:pt x="578" y="1627"/>
                  </a:cubicBezTo>
                  <a:cubicBezTo>
                    <a:pt x="578" y="1627"/>
                    <a:pt x="578" y="1870"/>
                    <a:pt x="578" y="1901"/>
                  </a:cubicBezTo>
                  <a:cubicBezTo>
                    <a:pt x="730" y="5822"/>
                    <a:pt x="882" y="9773"/>
                    <a:pt x="1034" y="13694"/>
                  </a:cubicBezTo>
                  <a:cubicBezTo>
                    <a:pt x="1125" y="16217"/>
                    <a:pt x="1217" y="18770"/>
                    <a:pt x="1308" y="21293"/>
                  </a:cubicBezTo>
                  <a:cubicBezTo>
                    <a:pt x="1338" y="22266"/>
                    <a:pt x="1369" y="23238"/>
                    <a:pt x="1399" y="24211"/>
                  </a:cubicBezTo>
                  <a:cubicBezTo>
                    <a:pt x="1429" y="24758"/>
                    <a:pt x="1612" y="25427"/>
                    <a:pt x="1429" y="25974"/>
                  </a:cubicBezTo>
                  <a:cubicBezTo>
                    <a:pt x="1429" y="26035"/>
                    <a:pt x="1399" y="26096"/>
                    <a:pt x="1369" y="26126"/>
                  </a:cubicBezTo>
                  <a:cubicBezTo>
                    <a:pt x="1673" y="26582"/>
                    <a:pt x="1764" y="27160"/>
                    <a:pt x="1612" y="27676"/>
                  </a:cubicBezTo>
                  <a:cubicBezTo>
                    <a:pt x="1429" y="28193"/>
                    <a:pt x="1034" y="28618"/>
                    <a:pt x="670" y="29044"/>
                  </a:cubicBezTo>
                  <a:cubicBezTo>
                    <a:pt x="335" y="29500"/>
                    <a:pt x="1" y="30017"/>
                    <a:pt x="62" y="30564"/>
                  </a:cubicBezTo>
                  <a:cubicBezTo>
                    <a:pt x="92" y="31050"/>
                    <a:pt x="426" y="31476"/>
                    <a:pt x="852" y="31719"/>
                  </a:cubicBezTo>
                  <a:cubicBezTo>
                    <a:pt x="1034" y="31810"/>
                    <a:pt x="1186" y="31871"/>
                    <a:pt x="1369" y="31901"/>
                  </a:cubicBezTo>
                  <a:cubicBezTo>
                    <a:pt x="2432" y="30503"/>
                    <a:pt x="3040" y="28679"/>
                    <a:pt x="3770" y="27129"/>
                  </a:cubicBezTo>
                  <a:cubicBezTo>
                    <a:pt x="8816" y="19865"/>
                    <a:pt x="11551" y="138"/>
                    <a:pt x="11551" y="138"/>
                  </a:cubicBezTo>
                  <a:cubicBezTo>
                    <a:pt x="11003" y="42"/>
                    <a:pt x="10397" y="0"/>
                    <a:pt x="976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407;p81"/>
            <p:cNvSpPr/>
            <p:nvPr/>
          </p:nvSpPr>
          <p:spPr>
            <a:xfrm>
              <a:off x="26295600" y="2008825"/>
              <a:ext cx="564600" cy="372975"/>
            </a:xfrm>
            <a:custGeom>
              <a:avLst/>
              <a:gdLst/>
              <a:ahLst/>
              <a:cxnLst/>
              <a:rect l="l" t="t" r="r" b="b"/>
              <a:pathLst>
                <a:path w="22584" h="14919" extrusionOk="0">
                  <a:moveTo>
                    <a:pt x="10735" y="1"/>
                  </a:moveTo>
                  <a:cubicBezTo>
                    <a:pt x="8740" y="1"/>
                    <a:pt x="7143" y="238"/>
                    <a:pt x="7143" y="238"/>
                  </a:cubicBezTo>
                  <a:cubicBezTo>
                    <a:pt x="7143" y="238"/>
                    <a:pt x="0" y="4372"/>
                    <a:pt x="0" y="10268"/>
                  </a:cubicBezTo>
                  <a:cubicBezTo>
                    <a:pt x="1041" y="10063"/>
                    <a:pt x="2190" y="9926"/>
                    <a:pt x="3344" y="9926"/>
                  </a:cubicBezTo>
                  <a:cubicBezTo>
                    <a:pt x="6641" y="9926"/>
                    <a:pt x="9982" y="11047"/>
                    <a:pt x="10973" y="14919"/>
                  </a:cubicBezTo>
                  <a:cubicBezTo>
                    <a:pt x="10973" y="14919"/>
                    <a:pt x="15328" y="12085"/>
                    <a:pt x="19034" y="12085"/>
                  </a:cubicBezTo>
                  <a:cubicBezTo>
                    <a:pt x="20243" y="12085"/>
                    <a:pt x="21383" y="12386"/>
                    <a:pt x="22280" y="13186"/>
                  </a:cubicBezTo>
                  <a:cubicBezTo>
                    <a:pt x="22584" y="8779"/>
                    <a:pt x="18572" y="1514"/>
                    <a:pt x="15198" y="542"/>
                  </a:cubicBezTo>
                  <a:cubicBezTo>
                    <a:pt x="13801" y="123"/>
                    <a:pt x="12166" y="1"/>
                    <a:pt x="10735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408;p81"/>
            <p:cNvSpPr/>
            <p:nvPr/>
          </p:nvSpPr>
          <p:spPr>
            <a:xfrm>
              <a:off x="26449100" y="1246075"/>
              <a:ext cx="512950" cy="671825"/>
            </a:xfrm>
            <a:custGeom>
              <a:avLst/>
              <a:gdLst/>
              <a:ahLst/>
              <a:cxnLst/>
              <a:rect l="l" t="t" r="r" b="b"/>
              <a:pathLst>
                <a:path w="20518" h="26873" extrusionOk="0">
                  <a:moveTo>
                    <a:pt x="6749" y="1"/>
                  </a:moveTo>
                  <a:cubicBezTo>
                    <a:pt x="5121" y="1"/>
                    <a:pt x="3891" y="413"/>
                    <a:pt x="3891" y="413"/>
                  </a:cubicBezTo>
                  <a:cubicBezTo>
                    <a:pt x="2280" y="778"/>
                    <a:pt x="456" y="6158"/>
                    <a:pt x="213" y="8772"/>
                  </a:cubicBezTo>
                  <a:cubicBezTo>
                    <a:pt x="0" y="11386"/>
                    <a:pt x="1429" y="17526"/>
                    <a:pt x="1429" y="17526"/>
                  </a:cubicBezTo>
                  <a:cubicBezTo>
                    <a:pt x="1429" y="17526"/>
                    <a:pt x="5593" y="24517"/>
                    <a:pt x="13253" y="26614"/>
                  </a:cubicBezTo>
                  <a:cubicBezTo>
                    <a:pt x="13847" y="26779"/>
                    <a:pt x="14461" y="26872"/>
                    <a:pt x="15066" y="26872"/>
                  </a:cubicBezTo>
                  <a:cubicBezTo>
                    <a:pt x="16133" y="26872"/>
                    <a:pt x="17171" y="26583"/>
                    <a:pt x="18025" y="25885"/>
                  </a:cubicBezTo>
                  <a:cubicBezTo>
                    <a:pt x="19788" y="24426"/>
                    <a:pt x="20517" y="21690"/>
                    <a:pt x="20152" y="19501"/>
                  </a:cubicBezTo>
                  <a:cubicBezTo>
                    <a:pt x="19970" y="18346"/>
                    <a:pt x="19453" y="17252"/>
                    <a:pt x="18754" y="16310"/>
                  </a:cubicBezTo>
                  <a:cubicBezTo>
                    <a:pt x="18055" y="15428"/>
                    <a:pt x="17082" y="14851"/>
                    <a:pt x="16383" y="14000"/>
                  </a:cubicBezTo>
                  <a:cubicBezTo>
                    <a:pt x="15289" y="12632"/>
                    <a:pt x="15167" y="10352"/>
                    <a:pt x="14864" y="8681"/>
                  </a:cubicBezTo>
                  <a:cubicBezTo>
                    <a:pt x="14468" y="6705"/>
                    <a:pt x="13921" y="4729"/>
                    <a:pt x="12766" y="3027"/>
                  </a:cubicBezTo>
                  <a:cubicBezTo>
                    <a:pt x="11110" y="567"/>
                    <a:pt x="8657" y="1"/>
                    <a:pt x="6749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409;p81"/>
            <p:cNvSpPr/>
            <p:nvPr/>
          </p:nvSpPr>
          <p:spPr>
            <a:xfrm>
              <a:off x="26383750" y="1644700"/>
              <a:ext cx="442575" cy="424175"/>
            </a:xfrm>
            <a:custGeom>
              <a:avLst/>
              <a:gdLst/>
              <a:ahLst/>
              <a:cxnLst/>
              <a:rect l="l" t="t" r="r" b="b"/>
              <a:pathLst>
                <a:path w="17703" h="16967" extrusionOk="0">
                  <a:moveTo>
                    <a:pt x="10122" y="0"/>
                  </a:moveTo>
                  <a:lnTo>
                    <a:pt x="6474" y="456"/>
                  </a:lnTo>
                  <a:lnTo>
                    <a:pt x="3161" y="2371"/>
                  </a:lnTo>
                  <a:cubicBezTo>
                    <a:pt x="3161" y="2371"/>
                    <a:pt x="0" y="6201"/>
                    <a:pt x="456" y="10517"/>
                  </a:cubicBezTo>
                  <a:cubicBezTo>
                    <a:pt x="942" y="14833"/>
                    <a:pt x="3556" y="16718"/>
                    <a:pt x="7143" y="16961"/>
                  </a:cubicBezTo>
                  <a:cubicBezTo>
                    <a:pt x="7195" y="16964"/>
                    <a:pt x="7247" y="16966"/>
                    <a:pt x="7300" y="16966"/>
                  </a:cubicBezTo>
                  <a:cubicBezTo>
                    <a:pt x="10957" y="16966"/>
                    <a:pt x="17702" y="8788"/>
                    <a:pt x="16444" y="4863"/>
                  </a:cubicBezTo>
                  <a:cubicBezTo>
                    <a:pt x="15167" y="882"/>
                    <a:pt x="10122" y="0"/>
                    <a:pt x="10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410;p81"/>
            <p:cNvSpPr/>
            <p:nvPr/>
          </p:nvSpPr>
          <p:spPr>
            <a:xfrm>
              <a:off x="26455175" y="1251825"/>
              <a:ext cx="120825" cy="91975"/>
            </a:xfrm>
            <a:custGeom>
              <a:avLst/>
              <a:gdLst/>
              <a:ahLst/>
              <a:cxnLst/>
              <a:rect l="l" t="t" r="r" b="b"/>
              <a:pathLst>
                <a:path w="4833" h="3679" extrusionOk="0">
                  <a:moveTo>
                    <a:pt x="4833" y="1"/>
                  </a:moveTo>
                  <a:cubicBezTo>
                    <a:pt x="2584" y="61"/>
                    <a:pt x="639" y="1551"/>
                    <a:pt x="0" y="3679"/>
                  </a:cubicBezTo>
                  <a:cubicBezTo>
                    <a:pt x="1216" y="3344"/>
                    <a:pt x="3830" y="2372"/>
                    <a:pt x="4833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411;p81"/>
            <p:cNvSpPr/>
            <p:nvPr/>
          </p:nvSpPr>
          <p:spPr>
            <a:xfrm>
              <a:off x="26623100" y="1256400"/>
              <a:ext cx="133000" cy="179350"/>
            </a:xfrm>
            <a:custGeom>
              <a:avLst/>
              <a:gdLst/>
              <a:ahLst/>
              <a:cxnLst/>
              <a:rect l="l" t="t" r="r" b="b"/>
              <a:pathLst>
                <a:path w="5320" h="7174" extrusionOk="0">
                  <a:moveTo>
                    <a:pt x="1" y="0"/>
                  </a:moveTo>
                  <a:cubicBezTo>
                    <a:pt x="1" y="1520"/>
                    <a:pt x="457" y="5258"/>
                    <a:pt x="4803" y="7173"/>
                  </a:cubicBezTo>
                  <a:lnTo>
                    <a:pt x="4986" y="5806"/>
                  </a:lnTo>
                  <a:cubicBezTo>
                    <a:pt x="5320" y="2979"/>
                    <a:pt x="3283" y="365"/>
                    <a:pt x="426" y="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412;p81"/>
            <p:cNvSpPr/>
            <p:nvPr/>
          </p:nvSpPr>
          <p:spPr>
            <a:xfrm>
              <a:off x="26733300" y="1423050"/>
              <a:ext cx="92300" cy="74650"/>
            </a:xfrm>
            <a:custGeom>
              <a:avLst/>
              <a:gdLst/>
              <a:ahLst/>
              <a:cxnLst/>
              <a:rect l="l" t="t" r="r" b="b"/>
              <a:pathLst>
                <a:path w="3692" h="2986" extrusionOk="0">
                  <a:moveTo>
                    <a:pt x="2232" y="1"/>
                  </a:moveTo>
                  <a:cubicBezTo>
                    <a:pt x="1367" y="1"/>
                    <a:pt x="395" y="507"/>
                    <a:pt x="395" y="507"/>
                  </a:cubicBezTo>
                  <a:cubicBezTo>
                    <a:pt x="395" y="507"/>
                    <a:pt x="0" y="2301"/>
                    <a:pt x="122" y="2817"/>
                  </a:cubicBezTo>
                  <a:cubicBezTo>
                    <a:pt x="325" y="2905"/>
                    <a:pt x="770" y="2986"/>
                    <a:pt x="1273" y="2986"/>
                  </a:cubicBezTo>
                  <a:cubicBezTo>
                    <a:pt x="2348" y="2986"/>
                    <a:pt x="3692" y="2616"/>
                    <a:pt x="3526" y="1146"/>
                  </a:cubicBezTo>
                  <a:cubicBezTo>
                    <a:pt x="3412" y="259"/>
                    <a:pt x="2849" y="1"/>
                    <a:pt x="2232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413;p81"/>
            <p:cNvSpPr/>
            <p:nvPr/>
          </p:nvSpPr>
          <p:spPr>
            <a:xfrm>
              <a:off x="26753625" y="1439500"/>
              <a:ext cx="54150" cy="44250"/>
            </a:xfrm>
            <a:custGeom>
              <a:avLst/>
              <a:gdLst/>
              <a:ahLst/>
              <a:cxnLst/>
              <a:rect l="l" t="t" r="r" b="b"/>
              <a:pathLst>
                <a:path w="2166" h="1770" extrusionOk="0">
                  <a:moveTo>
                    <a:pt x="1958" y="0"/>
                  </a:moveTo>
                  <a:cubicBezTo>
                    <a:pt x="1012" y="0"/>
                    <a:pt x="277" y="749"/>
                    <a:pt x="38" y="1643"/>
                  </a:cubicBezTo>
                  <a:cubicBezTo>
                    <a:pt x="1" y="1718"/>
                    <a:pt x="67" y="1770"/>
                    <a:pt x="138" y="1770"/>
                  </a:cubicBezTo>
                  <a:cubicBezTo>
                    <a:pt x="182" y="1770"/>
                    <a:pt x="228" y="1750"/>
                    <a:pt x="251" y="1704"/>
                  </a:cubicBezTo>
                  <a:cubicBezTo>
                    <a:pt x="464" y="883"/>
                    <a:pt x="1132" y="214"/>
                    <a:pt x="2014" y="214"/>
                  </a:cubicBezTo>
                  <a:cubicBezTo>
                    <a:pt x="2166" y="214"/>
                    <a:pt x="2166" y="1"/>
                    <a:pt x="2014" y="1"/>
                  </a:cubicBezTo>
                  <a:cubicBezTo>
                    <a:pt x="1995" y="1"/>
                    <a:pt x="1976" y="0"/>
                    <a:pt x="195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414;p81"/>
            <p:cNvSpPr/>
            <p:nvPr/>
          </p:nvSpPr>
          <p:spPr>
            <a:xfrm>
              <a:off x="26763925" y="1454900"/>
              <a:ext cx="48100" cy="10775"/>
            </a:xfrm>
            <a:custGeom>
              <a:avLst/>
              <a:gdLst/>
              <a:ahLst/>
              <a:cxnLst/>
              <a:rect l="l" t="t" r="r" b="b"/>
              <a:pathLst>
                <a:path w="1924" h="431" extrusionOk="0">
                  <a:moveTo>
                    <a:pt x="1005" y="1"/>
                  </a:moveTo>
                  <a:cubicBezTo>
                    <a:pt x="705" y="1"/>
                    <a:pt x="401" y="54"/>
                    <a:pt x="143" y="115"/>
                  </a:cubicBezTo>
                  <a:cubicBezTo>
                    <a:pt x="1" y="143"/>
                    <a:pt x="45" y="331"/>
                    <a:pt x="150" y="331"/>
                  </a:cubicBezTo>
                  <a:cubicBezTo>
                    <a:pt x="157" y="331"/>
                    <a:pt x="165" y="330"/>
                    <a:pt x="173" y="328"/>
                  </a:cubicBezTo>
                  <a:cubicBezTo>
                    <a:pt x="426" y="280"/>
                    <a:pt x="719" y="225"/>
                    <a:pt x="1002" y="225"/>
                  </a:cubicBezTo>
                  <a:cubicBezTo>
                    <a:pt x="1265" y="225"/>
                    <a:pt x="1519" y="273"/>
                    <a:pt x="1723" y="419"/>
                  </a:cubicBezTo>
                  <a:cubicBezTo>
                    <a:pt x="1740" y="427"/>
                    <a:pt x="1756" y="431"/>
                    <a:pt x="1772" y="431"/>
                  </a:cubicBezTo>
                  <a:cubicBezTo>
                    <a:pt x="1867" y="431"/>
                    <a:pt x="1924" y="285"/>
                    <a:pt x="1845" y="206"/>
                  </a:cubicBezTo>
                  <a:cubicBezTo>
                    <a:pt x="1602" y="54"/>
                    <a:pt x="1305" y="1"/>
                    <a:pt x="100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415;p81"/>
            <p:cNvSpPr/>
            <p:nvPr/>
          </p:nvSpPr>
          <p:spPr>
            <a:xfrm>
              <a:off x="26610175" y="1643175"/>
              <a:ext cx="95025" cy="82975"/>
            </a:xfrm>
            <a:custGeom>
              <a:avLst/>
              <a:gdLst/>
              <a:ahLst/>
              <a:cxnLst/>
              <a:rect l="l" t="t" r="r" b="b"/>
              <a:pathLst>
                <a:path w="3801" h="3319" extrusionOk="0">
                  <a:moveTo>
                    <a:pt x="2828" y="0"/>
                  </a:moveTo>
                  <a:lnTo>
                    <a:pt x="1" y="1125"/>
                  </a:lnTo>
                  <a:cubicBezTo>
                    <a:pt x="1" y="1125"/>
                    <a:pt x="145" y="3318"/>
                    <a:pt x="1840" y="3318"/>
                  </a:cubicBezTo>
                  <a:cubicBezTo>
                    <a:pt x="1884" y="3318"/>
                    <a:pt x="1930" y="3317"/>
                    <a:pt x="1977" y="3313"/>
                  </a:cubicBezTo>
                  <a:cubicBezTo>
                    <a:pt x="3800" y="3192"/>
                    <a:pt x="2828" y="1"/>
                    <a:pt x="2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416;p81"/>
            <p:cNvSpPr/>
            <p:nvPr/>
          </p:nvSpPr>
          <p:spPr>
            <a:xfrm>
              <a:off x="26497725" y="1628725"/>
              <a:ext cx="117800" cy="75475"/>
            </a:xfrm>
            <a:custGeom>
              <a:avLst/>
              <a:gdLst/>
              <a:ahLst/>
              <a:cxnLst/>
              <a:rect l="l" t="t" r="r" b="b"/>
              <a:pathLst>
                <a:path w="4712" h="3019" extrusionOk="0">
                  <a:moveTo>
                    <a:pt x="3101" y="1"/>
                  </a:moveTo>
                  <a:cubicBezTo>
                    <a:pt x="3101" y="1"/>
                    <a:pt x="0" y="1369"/>
                    <a:pt x="1459" y="2615"/>
                  </a:cubicBezTo>
                  <a:cubicBezTo>
                    <a:pt x="1801" y="2907"/>
                    <a:pt x="2161" y="3019"/>
                    <a:pt x="2513" y="3019"/>
                  </a:cubicBezTo>
                  <a:cubicBezTo>
                    <a:pt x="3660" y="3019"/>
                    <a:pt x="4712" y="1825"/>
                    <a:pt x="4712" y="1825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417;p81"/>
            <p:cNvSpPr/>
            <p:nvPr/>
          </p:nvSpPr>
          <p:spPr>
            <a:xfrm>
              <a:off x="26586625" y="1714600"/>
              <a:ext cx="23575" cy="22825"/>
            </a:xfrm>
            <a:custGeom>
              <a:avLst/>
              <a:gdLst/>
              <a:ahLst/>
              <a:cxnLst/>
              <a:rect l="l" t="t" r="r" b="b"/>
              <a:pathLst>
                <a:path w="943" h="913" extrusionOk="0">
                  <a:moveTo>
                    <a:pt x="487" y="1"/>
                  </a:moveTo>
                  <a:cubicBezTo>
                    <a:pt x="213" y="1"/>
                    <a:pt x="1" y="213"/>
                    <a:pt x="1" y="456"/>
                  </a:cubicBezTo>
                  <a:cubicBezTo>
                    <a:pt x="1" y="700"/>
                    <a:pt x="213" y="912"/>
                    <a:pt x="487" y="912"/>
                  </a:cubicBezTo>
                  <a:cubicBezTo>
                    <a:pt x="730" y="912"/>
                    <a:pt x="943" y="700"/>
                    <a:pt x="943" y="456"/>
                  </a:cubicBezTo>
                  <a:cubicBezTo>
                    <a:pt x="943" y="213"/>
                    <a:pt x="730" y="1"/>
                    <a:pt x="487" y="1"/>
                  </a:cubicBezTo>
                  <a:close/>
                </a:path>
              </a:pathLst>
            </a:custGeom>
            <a:solidFill>
              <a:srgbClr val="43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418;p81"/>
            <p:cNvSpPr/>
            <p:nvPr/>
          </p:nvSpPr>
          <p:spPr>
            <a:xfrm>
              <a:off x="26387725" y="2958550"/>
              <a:ext cx="209575" cy="79875"/>
            </a:xfrm>
            <a:custGeom>
              <a:avLst/>
              <a:gdLst/>
              <a:ahLst/>
              <a:cxnLst/>
              <a:rect l="l" t="t" r="r" b="b"/>
              <a:pathLst>
                <a:path w="8383" h="3195" extrusionOk="0">
                  <a:moveTo>
                    <a:pt x="8382" y="0"/>
                  </a:moveTo>
                  <a:lnTo>
                    <a:pt x="8382" y="0"/>
                  </a:lnTo>
                  <a:cubicBezTo>
                    <a:pt x="7987" y="91"/>
                    <a:pt x="7622" y="213"/>
                    <a:pt x="7258" y="365"/>
                  </a:cubicBezTo>
                  <a:cubicBezTo>
                    <a:pt x="6498" y="699"/>
                    <a:pt x="5738" y="1155"/>
                    <a:pt x="4947" y="1398"/>
                  </a:cubicBezTo>
                  <a:cubicBezTo>
                    <a:pt x="4499" y="1524"/>
                    <a:pt x="4032" y="1586"/>
                    <a:pt x="3563" y="1586"/>
                  </a:cubicBezTo>
                  <a:cubicBezTo>
                    <a:pt x="3014" y="1586"/>
                    <a:pt x="2463" y="1501"/>
                    <a:pt x="1938" y="1338"/>
                  </a:cubicBezTo>
                  <a:cubicBezTo>
                    <a:pt x="1118" y="1793"/>
                    <a:pt x="449" y="2249"/>
                    <a:pt x="267" y="2553"/>
                  </a:cubicBezTo>
                  <a:cubicBezTo>
                    <a:pt x="1" y="2958"/>
                    <a:pt x="762" y="3194"/>
                    <a:pt x="1889" y="3194"/>
                  </a:cubicBezTo>
                  <a:cubicBezTo>
                    <a:pt x="3472" y="3194"/>
                    <a:pt x="5777" y="2729"/>
                    <a:pt x="6984" y="1611"/>
                  </a:cubicBezTo>
                  <a:cubicBezTo>
                    <a:pt x="7713" y="973"/>
                    <a:pt x="8109" y="426"/>
                    <a:pt x="8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419;p81"/>
            <p:cNvSpPr/>
            <p:nvPr/>
          </p:nvSpPr>
          <p:spPr>
            <a:xfrm>
              <a:off x="26551675" y="29380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cubicBezTo>
                    <a:pt x="31" y="0"/>
                    <a:pt x="31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420;p81"/>
            <p:cNvSpPr/>
            <p:nvPr/>
          </p:nvSpPr>
          <p:spPr>
            <a:xfrm>
              <a:off x="26534950" y="2933475"/>
              <a:ext cx="69175" cy="173250"/>
            </a:xfrm>
            <a:custGeom>
              <a:avLst/>
              <a:gdLst/>
              <a:ahLst/>
              <a:cxnLst/>
              <a:rect l="l" t="t" r="r" b="b"/>
              <a:pathLst>
                <a:path w="2767" h="6930" extrusionOk="0">
                  <a:moveTo>
                    <a:pt x="2372" y="0"/>
                  </a:moveTo>
                  <a:cubicBezTo>
                    <a:pt x="2189" y="456"/>
                    <a:pt x="1764" y="821"/>
                    <a:pt x="1521" y="1246"/>
                  </a:cubicBezTo>
                  <a:cubicBezTo>
                    <a:pt x="913" y="2341"/>
                    <a:pt x="578" y="3587"/>
                    <a:pt x="214" y="4772"/>
                  </a:cubicBezTo>
                  <a:cubicBezTo>
                    <a:pt x="122" y="5198"/>
                    <a:pt x="1" y="5623"/>
                    <a:pt x="62" y="6049"/>
                  </a:cubicBezTo>
                  <a:cubicBezTo>
                    <a:pt x="151" y="6497"/>
                    <a:pt x="572" y="6930"/>
                    <a:pt x="1007" y="6930"/>
                  </a:cubicBezTo>
                  <a:cubicBezTo>
                    <a:pt x="1161" y="6930"/>
                    <a:pt x="1316" y="6875"/>
                    <a:pt x="1460" y="6748"/>
                  </a:cubicBezTo>
                  <a:cubicBezTo>
                    <a:pt x="1794" y="6474"/>
                    <a:pt x="2098" y="6140"/>
                    <a:pt x="2372" y="5775"/>
                  </a:cubicBezTo>
                  <a:cubicBezTo>
                    <a:pt x="2220" y="5745"/>
                    <a:pt x="2037" y="5684"/>
                    <a:pt x="1885" y="5593"/>
                  </a:cubicBezTo>
                  <a:cubicBezTo>
                    <a:pt x="1429" y="5350"/>
                    <a:pt x="1095" y="4924"/>
                    <a:pt x="1065" y="4438"/>
                  </a:cubicBezTo>
                  <a:cubicBezTo>
                    <a:pt x="1004" y="3891"/>
                    <a:pt x="1338" y="3374"/>
                    <a:pt x="1703" y="2918"/>
                  </a:cubicBezTo>
                  <a:cubicBezTo>
                    <a:pt x="2037" y="2492"/>
                    <a:pt x="2432" y="2067"/>
                    <a:pt x="2615" y="1550"/>
                  </a:cubicBezTo>
                  <a:cubicBezTo>
                    <a:pt x="2767" y="1034"/>
                    <a:pt x="2676" y="456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421;p81"/>
            <p:cNvSpPr/>
            <p:nvPr/>
          </p:nvSpPr>
          <p:spPr>
            <a:xfrm>
              <a:off x="26276600" y="1741950"/>
              <a:ext cx="157300" cy="303325"/>
            </a:xfrm>
            <a:custGeom>
              <a:avLst/>
              <a:gdLst/>
              <a:ahLst/>
              <a:cxnLst/>
              <a:rect l="l" t="t" r="r" b="b"/>
              <a:pathLst>
                <a:path w="6292" h="12133" extrusionOk="0">
                  <a:moveTo>
                    <a:pt x="3891" y="1"/>
                  </a:moveTo>
                  <a:lnTo>
                    <a:pt x="2462" y="3284"/>
                  </a:lnTo>
                  <a:cubicBezTo>
                    <a:pt x="2067" y="4287"/>
                    <a:pt x="1733" y="5320"/>
                    <a:pt x="1398" y="6384"/>
                  </a:cubicBezTo>
                  <a:cubicBezTo>
                    <a:pt x="1003" y="7721"/>
                    <a:pt x="0" y="9575"/>
                    <a:pt x="760" y="11004"/>
                  </a:cubicBezTo>
                  <a:cubicBezTo>
                    <a:pt x="1064" y="11612"/>
                    <a:pt x="1733" y="12007"/>
                    <a:pt x="2401" y="12098"/>
                  </a:cubicBezTo>
                  <a:cubicBezTo>
                    <a:pt x="2555" y="12121"/>
                    <a:pt x="2710" y="12133"/>
                    <a:pt x="2863" y="12133"/>
                  </a:cubicBezTo>
                  <a:cubicBezTo>
                    <a:pt x="4525" y="12133"/>
                    <a:pt x="6084" y="10817"/>
                    <a:pt x="6140" y="9119"/>
                  </a:cubicBezTo>
                  <a:cubicBezTo>
                    <a:pt x="6292" y="5411"/>
                    <a:pt x="3891" y="1"/>
                    <a:pt x="389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422;p81"/>
            <p:cNvSpPr/>
            <p:nvPr/>
          </p:nvSpPr>
          <p:spPr>
            <a:xfrm>
              <a:off x="26659575" y="1343275"/>
              <a:ext cx="43350" cy="22550"/>
            </a:xfrm>
            <a:custGeom>
              <a:avLst/>
              <a:gdLst/>
              <a:ahLst/>
              <a:cxnLst/>
              <a:rect l="l" t="t" r="r" b="b"/>
              <a:pathLst>
                <a:path w="1734" h="902" extrusionOk="0">
                  <a:moveTo>
                    <a:pt x="811" y="1"/>
                  </a:moveTo>
                  <a:cubicBezTo>
                    <a:pt x="695" y="1"/>
                    <a:pt x="581" y="15"/>
                    <a:pt x="457" y="51"/>
                  </a:cubicBezTo>
                  <a:cubicBezTo>
                    <a:pt x="305" y="112"/>
                    <a:pt x="122" y="233"/>
                    <a:pt x="1" y="355"/>
                  </a:cubicBezTo>
                  <a:cubicBezTo>
                    <a:pt x="183" y="355"/>
                    <a:pt x="358" y="347"/>
                    <a:pt x="521" y="347"/>
                  </a:cubicBezTo>
                  <a:cubicBezTo>
                    <a:pt x="685" y="347"/>
                    <a:pt x="837" y="355"/>
                    <a:pt x="973" y="385"/>
                  </a:cubicBezTo>
                  <a:cubicBezTo>
                    <a:pt x="1125" y="416"/>
                    <a:pt x="1247" y="476"/>
                    <a:pt x="1368" y="568"/>
                  </a:cubicBezTo>
                  <a:cubicBezTo>
                    <a:pt x="1490" y="659"/>
                    <a:pt x="1612" y="780"/>
                    <a:pt x="1733" y="902"/>
                  </a:cubicBezTo>
                  <a:cubicBezTo>
                    <a:pt x="1733" y="720"/>
                    <a:pt x="1703" y="507"/>
                    <a:pt x="1581" y="355"/>
                  </a:cubicBezTo>
                  <a:cubicBezTo>
                    <a:pt x="1460" y="203"/>
                    <a:pt x="1277" y="51"/>
                    <a:pt x="1064" y="21"/>
                  </a:cubicBezTo>
                  <a:cubicBezTo>
                    <a:pt x="976" y="8"/>
                    <a:pt x="893" y="1"/>
                    <a:pt x="811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423;p81"/>
            <p:cNvSpPr/>
            <p:nvPr/>
          </p:nvSpPr>
          <p:spPr>
            <a:xfrm>
              <a:off x="26603350" y="1254875"/>
              <a:ext cx="139850" cy="413400"/>
            </a:xfrm>
            <a:custGeom>
              <a:avLst/>
              <a:gdLst/>
              <a:ahLst/>
              <a:cxnLst/>
              <a:rect l="l" t="t" r="r" b="b"/>
              <a:pathLst>
                <a:path w="5594" h="16536" extrusionOk="0">
                  <a:moveTo>
                    <a:pt x="274" y="0"/>
                  </a:moveTo>
                  <a:lnTo>
                    <a:pt x="274" y="0"/>
                  </a:lnTo>
                  <a:cubicBezTo>
                    <a:pt x="0" y="2189"/>
                    <a:pt x="0" y="6657"/>
                    <a:pt x="4286" y="7417"/>
                  </a:cubicBezTo>
                  <a:cubicBezTo>
                    <a:pt x="4043" y="10152"/>
                    <a:pt x="2888" y="12493"/>
                    <a:pt x="791" y="12918"/>
                  </a:cubicBezTo>
                  <a:cubicBezTo>
                    <a:pt x="791" y="14712"/>
                    <a:pt x="821" y="16444"/>
                    <a:pt x="2858" y="16535"/>
                  </a:cubicBezTo>
                  <a:cubicBezTo>
                    <a:pt x="3010" y="16444"/>
                    <a:pt x="3162" y="16353"/>
                    <a:pt x="3283" y="16262"/>
                  </a:cubicBezTo>
                  <a:cubicBezTo>
                    <a:pt x="3070" y="14864"/>
                    <a:pt x="2979" y="13648"/>
                    <a:pt x="2949" y="12949"/>
                  </a:cubicBezTo>
                  <a:cubicBezTo>
                    <a:pt x="4256" y="12128"/>
                    <a:pt x="5198" y="10791"/>
                    <a:pt x="5380" y="9149"/>
                  </a:cubicBezTo>
                  <a:lnTo>
                    <a:pt x="5593" y="7234"/>
                  </a:lnTo>
                  <a:cubicBezTo>
                    <a:pt x="1247" y="5319"/>
                    <a:pt x="791" y="1581"/>
                    <a:pt x="791" y="61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424;p81"/>
            <p:cNvSpPr/>
            <p:nvPr/>
          </p:nvSpPr>
          <p:spPr>
            <a:xfrm>
              <a:off x="26431600" y="1251825"/>
              <a:ext cx="278925" cy="432925"/>
            </a:xfrm>
            <a:custGeom>
              <a:avLst/>
              <a:gdLst/>
              <a:ahLst/>
              <a:cxnLst/>
              <a:rect l="l" t="t" r="r" b="b"/>
              <a:pathLst>
                <a:path w="11157" h="17317" extrusionOk="0">
                  <a:moveTo>
                    <a:pt x="5776" y="1"/>
                  </a:moveTo>
                  <a:cubicBezTo>
                    <a:pt x="4773" y="2372"/>
                    <a:pt x="2159" y="3344"/>
                    <a:pt x="943" y="3679"/>
                  </a:cubicBezTo>
                  <a:cubicBezTo>
                    <a:pt x="852" y="3982"/>
                    <a:pt x="791" y="4256"/>
                    <a:pt x="730" y="4560"/>
                  </a:cubicBezTo>
                  <a:lnTo>
                    <a:pt x="335" y="7873"/>
                  </a:lnTo>
                  <a:cubicBezTo>
                    <a:pt x="1" y="10700"/>
                    <a:pt x="2037" y="13284"/>
                    <a:pt x="4895" y="13618"/>
                  </a:cubicBezTo>
                  <a:lnTo>
                    <a:pt x="5442" y="13679"/>
                  </a:lnTo>
                  <a:lnTo>
                    <a:pt x="5229" y="16536"/>
                  </a:lnTo>
                  <a:cubicBezTo>
                    <a:pt x="5229" y="16536"/>
                    <a:pt x="6066" y="17316"/>
                    <a:pt x="7459" y="17316"/>
                  </a:cubicBezTo>
                  <a:cubicBezTo>
                    <a:pt x="8105" y="17316"/>
                    <a:pt x="8871" y="17148"/>
                    <a:pt x="9728" y="16657"/>
                  </a:cubicBezTo>
                  <a:cubicBezTo>
                    <a:pt x="7691" y="16597"/>
                    <a:pt x="7661" y="14834"/>
                    <a:pt x="7661" y="13040"/>
                  </a:cubicBezTo>
                  <a:cubicBezTo>
                    <a:pt x="9758" y="12645"/>
                    <a:pt x="10913" y="10274"/>
                    <a:pt x="11156" y="7539"/>
                  </a:cubicBezTo>
                  <a:cubicBezTo>
                    <a:pt x="6901" y="6779"/>
                    <a:pt x="6870" y="2311"/>
                    <a:pt x="7144" y="122"/>
                  </a:cubicBezTo>
                  <a:lnTo>
                    <a:pt x="6506" y="31"/>
                  </a:lnTo>
                  <a:cubicBezTo>
                    <a:pt x="6262" y="1"/>
                    <a:pt x="6019" y="1"/>
                    <a:pt x="577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425;p81"/>
            <p:cNvSpPr/>
            <p:nvPr/>
          </p:nvSpPr>
          <p:spPr>
            <a:xfrm>
              <a:off x="26660350" y="1395400"/>
              <a:ext cx="17500" cy="29775"/>
            </a:xfrm>
            <a:custGeom>
              <a:avLst/>
              <a:gdLst/>
              <a:ahLst/>
              <a:cxnLst/>
              <a:rect l="l" t="t" r="r" b="b"/>
              <a:pathLst>
                <a:path w="700" h="1191" extrusionOk="0">
                  <a:moveTo>
                    <a:pt x="398" y="0"/>
                  </a:moveTo>
                  <a:cubicBezTo>
                    <a:pt x="228" y="0"/>
                    <a:pt x="88" y="261"/>
                    <a:pt x="30" y="550"/>
                  </a:cubicBezTo>
                  <a:cubicBezTo>
                    <a:pt x="0" y="884"/>
                    <a:pt x="91" y="1157"/>
                    <a:pt x="274" y="1188"/>
                  </a:cubicBezTo>
                  <a:cubicBezTo>
                    <a:pt x="284" y="1190"/>
                    <a:pt x="294" y="1190"/>
                    <a:pt x="304" y="1190"/>
                  </a:cubicBezTo>
                  <a:cubicBezTo>
                    <a:pt x="473" y="1190"/>
                    <a:pt x="611" y="956"/>
                    <a:pt x="669" y="641"/>
                  </a:cubicBezTo>
                  <a:cubicBezTo>
                    <a:pt x="699" y="306"/>
                    <a:pt x="578" y="33"/>
                    <a:pt x="426" y="2"/>
                  </a:cubicBezTo>
                  <a:cubicBezTo>
                    <a:pt x="416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426;p81"/>
            <p:cNvSpPr/>
            <p:nvPr/>
          </p:nvSpPr>
          <p:spPr>
            <a:xfrm>
              <a:off x="26493150" y="1365800"/>
              <a:ext cx="17500" cy="29725"/>
            </a:xfrm>
            <a:custGeom>
              <a:avLst/>
              <a:gdLst/>
              <a:ahLst/>
              <a:cxnLst/>
              <a:rect l="l" t="t" r="r" b="b"/>
              <a:pathLst>
                <a:path w="700" h="1189" extrusionOk="0">
                  <a:moveTo>
                    <a:pt x="427" y="1"/>
                  </a:moveTo>
                  <a:cubicBezTo>
                    <a:pt x="275" y="1"/>
                    <a:pt x="92" y="244"/>
                    <a:pt x="62" y="548"/>
                  </a:cubicBezTo>
                  <a:cubicBezTo>
                    <a:pt x="1" y="882"/>
                    <a:pt x="123" y="1156"/>
                    <a:pt x="275" y="1186"/>
                  </a:cubicBezTo>
                  <a:cubicBezTo>
                    <a:pt x="285" y="1188"/>
                    <a:pt x="295" y="1189"/>
                    <a:pt x="305" y="1189"/>
                  </a:cubicBezTo>
                  <a:cubicBezTo>
                    <a:pt x="477" y="1189"/>
                    <a:pt x="641" y="955"/>
                    <a:pt x="670" y="639"/>
                  </a:cubicBezTo>
                  <a:cubicBezTo>
                    <a:pt x="700" y="305"/>
                    <a:pt x="609" y="31"/>
                    <a:pt x="427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427;p81"/>
            <p:cNvSpPr/>
            <p:nvPr/>
          </p:nvSpPr>
          <p:spPr>
            <a:xfrm>
              <a:off x="26519000" y="1375900"/>
              <a:ext cx="44875" cy="72500"/>
            </a:xfrm>
            <a:custGeom>
              <a:avLst/>
              <a:gdLst/>
              <a:ahLst/>
              <a:cxnLst/>
              <a:rect l="l" t="t" r="r" b="b"/>
              <a:pathLst>
                <a:path w="1795" h="2900" extrusionOk="0">
                  <a:moveTo>
                    <a:pt x="1588" y="1"/>
                  </a:moveTo>
                  <a:cubicBezTo>
                    <a:pt x="1554" y="1"/>
                    <a:pt x="1519" y="16"/>
                    <a:pt x="1490" y="53"/>
                  </a:cubicBezTo>
                  <a:lnTo>
                    <a:pt x="61" y="1785"/>
                  </a:lnTo>
                  <a:cubicBezTo>
                    <a:pt x="0" y="1846"/>
                    <a:pt x="31" y="1937"/>
                    <a:pt x="122" y="1998"/>
                  </a:cubicBezTo>
                  <a:cubicBezTo>
                    <a:pt x="548" y="2302"/>
                    <a:pt x="973" y="2576"/>
                    <a:pt x="1399" y="2880"/>
                  </a:cubicBezTo>
                  <a:cubicBezTo>
                    <a:pt x="1422" y="2894"/>
                    <a:pt x="1444" y="2900"/>
                    <a:pt x="1465" y="2900"/>
                  </a:cubicBezTo>
                  <a:cubicBezTo>
                    <a:pt x="1581" y="2900"/>
                    <a:pt x="1649" y="2709"/>
                    <a:pt x="1520" y="2606"/>
                  </a:cubicBezTo>
                  <a:cubicBezTo>
                    <a:pt x="1140" y="2362"/>
                    <a:pt x="759" y="2093"/>
                    <a:pt x="379" y="1843"/>
                  </a:cubicBezTo>
                  <a:lnTo>
                    <a:pt x="379" y="1843"/>
                  </a:lnTo>
                  <a:lnTo>
                    <a:pt x="1703" y="266"/>
                  </a:lnTo>
                  <a:cubicBezTo>
                    <a:pt x="1795" y="151"/>
                    <a:pt x="1695" y="1"/>
                    <a:pt x="158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428;p81"/>
            <p:cNvSpPr/>
            <p:nvPr/>
          </p:nvSpPr>
          <p:spPr>
            <a:xfrm>
              <a:off x="26444926" y="1409825"/>
              <a:ext cx="73401" cy="68624"/>
            </a:xfrm>
            <a:custGeom>
              <a:avLst/>
              <a:gdLst/>
              <a:ahLst/>
              <a:cxnLst/>
              <a:rect l="l" t="t" r="r" b="b"/>
              <a:pathLst>
                <a:path w="1307" h="1222" extrusionOk="0">
                  <a:moveTo>
                    <a:pt x="666" y="0"/>
                  </a:moveTo>
                  <a:cubicBezTo>
                    <a:pt x="358" y="0"/>
                    <a:pt x="87" y="207"/>
                    <a:pt x="30" y="520"/>
                  </a:cubicBezTo>
                  <a:cubicBezTo>
                    <a:pt x="0" y="854"/>
                    <a:pt x="243" y="1158"/>
                    <a:pt x="578" y="1219"/>
                  </a:cubicBezTo>
                  <a:cubicBezTo>
                    <a:pt x="597" y="1220"/>
                    <a:pt x="615" y="1221"/>
                    <a:pt x="634" y="1221"/>
                  </a:cubicBezTo>
                  <a:cubicBezTo>
                    <a:pt x="945" y="1221"/>
                    <a:pt x="1218" y="987"/>
                    <a:pt x="1246" y="672"/>
                  </a:cubicBezTo>
                  <a:cubicBezTo>
                    <a:pt x="1307" y="337"/>
                    <a:pt x="1064" y="33"/>
                    <a:pt x="730" y="3"/>
                  </a:cubicBezTo>
                  <a:cubicBezTo>
                    <a:pt x="708" y="1"/>
                    <a:pt x="687" y="0"/>
                    <a:pt x="66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429;p81"/>
            <p:cNvSpPr/>
            <p:nvPr/>
          </p:nvSpPr>
          <p:spPr>
            <a:xfrm>
              <a:off x="26595000" y="1504100"/>
              <a:ext cx="41800" cy="19025"/>
            </a:xfrm>
            <a:custGeom>
              <a:avLst/>
              <a:gdLst/>
              <a:ahLst/>
              <a:cxnLst/>
              <a:rect l="l" t="t" r="r" b="b"/>
              <a:pathLst>
                <a:path w="1672" h="761" extrusionOk="0">
                  <a:moveTo>
                    <a:pt x="1429" y="1"/>
                  </a:moveTo>
                  <a:cubicBezTo>
                    <a:pt x="1033" y="1"/>
                    <a:pt x="608" y="153"/>
                    <a:pt x="304" y="427"/>
                  </a:cubicBezTo>
                  <a:cubicBezTo>
                    <a:pt x="182" y="518"/>
                    <a:pt x="61" y="639"/>
                    <a:pt x="0" y="761"/>
                  </a:cubicBezTo>
                  <a:cubicBezTo>
                    <a:pt x="213" y="730"/>
                    <a:pt x="426" y="700"/>
                    <a:pt x="608" y="639"/>
                  </a:cubicBezTo>
                  <a:cubicBezTo>
                    <a:pt x="1094" y="457"/>
                    <a:pt x="1429" y="244"/>
                    <a:pt x="1672" y="31"/>
                  </a:cubicBezTo>
                  <a:cubicBezTo>
                    <a:pt x="1581" y="1"/>
                    <a:pt x="1520" y="1"/>
                    <a:pt x="1429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430;p81"/>
            <p:cNvSpPr/>
            <p:nvPr/>
          </p:nvSpPr>
          <p:spPr>
            <a:xfrm>
              <a:off x="26554800" y="1463725"/>
              <a:ext cx="96450" cy="59950"/>
            </a:xfrm>
            <a:custGeom>
              <a:avLst/>
              <a:gdLst/>
              <a:ahLst/>
              <a:cxnLst/>
              <a:rect l="l" t="t" r="r" b="b"/>
              <a:pathLst>
                <a:path w="3858" h="2398" extrusionOk="0">
                  <a:moveTo>
                    <a:pt x="3125" y="1"/>
                  </a:moveTo>
                  <a:cubicBezTo>
                    <a:pt x="2553" y="1"/>
                    <a:pt x="2236" y="1044"/>
                    <a:pt x="1608" y="1069"/>
                  </a:cubicBezTo>
                  <a:cubicBezTo>
                    <a:pt x="1334" y="1069"/>
                    <a:pt x="1091" y="978"/>
                    <a:pt x="848" y="917"/>
                  </a:cubicBezTo>
                  <a:cubicBezTo>
                    <a:pt x="801" y="907"/>
                    <a:pt x="753" y="902"/>
                    <a:pt x="706" y="902"/>
                  </a:cubicBezTo>
                  <a:cubicBezTo>
                    <a:pt x="333" y="902"/>
                    <a:pt x="0" y="1211"/>
                    <a:pt x="27" y="1616"/>
                  </a:cubicBezTo>
                  <a:cubicBezTo>
                    <a:pt x="104" y="2180"/>
                    <a:pt x="635" y="2398"/>
                    <a:pt x="1236" y="2398"/>
                  </a:cubicBezTo>
                  <a:cubicBezTo>
                    <a:pt x="1348" y="2398"/>
                    <a:pt x="1463" y="2390"/>
                    <a:pt x="1578" y="2376"/>
                  </a:cubicBezTo>
                  <a:cubicBezTo>
                    <a:pt x="1669" y="2254"/>
                    <a:pt x="1760" y="2133"/>
                    <a:pt x="1882" y="2042"/>
                  </a:cubicBezTo>
                  <a:cubicBezTo>
                    <a:pt x="2216" y="1768"/>
                    <a:pt x="2611" y="1616"/>
                    <a:pt x="3037" y="1616"/>
                  </a:cubicBezTo>
                  <a:cubicBezTo>
                    <a:pt x="3128" y="1616"/>
                    <a:pt x="3189" y="1616"/>
                    <a:pt x="3249" y="1646"/>
                  </a:cubicBezTo>
                  <a:cubicBezTo>
                    <a:pt x="3857" y="1069"/>
                    <a:pt x="3827" y="370"/>
                    <a:pt x="3523" y="157"/>
                  </a:cubicBezTo>
                  <a:cubicBezTo>
                    <a:pt x="3375" y="46"/>
                    <a:pt x="3244" y="1"/>
                    <a:pt x="312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431;p81"/>
            <p:cNvSpPr/>
            <p:nvPr/>
          </p:nvSpPr>
          <p:spPr>
            <a:xfrm>
              <a:off x="26502275" y="1317625"/>
              <a:ext cx="43350" cy="15525"/>
            </a:xfrm>
            <a:custGeom>
              <a:avLst/>
              <a:gdLst/>
              <a:ahLst/>
              <a:cxnLst/>
              <a:rect l="l" t="t" r="r" b="b"/>
              <a:pathLst>
                <a:path w="1734" h="621" extrusionOk="0">
                  <a:moveTo>
                    <a:pt x="1154" y="0"/>
                  </a:moveTo>
                  <a:cubicBezTo>
                    <a:pt x="1034" y="0"/>
                    <a:pt x="920" y="22"/>
                    <a:pt x="791" y="43"/>
                  </a:cubicBezTo>
                  <a:cubicBezTo>
                    <a:pt x="487" y="135"/>
                    <a:pt x="183" y="317"/>
                    <a:pt x="1" y="621"/>
                  </a:cubicBezTo>
                  <a:cubicBezTo>
                    <a:pt x="335" y="591"/>
                    <a:pt x="609" y="499"/>
                    <a:pt x="913" y="408"/>
                  </a:cubicBezTo>
                  <a:cubicBezTo>
                    <a:pt x="1034" y="378"/>
                    <a:pt x="1186" y="347"/>
                    <a:pt x="1308" y="317"/>
                  </a:cubicBezTo>
                  <a:cubicBezTo>
                    <a:pt x="1369" y="302"/>
                    <a:pt x="1437" y="294"/>
                    <a:pt x="1509" y="294"/>
                  </a:cubicBezTo>
                  <a:cubicBezTo>
                    <a:pt x="1581" y="294"/>
                    <a:pt x="1657" y="302"/>
                    <a:pt x="1733" y="317"/>
                  </a:cubicBezTo>
                  <a:cubicBezTo>
                    <a:pt x="1672" y="165"/>
                    <a:pt x="1490" y="43"/>
                    <a:pt x="1308" y="13"/>
                  </a:cubicBezTo>
                  <a:cubicBezTo>
                    <a:pt x="1254" y="4"/>
                    <a:pt x="1204" y="0"/>
                    <a:pt x="1154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432;p81"/>
            <p:cNvSpPr/>
            <p:nvPr/>
          </p:nvSpPr>
          <p:spPr>
            <a:xfrm>
              <a:off x="26634500" y="1448650"/>
              <a:ext cx="73400" cy="66600"/>
            </a:xfrm>
            <a:custGeom>
              <a:avLst/>
              <a:gdLst/>
              <a:ahLst/>
              <a:cxnLst/>
              <a:rect l="l" t="t" r="r" b="b"/>
              <a:pathLst>
                <a:path w="2936" h="2664" extrusionOk="0">
                  <a:moveTo>
                    <a:pt x="1" y="0"/>
                  </a:moveTo>
                  <a:cubicBezTo>
                    <a:pt x="1" y="0"/>
                    <a:pt x="1" y="2006"/>
                    <a:pt x="1703" y="2584"/>
                  </a:cubicBezTo>
                  <a:cubicBezTo>
                    <a:pt x="1857" y="2639"/>
                    <a:pt x="1976" y="2664"/>
                    <a:pt x="2063" y="2664"/>
                  </a:cubicBezTo>
                  <a:cubicBezTo>
                    <a:pt x="2936" y="2664"/>
                    <a:pt x="664" y="138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433;p81"/>
            <p:cNvSpPr/>
            <p:nvPr/>
          </p:nvSpPr>
          <p:spPr>
            <a:xfrm>
              <a:off x="26629950" y="1453950"/>
              <a:ext cx="29650" cy="44100"/>
            </a:xfrm>
            <a:custGeom>
              <a:avLst/>
              <a:gdLst/>
              <a:ahLst/>
              <a:cxnLst/>
              <a:rect l="l" t="t" r="r" b="b"/>
              <a:pathLst>
                <a:path w="1186" h="1764" extrusionOk="0">
                  <a:moveTo>
                    <a:pt x="61" y="1"/>
                  </a:moveTo>
                  <a:cubicBezTo>
                    <a:pt x="0" y="183"/>
                    <a:pt x="0" y="366"/>
                    <a:pt x="31" y="578"/>
                  </a:cubicBezTo>
                  <a:cubicBezTo>
                    <a:pt x="61" y="761"/>
                    <a:pt x="122" y="943"/>
                    <a:pt x="213" y="1126"/>
                  </a:cubicBezTo>
                  <a:cubicBezTo>
                    <a:pt x="335" y="1308"/>
                    <a:pt x="456" y="1460"/>
                    <a:pt x="639" y="1581"/>
                  </a:cubicBezTo>
                  <a:cubicBezTo>
                    <a:pt x="790" y="1703"/>
                    <a:pt x="1003" y="1764"/>
                    <a:pt x="1186" y="1764"/>
                  </a:cubicBezTo>
                  <a:cubicBezTo>
                    <a:pt x="1034" y="1612"/>
                    <a:pt x="942" y="1490"/>
                    <a:pt x="821" y="1369"/>
                  </a:cubicBezTo>
                  <a:cubicBezTo>
                    <a:pt x="730" y="1217"/>
                    <a:pt x="639" y="1095"/>
                    <a:pt x="547" y="943"/>
                  </a:cubicBezTo>
                  <a:cubicBezTo>
                    <a:pt x="395" y="639"/>
                    <a:pt x="274" y="335"/>
                    <a:pt x="61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434;p81"/>
            <p:cNvSpPr/>
            <p:nvPr/>
          </p:nvSpPr>
          <p:spPr>
            <a:xfrm>
              <a:off x="26643625" y="1433200"/>
              <a:ext cx="73399" cy="69260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597" y="1"/>
                  </a:moveTo>
                  <a:cubicBezTo>
                    <a:pt x="305" y="1"/>
                    <a:pt x="58" y="227"/>
                    <a:pt x="31" y="527"/>
                  </a:cubicBezTo>
                  <a:cubicBezTo>
                    <a:pt x="0" y="861"/>
                    <a:pt x="243" y="1165"/>
                    <a:pt x="578" y="1196"/>
                  </a:cubicBezTo>
                  <a:cubicBezTo>
                    <a:pt x="613" y="1202"/>
                    <a:pt x="647" y="1205"/>
                    <a:pt x="681" y="1205"/>
                  </a:cubicBezTo>
                  <a:cubicBezTo>
                    <a:pt x="972" y="1205"/>
                    <a:pt x="1219" y="979"/>
                    <a:pt x="1247" y="679"/>
                  </a:cubicBezTo>
                  <a:cubicBezTo>
                    <a:pt x="1277" y="345"/>
                    <a:pt x="1034" y="41"/>
                    <a:pt x="699" y="10"/>
                  </a:cubicBezTo>
                  <a:cubicBezTo>
                    <a:pt x="665" y="4"/>
                    <a:pt x="630" y="1"/>
                    <a:pt x="597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435;p81"/>
            <p:cNvSpPr/>
            <p:nvPr/>
          </p:nvSpPr>
          <p:spPr>
            <a:xfrm>
              <a:off x="26275200" y="1555475"/>
              <a:ext cx="524975" cy="513050"/>
            </a:xfrm>
            <a:custGeom>
              <a:avLst/>
              <a:gdLst/>
              <a:ahLst/>
              <a:cxnLst/>
              <a:rect l="l" t="t" r="r" b="b"/>
              <a:pathLst>
                <a:path w="20999" h="20522" extrusionOk="0">
                  <a:moveTo>
                    <a:pt x="3811" y="0"/>
                  </a:moveTo>
                  <a:cubicBezTo>
                    <a:pt x="3627" y="0"/>
                    <a:pt x="3441" y="102"/>
                    <a:pt x="3339" y="286"/>
                  </a:cubicBezTo>
                  <a:lnTo>
                    <a:pt x="3217" y="499"/>
                  </a:lnTo>
                  <a:cubicBezTo>
                    <a:pt x="3217" y="499"/>
                    <a:pt x="3065" y="378"/>
                    <a:pt x="2701" y="286"/>
                  </a:cubicBezTo>
                  <a:cubicBezTo>
                    <a:pt x="2693" y="284"/>
                    <a:pt x="2686" y="283"/>
                    <a:pt x="2677" y="283"/>
                  </a:cubicBezTo>
                  <a:cubicBezTo>
                    <a:pt x="2283" y="283"/>
                    <a:pt x="1018" y="3140"/>
                    <a:pt x="1971" y="4451"/>
                  </a:cubicBezTo>
                  <a:cubicBezTo>
                    <a:pt x="1863" y="4472"/>
                    <a:pt x="1759" y="4481"/>
                    <a:pt x="1657" y="4481"/>
                  </a:cubicBezTo>
                  <a:cubicBezTo>
                    <a:pt x="1045" y="4481"/>
                    <a:pt x="559" y="4143"/>
                    <a:pt x="311" y="4143"/>
                  </a:cubicBezTo>
                  <a:cubicBezTo>
                    <a:pt x="253" y="4143"/>
                    <a:pt x="208" y="4162"/>
                    <a:pt x="178" y="4207"/>
                  </a:cubicBezTo>
                  <a:cubicBezTo>
                    <a:pt x="1" y="4473"/>
                    <a:pt x="1342" y="5914"/>
                    <a:pt x="2311" y="5914"/>
                  </a:cubicBezTo>
                  <a:cubicBezTo>
                    <a:pt x="2340" y="5914"/>
                    <a:pt x="2368" y="5912"/>
                    <a:pt x="2397" y="5910"/>
                  </a:cubicBezTo>
                  <a:cubicBezTo>
                    <a:pt x="2905" y="6503"/>
                    <a:pt x="3729" y="7911"/>
                    <a:pt x="5454" y="7911"/>
                  </a:cubicBezTo>
                  <a:cubicBezTo>
                    <a:pt x="5585" y="7911"/>
                    <a:pt x="5720" y="7902"/>
                    <a:pt x="5862" y="7885"/>
                  </a:cubicBezTo>
                  <a:cubicBezTo>
                    <a:pt x="6512" y="9213"/>
                    <a:pt x="10287" y="20521"/>
                    <a:pt x="14746" y="20521"/>
                  </a:cubicBezTo>
                  <a:cubicBezTo>
                    <a:pt x="15084" y="20521"/>
                    <a:pt x="15426" y="20456"/>
                    <a:pt x="15771" y="20317"/>
                  </a:cubicBezTo>
                  <a:cubicBezTo>
                    <a:pt x="20634" y="18341"/>
                    <a:pt x="20999" y="13448"/>
                    <a:pt x="20999" y="13448"/>
                  </a:cubicBezTo>
                  <a:lnTo>
                    <a:pt x="16257" y="11958"/>
                  </a:lnTo>
                  <a:lnTo>
                    <a:pt x="14464" y="14512"/>
                  </a:lnTo>
                  <a:lnTo>
                    <a:pt x="9388" y="5636"/>
                  </a:lnTo>
                  <a:cubicBezTo>
                    <a:pt x="9388" y="5636"/>
                    <a:pt x="9965" y="3904"/>
                    <a:pt x="9084" y="3326"/>
                  </a:cubicBezTo>
                  <a:cubicBezTo>
                    <a:pt x="8202" y="2779"/>
                    <a:pt x="7807" y="1168"/>
                    <a:pt x="7199" y="1046"/>
                  </a:cubicBezTo>
                  <a:cubicBezTo>
                    <a:pt x="7185" y="1044"/>
                    <a:pt x="7171" y="1043"/>
                    <a:pt x="7157" y="1043"/>
                  </a:cubicBezTo>
                  <a:cubicBezTo>
                    <a:pt x="6541" y="1043"/>
                    <a:pt x="6123" y="2957"/>
                    <a:pt x="6895" y="4086"/>
                  </a:cubicBezTo>
                  <a:cubicBezTo>
                    <a:pt x="5375" y="3417"/>
                    <a:pt x="4950" y="2840"/>
                    <a:pt x="4859" y="1411"/>
                  </a:cubicBezTo>
                  <a:cubicBezTo>
                    <a:pt x="4828" y="621"/>
                    <a:pt x="4433" y="256"/>
                    <a:pt x="4068" y="74"/>
                  </a:cubicBezTo>
                  <a:cubicBezTo>
                    <a:pt x="3989" y="24"/>
                    <a:pt x="3900" y="0"/>
                    <a:pt x="381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436;p81"/>
            <p:cNvSpPr/>
            <p:nvPr/>
          </p:nvSpPr>
          <p:spPr>
            <a:xfrm>
              <a:off x="26337400" y="1567950"/>
              <a:ext cx="23575" cy="94250"/>
            </a:xfrm>
            <a:custGeom>
              <a:avLst/>
              <a:gdLst/>
              <a:ahLst/>
              <a:cxnLst/>
              <a:rect l="l" t="t" r="r" b="b"/>
              <a:pathLst>
                <a:path w="943" h="3770" extrusionOk="0">
                  <a:moveTo>
                    <a:pt x="729" y="0"/>
                  </a:moveTo>
                  <a:lnTo>
                    <a:pt x="729" y="0"/>
                  </a:lnTo>
                  <a:cubicBezTo>
                    <a:pt x="729" y="1"/>
                    <a:pt x="0" y="2675"/>
                    <a:pt x="942" y="3769"/>
                  </a:cubicBezTo>
                  <a:lnTo>
                    <a:pt x="729" y="0"/>
                  </a:ln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437;p81"/>
            <p:cNvSpPr/>
            <p:nvPr/>
          </p:nvSpPr>
          <p:spPr>
            <a:xfrm>
              <a:off x="26659575" y="1725875"/>
              <a:ext cx="174800" cy="212575"/>
            </a:xfrm>
            <a:custGeom>
              <a:avLst/>
              <a:gdLst/>
              <a:ahLst/>
              <a:cxnLst/>
              <a:rect l="l" t="t" r="r" b="b"/>
              <a:pathLst>
                <a:path w="6992" h="8503" extrusionOk="0">
                  <a:moveTo>
                    <a:pt x="3459" y="1"/>
                  </a:moveTo>
                  <a:cubicBezTo>
                    <a:pt x="2881" y="1"/>
                    <a:pt x="2312" y="220"/>
                    <a:pt x="1824" y="553"/>
                  </a:cubicBezTo>
                  <a:cubicBezTo>
                    <a:pt x="1368" y="887"/>
                    <a:pt x="973" y="1282"/>
                    <a:pt x="730" y="1738"/>
                  </a:cubicBezTo>
                  <a:cubicBezTo>
                    <a:pt x="426" y="2285"/>
                    <a:pt x="244" y="2923"/>
                    <a:pt x="244" y="3562"/>
                  </a:cubicBezTo>
                  <a:cubicBezTo>
                    <a:pt x="244" y="3805"/>
                    <a:pt x="730" y="5355"/>
                    <a:pt x="700" y="5386"/>
                  </a:cubicBezTo>
                  <a:cubicBezTo>
                    <a:pt x="1" y="6389"/>
                    <a:pt x="274" y="6541"/>
                    <a:pt x="609" y="6723"/>
                  </a:cubicBezTo>
                  <a:cubicBezTo>
                    <a:pt x="650" y="6746"/>
                    <a:pt x="699" y="6756"/>
                    <a:pt x="753" y="6756"/>
                  </a:cubicBezTo>
                  <a:cubicBezTo>
                    <a:pt x="1128" y="6756"/>
                    <a:pt x="1733" y="6267"/>
                    <a:pt x="1733" y="6267"/>
                  </a:cubicBezTo>
                  <a:lnTo>
                    <a:pt x="1733" y="6267"/>
                  </a:lnTo>
                  <a:cubicBezTo>
                    <a:pt x="1733" y="6267"/>
                    <a:pt x="1429" y="7392"/>
                    <a:pt x="1794" y="7483"/>
                  </a:cubicBezTo>
                  <a:cubicBezTo>
                    <a:pt x="1813" y="7487"/>
                    <a:pt x="1832" y="7489"/>
                    <a:pt x="1851" y="7489"/>
                  </a:cubicBezTo>
                  <a:cubicBezTo>
                    <a:pt x="2229" y="7489"/>
                    <a:pt x="2614" y="6663"/>
                    <a:pt x="2615" y="6662"/>
                  </a:cubicBezTo>
                  <a:lnTo>
                    <a:pt x="2615" y="6662"/>
                  </a:lnTo>
                  <a:cubicBezTo>
                    <a:pt x="2615" y="6663"/>
                    <a:pt x="2524" y="7908"/>
                    <a:pt x="3040" y="7939"/>
                  </a:cubicBezTo>
                  <a:cubicBezTo>
                    <a:pt x="3057" y="7941"/>
                    <a:pt x="3074" y="7942"/>
                    <a:pt x="3091" y="7942"/>
                  </a:cubicBezTo>
                  <a:cubicBezTo>
                    <a:pt x="3575" y="7942"/>
                    <a:pt x="3830" y="7118"/>
                    <a:pt x="3830" y="7118"/>
                  </a:cubicBezTo>
                  <a:cubicBezTo>
                    <a:pt x="3830" y="7118"/>
                    <a:pt x="3982" y="8273"/>
                    <a:pt x="4438" y="8273"/>
                  </a:cubicBezTo>
                  <a:cubicBezTo>
                    <a:pt x="4894" y="8273"/>
                    <a:pt x="5259" y="7604"/>
                    <a:pt x="5502" y="7331"/>
                  </a:cubicBezTo>
                  <a:lnTo>
                    <a:pt x="5502" y="7331"/>
                  </a:lnTo>
                  <a:cubicBezTo>
                    <a:pt x="5502" y="7635"/>
                    <a:pt x="5441" y="7969"/>
                    <a:pt x="5472" y="8303"/>
                  </a:cubicBezTo>
                  <a:cubicBezTo>
                    <a:pt x="5502" y="8364"/>
                    <a:pt x="5502" y="8425"/>
                    <a:pt x="5563" y="8486"/>
                  </a:cubicBezTo>
                  <a:cubicBezTo>
                    <a:pt x="5580" y="8497"/>
                    <a:pt x="5598" y="8502"/>
                    <a:pt x="5616" y="8502"/>
                  </a:cubicBezTo>
                  <a:cubicBezTo>
                    <a:pt x="5697" y="8502"/>
                    <a:pt x="5787" y="8403"/>
                    <a:pt x="5837" y="8303"/>
                  </a:cubicBezTo>
                  <a:cubicBezTo>
                    <a:pt x="6019" y="7908"/>
                    <a:pt x="5958" y="7452"/>
                    <a:pt x="6049" y="7027"/>
                  </a:cubicBezTo>
                  <a:cubicBezTo>
                    <a:pt x="6171" y="6510"/>
                    <a:pt x="6475" y="6085"/>
                    <a:pt x="6688" y="5598"/>
                  </a:cubicBezTo>
                  <a:cubicBezTo>
                    <a:pt x="6992" y="4838"/>
                    <a:pt x="6931" y="3927"/>
                    <a:pt x="6657" y="3136"/>
                  </a:cubicBezTo>
                  <a:cubicBezTo>
                    <a:pt x="6384" y="2468"/>
                    <a:pt x="6019" y="1738"/>
                    <a:pt x="5563" y="1161"/>
                  </a:cubicBezTo>
                  <a:cubicBezTo>
                    <a:pt x="5198" y="674"/>
                    <a:pt x="4712" y="279"/>
                    <a:pt x="4104" y="97"/>
                  </a:cubicBezTo>
                  <a:cubicBezTo>
                    <a:pt x="3890" y="31"/>
                    <a:pt x="3674" y="1"/>
                    <a:pt x="3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438;p81"/>
            <p:cNvSpPr/>
            <p:nvPr/>
          </p:nvSpPr>
          <p:spPr>
            <a:xfrm>
              <a:off x="26251525" y="1696150"/>
              <a:ext cx="154275" cy="190800"/>
            </a:xfrm>
            <a:custGeom>
              <a:avLst/>
              <a:gdLst/>
              <a:ahLst/>
              <a:cxnLst/>
              <a:rect l="l" t="t" r="r" b="b"/>
              <a:pathLst>
                <a:path w="6171" h="7632" extrusionOk="0">
                  <a:moveTo>
                    <a:pt x="517" y="1"/>
                  </a:moveTo>
                  <a:cubicBezTo>
                    <a:pt x="178" y="1"/>
                    <a:pt x="66" y="318"/>
                    <a:pt x="335" y="739"/>
                  </a:cubicBezTo>
                  <a:cubicBezTo>
                    <a:pt x="821" y="1498"/>
                    <a:pt x="1429" y="2562"/>
                    <a:pt x="2401" y="2593"/>
                  </a:cubicBezTo>
                  <a:cubicBezTo>
                    <a:pt x="2274" y="2704"/>
                    <a:pt x="2087" y="2734"/>
                    <a:pt x="1876" y="2734"/>
                  </a:cubicBezTo>
                  <a:cubicBezTo>
                    <a:pt x="1632" y="2734"/>
                    <a:pt x="1354" y="2694"/>
                    <a:pt x="1096" y="2694"/>
                  </a:cubicBezTo>
                  <a:cubicBezTo>
                    <a:pt x="730" y="2694"/>
                    <a:pt x="405" y="2776"/>
                    <a:pt x="274" y="3170"/>
                  </a:cubicBezTo>
                  <a:cubicBezTo>
                    <a:pt x="0" y="3991"/>
                    <a:pt x="699" y="6058"/>
                    <a:pt x="1338" y="7182"/>
                  </a:cubicBezTo>
                  <a:cubicBezTo>
                    <a:pt x="1488" y="7459"/>
                    <a:pt x="1784" y="7631"/>
                    <a:pt x="2106" y="7631"/>
                  </a:cubicBezTo>
                  <a:cubicBezTo>
                    <a:pt x="2173" y="7631"/>
                    <a:pt x="2242" y="7624"/>
                    <a:pt x="2310" y="7608"/>
                  </a:cubicBezTo>
                  <a:cubicBezTo>
                    <a:pt x="3526" y="7365"/>
                    <a:pt x="6170" y="6453"/>
                    <a:pt x="5715" y="3353"/>
                  </a:cubicBezTo>
                  <a:cubicBezTo>
                    <a:pt x="5409" y="1336"/>
                    <a:pt x="4665" y="985"/>
                    <a:pt x="3866" y="985"/>
                  </a:cubicBezTo>
                  <a:cubicBezTo>
                    <a:pt x="3442" y="985"/>
                    <a:pt x="3001" y="1084"/>
                    <a:pt x="2602" y="1084"/>
                  </a:cubicBezTo>
                  <a:cubicBezTo>
                    <a:pt x="2259" y="1084"/>
                    <a:pt x="1947" y="1011"/>
                    <a:pt x="1702" y="739"/>
                  </a:cubicBezTo>
                  <a:cubicBezTo>
                    <a:pt x="1213" y="209"/>
                    <a:pt x="791" y="1"/>
                    <a:pt x="517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439;p81"/>
            <p:cNvSpPr/>
            <p:nvPr/>
          </p:nvSpPr>
          <p:spPr>
            <a:xfrm>
              <a:off x="26254875" y="1602425"/>
              <a:ext cx="59425" cy="365725"/>
            </a:xfrm>
            <a:custGeom>
              <a:avLst/>
              <a:gdLst/>
              <a:ahLst/>
              <a:cxnLst/>
              <a:rect l="l" t="t" r="r" b="b"/>
              <a:pathLst>
                <a:path w="2377" h="14629" extrusionOk="0">
                  <a:moveTo>
                    <a:pt x="166" y="0"/>
                  </a:moveTo>
                  <a:cubicBezTo>
                    <a:pt x="85" y="0"/>
                    <a:pt x="0" y="65"/>
                    <a:pt x="18" y="171"/>
                  </a:cubicBezTo>
                  <a:cubicBezTo>
                    <a:pt x="626" y="4366"/>
                    <a:pt x="1234" y="8530"/>
                    <a:pt x="1842" y="12725"/>
                  </a:cubicBezTo>
                  <a:cubicBezTo>
                    <a:pt x="1903" y="13333"/>
                    <a:pt x="1994" y="13941"/>
                    <a:pt x="2085" y="14518"/>
                  </a:cubicBezTo>
                  <a:cubicBezTo>
                    <a:pt x="2098" y="14594"/>
                    <a:pt x="2153" y="14628"/>
                    <a:pt x="2211" y="14628"/>
                  </a:cubicBezTo>
                  <a:cubicBezTo>
                    <a:pt x="2291" y="14628"/>
                    <a:pt x="2376" y="14563"/>
                    <a:pt x="2359" y="14457"/>
                  </a:cubicBezTo>
                  <a:cubicBezTo>
                    <a:pt x="1751" y="10263"/>
                    <a:pt x="1143" y="6099"/>
                    <a:pt x="535" y="1904"/>
                  </a:cubicBezTo>
                  <a:cubicBezTo>
                    <a:pt x="474" y="1296"/>
                    <a:pt x="383" y="688"/>
                    <a:pt x="292" y="111"/>
                  </a:cubicBezTo>
                  <a:cubicBezTo>
                    <a:pt x="279" y="34"/>
                    <a:pt x="224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40;p81"/>
            <p:cNvSpPr/>
            <p:nvPr/>
          </p:nvSpPr>
          <p:spPr>
            <a:xfrm>
              <a:off x="26220350" y="1754125"/>
              <a:ext cx="108700" cy="120925"/>
            </a:xfrm>
            <a:custGeom>
              <a:avLst/>
              <a:gdLst/>
              <a:ahLst/>
              <a:cxnLst/>
              <a:rect l="l" t="t" r="r" b="b"/>
              <a:pathLst>
                <a:path w="4348" h="4837" extrusionOk="0">
                  <a:moveTo>
                    <a:pt x="1126" y="0"/>
                  </a:moveTo>
                  <a:cubicBezTo>
                    <a:pt x="1125" y="0"/>
                    <a:pt x="183" y="2371"/>
                    <a:pt x="1582" y="2888"/>
                  </a:cubicBezTo>
                  <a:cubicBezTo>
                    <a:pt x="1" y="3131"/>
                    <a:pt x="822" y="4529"/>
                    <a:pt x="1794" y="4772"/>
                  </a:cubicBezTo>
                  <a:cubicBezTo>
                    <a:pt x="1949" y="4817"/>
                    <a:pt x="2092" y="4837"/>
                    <a:pt x="2224" y="4837"/>
                  </a:cubicBezTo>
                  <a:cubicBezTo>
                    <a:pt x="2894" y="4837"/>
                    <a:pt x="3263" y="4332"/>
                    <a:pt x="3314" y="4104"/>
                  </a:cubicBezTo>
                  <a:cubicBezTo>
                    <a:pt x="3344" y="3830"/>
                    <a:pt x="2797" y="3435"/>
                    <a:pt x="2797" y="3435"/>
                  </a:cubicBezTo>
                  <a:cubicBezTo>
                    <a:pt x="2797" y="3435"/>
                    <a:pt x="3618" y="3374"/>
                    <a:pt x="3983" y="3131"/>
                  </a:cubicBezTo>
                  <a:cubicBezTo>
                    <a:pt x="4348" y="2857"/>
                    <a:pt x="2098" y="304"/>
                    <a:pt x="112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441;p81"/>
            <p:cNvSpPr/>
            <p:nvPr/>
          </p:nvSpPr>
          <p:spPr>
            <a:xfrm>
              <a:off x="26220425" y="1699800"/>
              <a:ext cx="86575" cy="75625"/>
            </a:xfrm>
            <a:custGeom>
              <a:avLst/>
              <a:gdLst/>
              <a:ahLst/>
              <a:cxnLst/>
              <a:rect l="l" t="t" r="r" b="b"/>
              <a:pathLst>
                <a:path w="3463" h="3025" extrusionOk="0">
                  <a:moveTo>
                    <a:pt x="732" y="0"/>
                  </a:moveTo>
                  <a:cubicBezTo>
                    <a:pt x="599" y="0"/>
                    <a:pt x="480" y="47"/>
                    <a:pt x="393" y="167"/>
                  </a:cubicBezTo>
                  <a:cubicBezTo>
                    <a:pt x="1" y="741"/>
                    <a:pt x="1228" y="3025"/>
                    <a:pt x="2347" y="3025"/>
                  </a:cubicBezTo>
                  <a:cubicBezTo>
                    <a:pt x="2354" y="3025"/>
                    <a:pt x="2361" y="3024"/>
                    <a:pt x="2369" y="3024"/>
                  </a:cubicBezTo>
                  <a:cubicBezTo>
                    <a:pt x="3463" y="2963"/>
                    <a:pt x="1852" y="593"/>
                    <a:pt x="1852" y="593"/>
                  </a:cubicBezTo>
                  <a:cubicBezTo>
                    <a:pt x="1852" y="593"/>
                    <a:pt x="1204" y="0"/>
                    <a:pt x="73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442;p81"/>
            <p:cNvSpPr/>
            <p:nvPr/>
          </p:nvSpPr>
          <p:spPr>
            <a:xfrm>
              <a:off x="26234800" y="1718400"/>
              <a:ext cx="59300" cy="60825"/>
            </a:xfrm>
            <a:custGeom>
              <a:avLst/>
              <a:gdLst/>
              <a:ahLst/>
              <a:cxnLst/>
              <a:rect l="l" t="t" r="r" b="b"/>
              <a:pathLst>
                <a:path w="2372" h="2433" extrusionOk="0">
                  <a:moveTo>
                    <a:pt x="1125" y="1"/>
                  </a:moveTo>
                  <a:lnTo>
                    <a:pt x="1125" y="1"/>
                  </a:lnTo>
                  <a:cubicBezTo>
                    <a:pt x="1368" y="365"/>
                    <a:pt x="1611" y="730"/>
                    <a:pt x="1794" y="1095"/>
                  </a:cubicBezTo>
                  <a:cubicBezTo>
                    <a:pt x="1885" y="1277"/>
                    <a:pt x="1976" y="1490"/>
                    <a:pt x="2007" y="1642"/>
                  </a:cubicBezTo>
                  <a:cubicBezTo>
                    <a:pt x="2037" y="1824"/>
                    <a:pt x="1976" y="1946"/>
                    <a:pt x="1824" y="2007"/>
                  </a:cubicBezTo>
                  <a:cubicBezTo>
                    <a:pt x="1792" y="2028"/>
                    <a:pt x="1748" y="2038"/>
                    <a:pt x="1698" y="2038"/>
                  </a:cubicBezTo>
                  <a:cubicBezTo>
                    <a:pt x="1608" y="2038"/>
                    <a:pt x="1497" y="2005"/>
                    <a:pt x="1399" y="1946"/>
                  </a:cubicBezTo>
                  <a:cubicBezTo>
                    <a:pt x="1216" y="1855"/>
                    <a:pt x="1064" y="1733"/>
                    <a:pt x="912" y="1581"/>
                  </a:cubicBezTo>
                  <a:cubicBezTo>
                    <a:pt x="578" y="1308"/>
                    <a:pt x="304" y="973"/>
                    <a:pt x="0" y="639"/>
                  </a:cubicBezTo>
                  <a:lnTo>
                    <a:pt x="0" y="639"/>
                  </a:lnTo>
                  <a:cubicBezTo>
                    <a:pt x="152" y="1064"/>
                    <a:pt x="396" y="1460"/>
                    <a:pt x="669" y="1794"/>
                  </a:cubicBezTo>
                  <a:cubicBezTo>
                    <a:pt x="821" y="1976"/>
                    <a:pt x="1004" y="2128"/>
                    <a:pt x="1216" y="2250"/>
                  </a:cubicBezTo>
                  <a:cubicBezTo>
                    <a:pt x="1247" y="2311"/>
                    <a:pt x="1307" y="2311"/>
                    <a:pt x="1368" y="2341"/>
                  </a:cubicBezTo>
                  <a:cubicBezTo>
                    <a:pt x="1429" y="2371"/>
                    <a:pt x="1490" y="2402"/>
                    <a:pt x="1581" y="2402"/>
                  </a:cubicBezTo>
                  <a:lnTo>
                    <a:pt x="1672" y="2432"/>
                  </a:lnTo>
                  <a:lnTo>
                    <a:pt x="1794" y="2402"/>
                  </a:lnTo>
                  <a:cubicBezTo>
                    <a:pt x="1885" y="2402"/>
                    <a:pt x="1946" y="2371"/>
                    <a:pt x="2007" y="2341"/>
                  </a:cubicBezTo>
                  <a:cubicBezTo>
                    <a:pt x="2067" y="2311"/>
                    <a:pt x="2128" y="2280"/>
                    <a:pt x="2189" y="2219"/>
                  </a:cubicBezTo>
                  <a:cubicBezTo>
                    <a:pt x="2250" y="2159"/>
                    <a:pt x="2280" y="2098"/>
                    <a:pt x="2311" y="2037"/>
                  </a:cubicBezTo>
                  <a:cubicBezTo>
                    <a:pt x="2371" y="1885"/>
                    <a:pt x="2371" y="1733"/>
                    <a:pt x="2371" y="1612"/>
                  </a:cubicBezTo>
                  <a:cubicBezTo>
                    <a:pt x="2311" y="1338"/>
                    <a:pt x="2189" y="1125"/>
                    <a:pt x="2067" y="943"/>
                  </a:cubicBezTo>
                  <a:cubicBezTo>
                    <a:pt x="1794" y="578"/>
                    <a:pt x="1490" y="244"/>
                    <a:pt x="1125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443;p81"/>
            <p:cNvSpPr/>
            <p:nvPr/>
          </p:nvSpPr>
          <p:spPr>
            <a:xfrm>
              <a:off x="26243925" y="1781475"/>
              <a:ext cx="81325" cy="62300"/>
            </a:xfrm>
            <a:custGeom>
              <a:avLst/>
              <a:gdLst/>
              <a:ahLst/>
              <a:cxnLst/>
              <a:rect l="l" t="t" r="r" b="b"/>
              <a:pathLst>
                <a:path w="3253" h="2492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976" y="335"/>
                    <a:pt x="2310" y="699"/>
                    <a:pt x="2614" y="1064"/>
                  </a:cubicBezTo>
                  <a:cubicBezTo>
                    <a:pt x="2736" y="1247"/>
                    <a:pt x="2857" y="1459"/>
                    <a:pt x="2888" y="1642"/>
                  </a:cubicBezTo>
                  <a:cubicBezTo>
                    <a:pt x="2888" y="1794"/>
                    <a:pt x="2797" y="1915"/>
                    <a:pt x="2614" y="2006"/>
                  </a:cubicBezTo>
                  <a:cubicBezTo>
                    <a:pt x="2461" y="2096"/>
                    <a:pt x="2286" y="2132"/>
                    <a:pt x="2103" y="2132"/>
                  </a:cubicBezTo>
                  <a:cubicBezTo>
                    <a:pt x="1851" y="2132"/>
                    <a:pt x="1584" y="2064"/>
                    <a:pt x="1338" y="1976"/>
                  </a:cubicBezTo>
                  <a:cubicBezTo>
                    <a:pt x="882" y="1794"/>
                    <a:pt x="456" y="1581"/>
                    <a:pt x="0" y="1338"/>
                  </a:cubicBezTo>
                  <a:lnTo>
                    <a:pt x="0" y="1338"/>
                  </a:lnTo>
                  <a:cubicBezTo>
                    <a:pt x="365" y="1703"/>
                    <a:pt x="760" y="2006"/>
                    <a:pt x="1216" y="2219"/>
                  </a:cubicBezTo>
                  <a:cubicBezTo>
                    <a:pt x="1429" y="2341"/>
                    <a:pt x="1702" y="2432"/>
                    <a:pt x="1946" y="2462"/>
                  </a:cubicBezTo>
                  <a:cubicBezTo>
                    <a:pt x="2032" y="2482"/>
                    <a:pt x="2122" y="2492"/>
                    <a:pt x="2212" y="2492"/>
                  </a:cubicBezTo>
                  <a:cubicBezTo>
                    <a:pt x="2405" y="2492"/>
                    <a:pt x="2600" y="2445"/>
                    <a:pt x="2766" y="2341"/>
                  </a:cubicBezTo>
                  <a:cubicBezTo>
                    <a:pt x="2918" y="2310"/>
                    <a:pt x="3040" y="2189"/>
                    <a:pt x="3131" y="2067"/>
                  </a:cubicBezTo>
                  <a:cubicBezTo>
                    <a:pt x="3222" y="1915"/>
                    <a:pt x="3253" y="1733"/>
                    <a:pt x="3222" y="1581"/>
                  </a:cubicBezTo>
                  <a:cubicBezTo>
                    <a:pt x="3192" y="1277"/>
                    <a:pt x="3009" y="1064"/>
                    <a:pt x="2827" y="882"/>
                  </a:cubicBezTo>
                  <a:cubicBezTo>
                    <a:pt x="2493" y="487"/>
                    <a:pt x="2067" y="213"/>
                    <a:pt x="1611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444;p81"/>
            <p:cNvSpPr/>
            <p:nvPr/>
          </p:nvSpPr>
          <p:spPr>
            <a:xfrm>
              <a:off x="26238600" y="1833900"/>
              <a:ext cx="62325" cy="45475"/>
            </a:xfrm>
            <a:custGeom>
              <a:avLst/>
              <a:gdLst/>
              <a:ahLst/>
              <a:cxnLst/>
              <a:rect l="l" t="t" r="r" b="b"/>
              <a:pathLst>
                <a:path w="2493" h="1819" extrusionOk="0">
                  <a:moveTo>
                    <a:pt x="1490" y="1"/>
                  </a:moveTo>
                  <a:cubicBezTo>
                    <a:pt x="1672" y="183"/>
                    <a:pt x="1855" y="365"/>
                    <a:pt x="2007" y="578"/>
                  </a:cubicBezTo>
                  <a:cubicBezTo>
                    <a:pt x="2067" y="669"/>
                    <a:pt x="2128" y="761"/>
                    <a:pt x="2128" y="882"/>
                  </a:cubicBezTo>
                  <a:cubicBezTo>
                    <a:pt x="2159" y="973"/>
                    <a:pt x="2159" y="1065"/>
                    <a:pt x="2128" y="1125"/>
                  </a:cubicBezTo>
                  <a:lnTo>
                    <a:pt x="2128" y="1095"/>
                  </a:lnTo>
                  <a:cubicBezTo>
                    <a:pt x="2007" y="1247"/>
                    <a:pt x="1885" y="1368"/>
                    <a:pt x="1703" y="1429"/>
                  </a:cubicBezTo>
                  <a:cubicBezTo>
                    <a:pt x="1662" y="1437"/>
                    <a:pt x="1617" y="1441"/>
                    <a:pt x="1569" y="1441"/>
                  </a:cubicBezTo>
                  <a:cubicBezTo>
                    <a:pt x="1439" y="1441"/>
                    <a:pt x="1289" y="1413"/>
                    <a:pt x="1155" y="1368"/>
                  </a:cubicBezTo>
                  <a:cubicBezTo>
                    <a:pt x="760" y="1247"/>
                    <a:pt x="365" y="1004"/>
                    <a:pt x="0" y="730"/>
                  </a:cubicBezTo>
                  <a:lnTo>
                    <a:pt x="0" y="730"/>
                  </a:lnTo>
                  <a:cubicBezTo>
                    <a:pt x="122" y="943"/>
                    <a:pt x="274" y="1125"/>
                    <a:pt x="426" y="1277"/>
                  </a:cubicBezTo>
                  <a:cubicBezTo>
                    <a:pt x="608" y="1460"/>
                    <a:pt x="791" y="1581"/>
                    <a:pt x="1034" y="1703"/>
                  </a:cubicBezTo>
                  <a:cubicBezTo>
                    <a:pt x="1187" y="1769"/>
                    <a:pt x="1372" y="1818"/>
                    <a:pt x="1566" y="1818"/>
                  </a:cubicBezTo>
                  <a:cubicBezTo>
                    <a:pt x="1641" y="1818"/>
                    <a:pt x="1717" y="1811"/>
                    <a:pt x="1794" y="1794"/>
                  </a:cubicBezTo>
                  <a:cubicBezTo>
                    <a:pt x="2098" y="1703"/>
                    <a:pt x="2310" y="1520"/>
                    <a:pt x="2432" y="1308"/>
                  </a:cubicBezTo>
                  <a:lnTo>
                    <a:pt x="2462" y="1277"/>
                  </a:lnTo>
                  <a:lnTo>
                    <a:pt x="2462" y="1247"/>
                  </a:lnTo>
                  <a:cubicBezTo>
                    <a:pt x="2493" y="1095"/>
                    <a:pt x="2493" y="913"/>
                    <a:pt x="2432" y="761"/>
                  </a:cubicBezTo>
                  <a:cubicBezTo>
                    <a:pt x="2371" y="609"/>
                    <a:pt x="2280" y="517"/>
                    <a:pt x="2189" y="426"/>
                  </a:cubicBezTo>
                  <a:cubicBezTo>
                    <a:pt x="1976" y="213"/>
                    <a:pt x="1763" y="92"/>
                    <a:pt x="1490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445;p81"/>
            <p:cNvSpPr/>
            <p:nvPr/>
          </p:nvSpPr>
          <p:spPr>
            <a:xfrm>
              <a:off x="26226450" y="1534400"/>
              <a:ext cx="57775" cy="76125"/>
            </a:xfrm>
            <a:custGeom>
              <a:avLst/>
              <a:gdLst/>
              <a:ahLst/>
              <a:cxnLst/>
              <a:rect l="l" t="t" r="r" b="b"/>
              <a:pathLst>
                <a:path w="2311" h="3045" extrusionOk="0">
                  <a:moveTo>
                    <a:pt x="2041" y="0"/>
                  </a:moveTo>
                  <a:cubicBezTo>
                    <a:pt x="1973" y="0"/>
                    <a:pt x="1901" y="10"/>
                    <a:pt x="1824" y="35"/>
                  </a:cubicBezTo>
                  <a:cubicBezTo>
                    <a:pt x="1672" y="96"/>
                    <a:pt x="1520" y="218"/>
                    <a:pt x="1429" y="370"/>
                  </a:cubicBezTo>
                  <a:cubicBezTo>
                    <a:pt x="1338" y="522"/>
                    <a:pt x="1277" y="704"/>
                    <a:pt x="1246" y="856"/>
                  </a:cubicBezTo>
                  <a:cubicBezTo>
                    <a:pt x="1225" y="982"/>
                    <a:pt x="1219" y="1093"/>
                    <a:pt x="1227" y="1210"/>
                  </a:cubicBezTo>
                  <a:lnTo>
                    <a:pt x="1227" y="1210"/>
                  </a:lnTo>
                  <a:cubicBezTo>
                    <a:pt x="1073" y="1258"/>
                    <a:pt x="924" y="1314"/>
                    <a:pt x="790" y="1403"/>
                  </a:cubicBezTo>
                  <a:cubicBezTo>
                    <a:pt x="608" y="1525"/>
                    <a:pt x="456" y="1677"/>
                    <a:pt x="304" y="1859"/>
                  </a:cubicBezTo>
                  <a:cubicBezTo>
                    <a:pt x="91" y="2224"/>
                    <a:pt x="0" y="2649"/>
                    <a:pt x="61" y="3044"/>
                  </a:cubicBezTo>
                  <a:cubicBezTo>
                    <a:pt x="182" y="2649"/>
                    <a:pt x="334" y="2315"/>
                    <a:pt x="578" y="2041"/>
                  </a:cubicBezTo>
                  <a:cubicBezTo>
                    <a:pt x="699" y="1920"/>
                    <a:pt x="821" y="1798"/>
                    <a:pt x="973" y="1707"/>
                  </a:cubicBezTo>
                  <a:cubicBezTo>
                    <a:pt x="1125" y="1616"/>
                    <a:pt x="1307" y="1555"/>
                    <a:pt x="1459" y="1525"/>
                  </a:cubicBezTo>
                  <a:lnTo>
                    <a:pt x="1641" y="1464"/>
                  </a:lnTo>
                  <a:lnTo>
                    <a:pt x="1611" y="1312"/>
                  </a:lnTo>
                  <a:cubicBezTo>
                    <a:pt x="1611" y="1190"/>
                    <a:pt x="1581" y="1038"/>
                    <a:pt x="1611" y="886"/>
                  </a:cubicBezTo>
                  <a:cubicBezTo>
                    <a:pt x="1611" y="765"/>
                    <a:pt x="1611" y="613"/>
                    <a:pt x="1672" y="491"/>
                  </a:cubicBezTo>
                  <a:cubicBezTo>
                    <a:pt x="1733" y="370"/>
                    <a:pt x="1793" y="278"/>
                    <a:pt x="1915" y="187"/>
                  </a:cubicBezTo>
                  <a:cubicBezTo>
                    <a:pt x="2006" y="96"/>
                    <a:pt x="2158" y="66"/>
                    <a:pt x="2310" y="35"/>
                  </a:cubicBezTo>
                  <a:cubicBezTo>
                    <a:pt x="2222" y="18"/>
                    <a:pt x="2135" y="0"/>
                    <a:pt x="2041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446;p81"/>
            <p:cNvSpPr/>
            <p:nvPr/>
          </p:nvSpPr>
          <p:spPr>
            <a:xfrm>
              <a:off x="26028100" y="1422200"/>
              <a:ext cx="77550" cy="71300"/>
            </a:xfrm>
            <a:custGeom>
              <a:avLst/>
              <a:gdLst/>
              <a:ahLst/>
              <a:cxnLst/>
              <a:rect l="l" t="t" r="r" b="b"/>
              <a:pathLst>
                <a:path w="3102" h="2852" extrusionOk="0">
                  <a:moveTo>
                    <a:pt x="2539" y="0"/>
                  </a:moveTo>
                  <a:cubicBezTo>
                    <a:pt x="2464" y="0"/>
                    <a:pt x="2387" y="8"/>
                    <a:pt x="2311" y="25"/>
                  </a:cubicBezTo>
                  <a:cubicBezTo>
                    <a:pt x="2007" y="85"/>
                    <a:pt x="1764" y="298"/>
                    <a:pt x="1612" y="541"/>
                  </a:cubicBezTo>
                  <a:cubicBezTo>
                    <a:pt x="1490" y="815"/>
                    <a:pt x="1399" y="1058"/>
                    <a:pt x="1369" y="1332"/>
                  </a:cubicBezTo>
                  <a:cubicBezTo>
                    <a:pt x="1323" y="1537"/>
                    <a:pt x="1312" y="1742"/>
                    <a:pt x="1296" y="1934"/>
                  </a:cubicBezTo>
                  <a:lnTo>
                    <a:pt x="1296" y="1934"/>
                  </a:lnTo>
                  <a:cubicBezTo>
                    <a:pt x="1253" y="1930"/>
                    <a:pt x="1208" y="1927"/>
                    <a:pt x="1163" y="1927"/>
                  </a:cubicBezTo>
                  <a:cubicBezTo>
                    <a:pt x="1111" y="1927"/>
                    <a:pt x="1057" y="1931"/>
                    <a:pt x="1004" y="1940"/>
                  </a:cubicBezTo>
                  <a:cubicBezTo>
                    <a:pt x="852" y="1940"/>
                    <a:pt x="669" y="2000"/>
                    <a:pt x="518" y="2092"/>
                  </a:cubicBezTo>
                  <a:cubicBezTo>
                    <a:pt x="244" y="2274"/>
                    <a:pt x="62" y="2547"/>
                    <a:pt x="1" y="2851"/>
                  </a:cubicBezTo>
                  <a:cubicBezTo>
                    <a:pt x="153" y="2608"/>
                    <a:pt x="396" y="2396"/>
                    <a:pt x="639" y="2304"/>
                  </a:cubicBezTo>
                  <a:cubicBezTo>
                    <a:pt x="749" y="2263"/>
                    <a:pt x="865" y="2247"/>
                    <a:pt x="981" y="2247"/>
                  </a:cubicBezTo>
                  <a:cubicBezTo>
                    <a:pt x="1123" y="2247"/>
                    <a:pt x="1266" y="2271"/>
                    <a:pt x="1399" y="2304"/>
                  </a:cubicBezTo>
                  <a:lnTo>
                    <a:pt x="1612" y="2396"/>
                  </a:lnTo>
                  <a:lnTo>
                    <a:pt x="1642" y="2152"/>
                  </a:lnTo>
                  <a:cubicBezTo>
                    <a:pt x="1703" y="1666"/>
                    <a:pt x="1733" y="1149"/>
                    <a:pt x="1916" y="693"/>
                  </a:cubicBezTo>
                  <a:cubicBezTo>
                    <a:pt x="2007" y="511"/>
                    <a:pt x="2159" y="329"/>
                    <a:pt x="2372" y="237"/>
                  </a:cubicBezTo>
                  <a:cubicBezTo>
                    <a:pt x="2584" y="146"/>
                    <a:pt x="2858" y="116"/>
                    <a:pt x="3101" y="116"/>
                  </a:cubicBezTo>
                  <a:cubicBezTo>
                    <a:pt x="2926" y="50"/>
                    <a:pt x="2735" y="0"/>
                    <a:pt x="2539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447;p81"/>
            <p:cNvSpPr/>
            <p:nvPr/>
          </p:nvSpPr>
          <p:spPr>
            <a:xfrm>
              <a:off x="26205925" y="1314600"/>
              <a:ext cx="78300" cy="20075"/>
            </a:xfrm>
            <a:custGeom>
              <a:avLst/>
              <a:gdLst/>
              <a:ahLst/>
              <a:cxnLst/>
              <a:rect l="l" t="t" r="r" b="b"/>
              <a:pathLst>
                <a:path w="3132" h="803" extrusionOk="0">
                  <a:moveTo>
                    <a:pt x="1010" y="1"/>
                  </a:moveTo>
                  <a:cubicBezTo>
                    <a:pt x="966" y="1"/>
                    <a:pt x="923" y="4"/>
                    <a:pt x="882" y="12"/>
                  </a:cubicBezTo>
                  <a:cubicBezTo>
                    <a:pt x="548" y="12"/>
                    <a:pt x="244" y="104"/>
                    <a:pt x="0" y="286"/>
                  </a:cubicBezTo>
                  <a:cubicBezTo>
                    <a:pt x="152" y="271"/>
                    <a:pt x="304" y="263"/>
                    <a:pt x="449" y="263"/>
                  </a:cubicBezTo>
                  <a:cubicBezTo>
                    <a:pt x="593" y="263"/>
                    <a:pt x="730" y="271"/>
                    <a:pt x="851" y="286"/>
                  </a:cubicBezTo>
                  <a:cubicBezTo>
                    <a:pt x="1003" y="316"/>
                    <a:pt x="1125" y="347"/>
                    <a:pt x="1247" y="408"/>
                  </a:cubicBezTo>
                  <a:cubicBezTo>
                    <a:pt x="1368" y="468"/>
                    <a:pt x="1459" y="529"/>
                    <a:pt x="1520" y="620"/>
                  </a:cubicBezTo>
                  <a:lnTo>
                    <a:pt x="1672" y="803"/>
                  </a:lnTo>
                  <a:lnTo>
                    <a:pt x="1824" y="620"/>
                  </a:lnTo>
                  <a:cubicBezTo>
                    <a:pt x="1976" y="438"/>
                    <a:pt x="2189" y="347"/>
                    <a:pt x="2432" y="347"/>
                  </a:cubicBezTo>
                  <a:cubicBezTo>
                    <a:pt x="2675" y="377"/>
                    <a:pt x="2949" y="499"/>
                    <a:pt x="3131" y="742"/>
                  </a:cubicBezTo>
                  <a:cubicBezTo>
                    <a:pt x="3131" y="590"/>
                    <a:pt x="3040" y="438"/>
                    <a:pt x="2918" y="316"/>
                  </a:cubicBezTo>
                  <a:cubicBezTo>
                    <a:pt x="2797" y="195"/>
                    <a:pt x="2675" y="104"/>
                    <a:pt x="2493" y="73"/>
                  </a:cubicBezTo>
                  <a:cubicBezTo>
                    <a:pt x="2417" y="43"/>
                    <a:pt x="2326" y="28"/>
                    <a:pt x="2234" y="28"/>
                  </a:cubicBezTo>
                  <a:cubicBezTo>
                    <a:pt x="2143" y="28"/>
                    <a:pt x="2052" y="43"/>
                    <a:pt x="1976" y="73"/>
                  </a:cubicBezTo>
                  <a:cubicBezTo>
                    <a:pt x="1866" y="128"/>
                    <a:pt x="1767" y="184"/>
                    <a:pt x="1678" y="246"/>
                  </a:cubicBezTo>
                  <a:lnTo>
                    <a:pt x="1678" y="246"/>
                  </a:lnTo>
                  <a:cubicBezTo>
                    <a:pt x="1590" y="174"/>
                    <a:pt x="1494" y="112"/>
                    <a:pt x="1399" y="73"/>
                  </a:cubicBezTo>
                  <a:cubicBezTo>
                    <a:pt x="1265" y="29"/>
                    <a:pt x="1132" y="1"/>
                    <a:pt x="1010" y="1"/>
                  </a:cubicBez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448;p81"/>
            <p:cNvSpPr/>
            <p:nvPr/>
          </p:nvSpPr>
          <p:spPr>
            <a:xfrm rot="-125070">
              <a:off x="26532647" y="2275652"/>
              <a:ext cx="70074" cy="664619"/>
            </a:xfrm>
            <a:custGeom>
              <a:avLst/>
              <a:gdLst/>
              <a:ahLst/>
              <a:cxnLst/>
              <a:rect l="l" t="t" r="r" b="b"/>
              <a:pathLst>
                <a:path w="13071" h="29532" extrusionOk="0">
                  <a:moveTo>
                    <a:pt x="1906" y="1"/>
                  </a:moveTo>
                  <a:cubicBezTo>
                    <a:pt x="1398" y="1"/>
                    <a:pt x="854" y="35"/>
                    <a:pt x="274" y="108"/>
                  </a:cubicBezTo>
                  <a:cubicBezTo>
                    <a:pt x="0" y="990"/>
                    <a:pt x="274" y="1355"/>
                    <a:pt x="274" y="1355"/>
                  </a:cubicBezTo>
                  <a:cubicBezTo>
                    <a:pt x="365" y="1476"/>
                    <a:pt x="973" y="1537"/>
                    <a:pt x="1094" y="1567"/>
                  </a:cubicBezTo>
                  <a:cubicBezTo>
                    <a:pt x="1793" y="1750"/>
                    <a:pt x="2462" y="1993"/>
                    <a:pt x="3131" y="2266"/>
                  </a:cubicBezTo>
                  <a:cubicBezTo>
                    <a:pt x="4742" y="2935"/>
                    <a:pt x="6444" y="3877"/>
                    <a:pt x="7356" y="5397"/>
                  </a:cubicBezTo>
                  <a:cubicBezTo>
                    <a:pt x="7538" y="5732"/>
                    <a:pt x="7721" y="6066"/>
                    <a:pt x="7842" y="6431"/>
                  </a:cubicBezTo>
                  <a:cubicBezTo>
                    <a:pt x="7812" y="6431"/>
                    <a:pt x="7812" y="6401"/>
                    <a:pt x="7812" y="6400"/>
                  </a:cubicBezTo>
                  <a:lnTo>
                    <a:pt x="7812" y="6400"/>
                  </a:lnTo>
                  <a:cubicBezTo>
                    <a:pt x="7812" y="6491"/>
                    <a:pt x="7842" y="6552"/>
                    <a:pt x="7842" y="6613"/>
                  </a:cubicBezTo>
                  <a:cubicBezTo>
                    <a:pt x="7964" y="7191"/>
                    <a:pt x="8055" y="8011"/>
                    <a:pt x="8085" y="9014"/>
                  </a:cubicBezTo>
                  <a:cubicBezTo>
                    <a:pt x="8055" y="9288"/>
                    <a:pt x="7994" y="9561"/>
                    <a:pt x="7873" y="9805"/>
                  </a:cubicBezTo>
                  <a:cubicBezTo>
                    <a:pt x="7690" y="10321"/>
                    <a:pt x="7386" y="10747"/>
                    <a:pt x="7143" y="11233"/>
                  </a:cubicBezTo>
                  <a:cubicBezTo>
                    <a:pt x="6596" y="12449"/>
                    <a:pt x="6687" y="13878"/>
                    <a:pt x="7021" y="15185"/>
                  </a:cubicBezTo>
                  <a:cubicBezTo>
                    <a:pt x="7599" y="17434"/>
                    <a:pt x="8085" y="20443"/>
                    <a:pt x="8116" y="23057"/>
                  </a:cubicBezTo>
                  <a:cubicBezTo>
                    <a:pt x="8207" y="26036"/>
                    <a:pt x="8420" y="28498"/>
                    <a:pt x="9028" y="29531"/>
                  </a:cubicBezTo>
                  <a:cubicBezTo>
                    <a:pt x="13070" y="27130"/>
                    <a:pt x="11672" y="13330"/>
                    <a:pt x="11672" y="13330"/>
                  </a:cubicBezTo>
                  <a:lnTo>
                    <a:pt x="9058" y="5063"/>
                  </a:lnTo>
                  <a:cubicBezTo>
                    <a:pt x="9058" y="5063"/>
                    <a:pt x="8097" y="1"/>
                    <a:pt x="1906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67;p69"/>
          <p:cNvGrpSpPr/>
          <p:nvPr/>
        </p:nvGrpSpPr>
        <p:grpSpPr>
          <a:xfrm>
            <a:off x="2586284" y="3731679"/>
            <a:ext cx="1293487" cy="1352293"/>
            <a:chOff x="2270138" y="1801825"/>
            <a:chExt cx="1459000" cy="1728325"/>
          </a:xfrm>
        </p:grpSpPr>
        <p:sp>
          <p:nvSpPr>
            <p:cNvPr id="231" name="Google Shape;2368;p69"/>
            <p:cNvSpPr/>
            <p:nvPr/>
          </p:nvSpPr>
          <p:spPr>
            <a:xfrm>
              <a:off x="2815738" y="2769675"/>
              <a:ext cx="329050" cy="229525"/>
            </a:xfrm>
            <a:custGeom>
              <a:avLst/>
              <a:gdLst/>
              <a:ahLst/>
              <a:cxnLst/>
              <a:rect l="l" t="t" r="r" b="b"/>
              <a:pathLst>
                <a:path w="13162" h="9181" extrusionOk="0">
                  <a:moveTo>
                    <a:pt x="6171" y="1"/>
                  </a:moveTo>
                  <a:lnTo>
                    <a:pt x="0" y="1612"/>
                  </a:lnTo>
                  <a:lnTo>
                    <a:pt x="4833" y="9180"/>
                  </a:lnTo>
                  <a:lnTo>
                    <a:pt x="12493" y="8694"/>
                  </a:lnTo>
                  <a:lnTo>
                    <a:pt x="13162" y="6414"/>
                  </a:lnTo>
                  <a:lnTo>
                    <a:pt x="7538" y="4742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69;p69"/>
            <p:cNvSpPr/>
            <p:nvPr/>
          </p:nvSpPr>
          <p:spPr>
            <a:xfrm>
              <a:off x="3074088" y="2791868"/>
              <a:ext cx="301700" cy="318675"/>
            </a:xfrm>
            <a:custGeom>
              <a:avLst/>
              <a:gdLst/>
              <a:ahLst/>
              <a:cxnLst/>
              <a:rect l="l" t="t" r="r" b="b"/>
              <a:pathLst>
                <a:path w="12068" h="12747" extrusionOk="0">
                  <a:moveTo>
                    <a:pt x="11004" y="0"/>
                  </a:moveTo>
                  <a:cubicBezTo>
                    <a:pt x="10396" y="274"/>
                    <a:pt x="9819" y="669"/>
                    <a:pt x="9332" y="1186"/>
                  </a:cubicBezTo>
                  <a:cubicBezTo>
                    <a:pt x="8664" y="1915"/>
                    <a:pt x="8268" y="2858"/>
                    <a:pt x="7539" y="3557"/>
                  </a:cubicBezTo>
                  <a:cubicBezTo>
                    <a:pt x="6749" y="4317"/>
                    <a:pt x="5654" y="4681"/>
                    <a:pt x="4530" y="4773"/>
                  </a:cubicBezTo>
                  <a:cubicBezTo>
                    <a:pt x="3557" y="4864"/>
                    <a:pt x="2524" y="4742"/>
                    <a:pt x="1612" y="5137"/>
                  </a:cubicBezTo>
                  <a:cubicBezTo>
                    <a:pt x="669" y="5532"/>
                    <a:pt x="92" y="6505"/>
                    <a:pt x="1" y="7508"/>
                  </a:cubicBezTo>
                  <a:cubicBezTo>
                    <a:pt x="1125" y="8298"/>
                    <a:pt x="2584" y="8633"/>
                    <a:pt x="3375" y="9757"/>
                  </a:cubicBezTo>
                  <a:cubicBezTo>
                    <a:pt x="3800" y="10305"/>
                    <a:pt x="3952" y="11034"/>
                    <a:pt x="4408" y="11581"/>
                  </a:cubicBezTo>
                  <a:cubicBezTo>
                    <a:pt x="5016" y="12280"/>
                    <a:pt x="5989" y="12523"/>
                    <a:pt x="6901" y="12645"/>
                  </a:cubicBezTo>
                  <a:cubicBezTo>
                    <a:pt x="7306" y="12706"/>
                    <a:pt x="7725" y="12746"/>
                    <a:pt x="8139" y="12746"/>
                  </a:cubicBezTo>
                  <a:cubicBezTo>
                    <a:pt x="8968" y="12746"/>
                    <a:pt x="9778" y="12584"/>
                    <a:pt x="10427" y="12098"/>
                  </a:cubicBezTo>
                  <a:cubicBezTo>
                    <a:pt x="11490" y="11277"/>
                    <a:pt x="11794" y="9788"/>
                    <a:pt x="11734" y="8420"/>
                  </a:cubicBezTo>
                  <a:cubicBezTo>
                    <a:pt x="11703" y="7083"/>
                    <a:pt x="11369" y="5745"/>
                    <a:pt x="11490" y="4377"/>
                  </a:cubicBezTo>
                  <a:cubicBezTo>
                    <a:pt x="11612" y="3070"/>
                    <a:pt x="12068" y="1064"/>
                    <a:pt x="11004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70;p69"/>
            <p:cNvSpPr/>
            <p:nvPr/>
          </p:nvSpPr>
          <p:spPr>
            <a:xfrm>
              <a:off x="3028513" y="2774650"/>
              <a:ext cx="320675" cy="209350"/>
            </a:xfrm>
            <a:custGeom>
              <a:avLst/>
              <a:gdLst/>
              <a:ahLst/>
              <a:cxnLst/>
              <a:rect l="l" t="t" r="r" b="b"/>
              <a:pathLst>
                <a:path w="12827" h="8374" extrusionOk="0">
                  <a:moveTo>
                    <a:pt x="10429" y="0"/>
                  </a:moveTo>
                  <a:cubicBezTo>
                    <a:pt x="9163" y="0"/>
                    <a:pt x="7839" y="490"/>
                    <a:pt x="6991" y="1261"/>
                  </a:cubicBezTo>
                  <a:cubicBezTo>
                    <a:pt x="6687" y="1534"/>
                    <a:pt x="6383" y="1899"/>
                    <a:pt x="6018" y="2142"/>
                  </a:cubicBezTo>
                  <a:cubicBezTo>
                    <a:pt x="4924" y="2902"/>
                    <a:pt x="3404" y="2689"/>
                    <a:pt x="2189" y="3267"/>
                  </a:cubicBezTo>
                  <a:cubicBezTo>
                    <a:pt x="608" y="4027"/>
                    <a:pt x="0" y="6306"/>
                    <a:pt x="1064" y="7674"/>
                  </a:cubicBezTo>
                  <a:cubicBezTo>
                    <a:pt x="1277" y="7948"/>
                    <a:pt x="1550" y="8191"/>
                    <a:pt x="1824" y="8373"/>
                  </a:cubicBezTo>
                  <a:cubicBezTo>
                    <a:pt x="1915" y="7370"/>
                    <a:pt x="2492" y="6397"/>
                    <a:pt x="3435" y="6002"/>
                  </a:cubicBezTo>
                  <a:cubicBezTo>
                    <a:pt x="4347" y="5607"/>
                    <a:pt x="5380" y="5729"/>
                    <a:pt x="6353" y="5638"/>
                  </a:cubicBezTo>
                  <a:cubicBezTo>
                    <a:pt x="7447" y="5546"/>
                    <a:pt x="8572" y="5182"/>
                    <a:pt x="9362" y="4422"/>
                  </a:cubicBezTo>
                  <a:cubicBezTo>
                    <a:pt x="10091" y="3723"/>
                    <a:pt x="10487" y="2780"/>
                    <a:pt x="11155" y="2051"/>
                  </a:cubicBezTo>
                  <a:cubicBezTo>
                    <a:pt x="11642" y="1534"/>
                    <a:pt x="12189" y="1139"/>
                    <a:pt x="12827" y="865"/>
                  </a:cubicBezTo>
                  <a:cubicBezTo>
                    <a:pt x="12736" y="744"/>
                    <a:pt x="12614" y="622"/>
                    <a:pt x="12462" y="531"/>
                  </a:cubicBezTo>
                  <a:cubicBezTo>
                    <a:pt x="11872" y="164"/>
                    <a:pt x="11160" y="0"/>
                    <a:pt x="10429" y="0"/>
                  </a:cubicBezTo>
                  <a:close/>
                </a:path>
              </a:pathLst>
            </a:custGeom>
            <a:solidFill>
              <a:srgbClr val="B0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71;p69"/>
            <p:cNvSpPr/>
            <p:nvPr/>
          </p:nvSpPr>
          <p:spPr>
            <a:xfrm>
              <a:off x="3362863" y="3190650"/>
              <a:ext cx="310800" cy="226075"/>
            </a:xfrm>
            <a:custGeom>
              <a:avLst/>
              <a:gdLst/>
              <a:ahLst/>
              <a:cxnLst/>
              <a:rect l="l" t="t" r="r" b="b"/>
              <a:pathLst>
                <a:path w="12432" h="9043" extrusionOk="0">
                  <a:moveTo>
                    <a:pt x="0" y="1"/>
                  </a:moveTo>
                  <a:cubicBezTo>
                    <a:pt x="0" y="1"/>
                    <a:pt x="730" y="7904"/>
                    <a:pt x="1854" y="8360"/>
                  </a:cubicBezTo>
                  <a:cubicBezTo>
                    <a:pt x="2533" y="8635"/>
                    <a:pt x="5269" y="9042"/>
                    <a:pt x="7687" y="9042"/>
                  </a:cubicBezTo>
                  <a:cubicBezTo>
                    <a:pt x="9277" y="9042"/>
                    <a:pt x="10729" y="8866"/>
                    <a:pt x="11368" y="836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72;p69"/>
            <p:cNvSpPr/>
            <p:nvPr/>
          </p:nvSpPr>
          <p:spPr>
            <a:xfrm>
              <a:off x="3309663" y="3058800"/>
              <a:ext cx="419475" cy="199400"/>
            </a:xfrm>
            <a:custGeom>
              <a:avLst/>
              <a:gdLst/>
              <a:ahLst/>
              <a:cxnLst/>
              <a:rect l="l" t="t" r="r" b="b"/>
              <a:pathLst>
                <a:path w="16779" h="7976" extrusionOk="0">
                  <a:moveTo>
                    <a:pt x="9376" y="0"/>
                  </a:moveTo>
                  <a:cubicBezTo>
                    <a:pt x="4745" y="0"/>
                    <a:pt x="456" y="1901"/>
                    <a:pt x="456" y="1901"/>
                  </a:cubicBezTo>
                  <a:cubicBezTo>
                    <a:pt x="456" y="1901"/>
                    <a:pt x="0" y="3816"/>
                    <a:pt x="1034" y="6369"/>
                  </a:cubicBezTo>
                  <a:cubicBezTo>
                    <a:pt x="2791" y="7600"/>
                    <a:pt x="5870" y="7975"/>
                    <a:pt x="8779" y="7975"/>
                  </a:cubicBezTo>
                  <a:cubicBezTo>
                    <a:pt x="12261" y="7975"/>
                    <a:pt x="15497" y="7438"/>
                    <a:pt x="15928" y="7190"/>
                  </a:cubicBezTo>
                  <a:cubicBezTo>
                    <a:pt x="16718" y="6734"/>
                    <a:pt x="16779" y="2448"/>
                    <a:pt x="16779" y="2448"/>
                  </a:cubicBezTo>
                  <a:cubicBezTo>
                    <a:pt x="14664" y="595"/>
                    <a:pt x="11967" y="0"/>
                    <a:pt x="9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73;p69"/>
            <p:cNvSpPr/>
            <p:nvPr/>
          </p:nvSpPr>
          <p:spPr>
            <a:xfrm>
              <a:off x="2650063" y="3015125"/>
              <a:ext cx="584250" cy="405450"/>
            </a:xfrm>
            <a:custGeom>
              <a:avLst/>
              <a:gdLst/>
              <a:ahLst/>
              <a:cxnLst/>
              <a:rect l="l" t="t" r="r" b="b"/>
              <a:pathLst>
                <a:path w="23370" h="16218" extrusionOk="0">
                  <a:moveTo>
                    <a:pt x="7022" y="0"/>
                  </a:moveTo>
                  <a:lnTo>
                    <a:pt x="1" y="4833"/>
                  </a:lnTo>
                  <a:cubicBezTo>
                    <a:pt x="1" y="4833"/>
                    <a:pt x="10092" y="15472"/>
                    <a:pt x="14561" y="16110"/>
                  </a:cubicBezTo>
                  <a:cubicBezTo>
                    <a:pt x="15055" y="16181"/>
                    <a:pt x="15550" y="16217"/>
                    <a:pt x="16038" y="16217"/>
                  </a:cubicBezTo>
                  <a:cubicBezTo>
                    <a:pt x="19957" y="16217"/>
                    <a:pt x="23370" y="13864"/>
                    <a:pt x="21612" y="8025"/>
                  </a:cubicBezTo>
                  <a:cubicBezTo>
                    <a:pt x="19606" y="1429"/>
                    <a:pt x="7022" y="0"/>
                    <a:pt x="7022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4;p69"/>
            <p:cNvSpPr/>
            <p:nvPr/>
          </p:nvSpPr>
          <p:spPr>
            <a:xfrm>
              <a:off x="2356763" y="2888225"/>
              <a:ext cx="730275" cy="585050"/>
            </a:xfrm>
            <a:custGeom>
              <a:avLst/>
              <a:gdLst/>
              <a:ahLst/>
              <a:cxnLst/>
              <a:rect l="l" t="t" r="r" b="b"/>
              <a:pathLst>
                <a:path w="29211" h="23402" extrusionOk="0">
                  <a:moveTo>
                    <a:pt x="7265" y="0"/>
                  </a:moveTo>
                  <a:cubicBezTo>
                    <a:pt x="7265" y="0"/>
                    <a:pt x="0" y="5137"/>
                    <a:pt x="1094" y="12128"/>
                  </a:cubicBezTo>
                  <a:cubicBezTo>
                    <a:pt x="1672" y="15654"/>
                    <a:pt x="3131" y="19393"/>
                    <a:pt x="6535" y="21004"/>
                  </a:cubicBezTo>
                  <a:cubicBezTo>
                    <a:pt x="8146" y="21741"/>
                    <a:pt x="9868" y="21896"/>
                    <a:pt x="11606" y="21896"/>
                  </a:cubicBezTo>
                  <a:cubicBezTo>
                    <a:pt x="12591" y="21896"/>
                    <a:pt x="13581" y="21846"/>
                    <a:pt x="14560" y="21824"/>
                  </a:cubicBezTo>
                  <a:cubicBezTo>
                    <a:pt x="14816" y="21819"/>
                    <a:pt x="15073" y="21815"/>
                    <a:pt x="15330" y="21815"/>
                  </a:cubicBezTo>
                  <a:cubicBezTo>
                    <a:pt x="16479" y="21815"/>
                    <a:pt x="17637" y="21886"/>
                    <a:pt x="18754" y="22159"/>
                  </a:cubicBezTo>
                  <a:cubicBezTo>
                    <a:pt x="20061" y="22463"/>
                    <a:pt x="21277" y="23253"/>
                    <a:pt x="22645" y="23375"/>
                  </a:cubicBezTo>
                  <a:cubicBezTo>
                    <a:pt x="22810" y="23392"/>
                    <a:pt x="22976" y="23401"/>
                    <a:pt x="23142" y="23401"/>
                  </a:cubicBezTo>
                  <a:cubicBezTo>
                    <a:pt x="24389" y="23401"/>
                    <a:pt x="25665" y="22917"/>
                    <a:pt x="26657" y="22219"/>
                  </a:cubicBezTo>
                  <a:cubicBezTo>
                    <a:pt x="27569" y="21581"/>
                    <a:pt x="28329" y="20669"/>
                    <a:pt x="28663" y="19575"/>
                  </a:cubicBezTo>
                  <a:cubicBezTo>
                    <a:pt x="29211" y="17751"/>
                    <a:pt x="28329" y="15715"/>
                    <a:pt x="27235" y="14256"/>
                  </a:cubicBezTo>
                  <a:cubicBezTo>
                    <a:pt x="26262" y="12979"/>
                    <a:pt x="24682" y="12280"/>
                    <a:pt x="23192" y="11794"/>
                  </a:cubicBezTo>
                  <a:cubicBezTo>
                    <a:pt x="18633" y="10244"/>
                    <a:pt x="15624" y="5076"/>
                    <a:pt x="15624" y="5076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B0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75;p69"/>
            <p:cNvSpPr/>
            <p:nvPr/>
          </p:nvSpPr>
          <p:spPr>
            <a:xfrm>
              <a:off x="2684638" y="2510300"/>
              <a:ext cx="319575" cy="309550"/>
            </a:xfrm>
            <a:custGeom>
              <a:avLst/>
              <a:gdLst/>
              <a:ahLst/>
              <a:cxnLst/>
              <a:rect l="l" t="t" r="r" b="b"/>
              <a:pathLst>
                <a:path w="12783" h="12382" extrusionOk="0">
                  <a:moveTo>
                    <a:pt x="5072" y="0"/>
                  </a:moveTo>
                  <a:cubicBezTo>
                    <a:pt x="1" y="0"/>
                    <a:pt x="7706" y="12382"/>
                    <a:pt x="7706" y="12382"/>
                  </a:cubicBezTo>
                  <a:lnTo>
                    <a:pt x="12782" y="10892"/>
                  </a:lnTo>
                  <a:cubicBezTo>
                    <a:pt x="12782" y="10892"/>
                    <a:pt x="10928" y="467"/>
                    <a:pt x="5335" y="11"/>
                  </a:cubicBezTo>
                  <a:cubicBezTo>
                    <a:pt x="5244" y="4"/>
                    <a:pt x="5156" y="0"/>
                    <a:pt x="507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76;p69"/>
            <p:cNvSpPr/>
            <p:nvPr/>
          </p:nvSpPr>
          <p:spPr>
            <a:xfrm>
              <a:off x="2467713" y="2477350"/>
              <a:ext cx="533450" cy="537825"/>
            </a:xfrm>
            <a:custGeom>
              <a:avLst/>
              <a:gdLst/>
              <a:ahLst/>
              <a:cxnLst/>
              <a:rect l="l" t="t" r="r" b="b"/>
              <a:pathLst>
                <a:path w="21338" h="21513" extrusionOk="0">
                  <a:moveTo>
                    <a:pt x="9849" y="1"/>
                  </a:moveTo>
                  <a:cubicBezTo>
                    <a:pt x="8741" y="1"/>
                    <a:pt x="7646" y="220"/>
                    <a:pt x="6626" y="751"/>
                  </a:cubicBezTo>
                  <a:cubicBezTo>
                    <a:pt x="4529" y="1845"/>
                    <a:pt x="3192" y="3943"/>
                    <a:pt x="2189" y="5979"/>
                  </a:cubicBezTo>
                  <a:cubicBezTo>
                    <a:pt x="730" y="8928"/>
                    <a:pt x="0" y="11937"/>
                    <a:pt x="1155" y="15159"/>
                  </a:cubicBezTo>
                  <a:cubicBezTo>
                    <a:pt x="1581" y="16344"/>
                    <a:pt x="2280" y="17499"/>
                    <a:pt x="3009" y="18563"/>
                  </a:cubicBezTo>
                  <a:cubicBezTo>
                    <a:pt x="3617" y="19414"/>
                    <a:pt x="4103" y="19961"/>
                    <a:pt x="5076" y="20448"/>
                  </a:cubicBezTo>
                  <a:cubicBezTo>
                    <a:pt x="5927" y="20843"/>
                    <a:pt x="6839" y="21147"/>
                    <a:pt x="7781" y="21329"/>
                  </a:cubicBezTo>
                  <a:cubicBezTo>
                    <a:pt x="8399" y="21449"/>
                    <a:pt x="9033" y="21513"/>
                    <a:pt x="9666" y="21513"/>
                  </a:cubicBezTo>
                  <a:cubicBezTo>
                    <a:pt x="10965" y="21513"/>
                    <a:pt x="12260" y="21243"/>
                    <a:pt x="13405" y="20630"/>
                  </a:cubicBezTo>
                  <a:cubicBezTo>
                    <a:pt x="15745" y="19414"/>
                    <a:pt x="17082" y="17013"/>
                    <a:pt x="17842" y="14581"/>
                  </a:cubicBezTo>
                  <a:cubicBezTo>
                    <a:pt x="21338" y="3548"/>
                    <a:pt x="13526" y="690"/>
                    <a:pt x="13526" y="690"/>
                  </a:cubicBezTo>
                  <a:cubicBezTo>
                    <a:pt x="12340" y="274"/>
                    <a:pt x="11086" y="1"/>
                    <a:pt x="9849" y="1"/>
                  </a:cubicBezTo>
                  <a:close/>
                </a:path>
              </a:pathLst>
            </a:custGeom>
            <a:solidFill>
              <a:srgbClr val="FFC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77;p69"/>
            <p:cNvSpPr/>
            <p:nvPr/>
          </p:nvSpPr>
          <p:spPr>
            <a:xfrm>
              <a:off x="2935788" y="1874525"/>
              <a:ext cx="395175" cy="760675"/>
            </a:xfrm>
            <a:custGeom>
              <a:avLst/>
              <a:gdLst/>
              <a:ahLst/>
              <a:cxnLst/>
              <a:rect l="l" t="t" r="r" b="b"/>
              <a:pathLst>
                <a:path w="15807" h="30427" extrusionOk="0">
                  <a:moveTo>
                    <a:pt x="7113" y="1"/>
                  </a:moveTo>
                  <a:lnTo>
                    <a:pt x="1" y="23071"/>
                  </a:lnTo>
                  <a:lnTo>
                    <a:pt x="5837" y="27387"/>
                  </a:lnTo>
                  <a:cubicBezTo>
                    <a:pt x="5837" y="27387"/>
                    <a:pt x="5685" y="24803"/>
                    <a:pt x="9150" y="23527"/>
                  </a:cubicBezTo>
                  <a:lnTo>
                    <a:pt x="9150" y="23527"/>
                  </a:lnTo>
                  <a:cubicBezTo>
                    <a:pt x="7022" y="26627"/>
                    <a:pt x="7934" y="28147"/>
                    <a:pt x="7934" y="28147"/>
                  </a:cubicBezTo>
                  <a:lnTo>
                    <a:pt x="15320" y="30427"/>
                  </a:lnTo>
                  <a:cubicBezTo>
                    <a:pt x="15259" y="30396"/>
                    <a:pt x="15259" y="27600"/>
                    <a:pt x="15229" y="27387"/>
                  </a:cubicBezTo>
                  <a:cubicBezTo>
                    <a:pt x="15077" y="25928"/>
                    <a:pt x="14864" y="24317"/>
                    <a:pt x="13831" y="23162"/>
                  </a:cubicBezTo>
                  <a:cubicBezTo>
                    <a:pt x="13010" y="22250"/>
                    <a:pt x="13436" y="21369"/>
                    <a:pt x="14074" y="20426"/>
                  </a:cubicBezTo>
                  <a:cubicBezTo>
                    <a:pt x="14651" y="19545"/>
                    <a:pt x="15533" y="18755"/>
                    <a:pt x="15685" y="17691"/>
                  </a:cubicBezTo>
                  <a:cubicBezTo>
                    <a:pt x="15807" y="16931"/>
                    <a:pt x="15503" y="16171"/>
                    <a:pt x="15047" y="15502"/>
                  </a:cubicBezTo>
                  <a:cubicBezTo>
                    <a:pt x="14439" y="14591"/>
                    <a:pt x="13648" y="13831"/>
                    <a:pt x="13071" y="12888"/>
                  </a:cubicBezTo>
                  <a:cubicBezTo>
                    <a:pt x="12129" y="11338"/>
                    <a:pt x="11308" y="9545"/>
                    <a:pt x="11612" y="7660"/>
                  </a:cubicBezTo>
                  <a:cubicBezTo>
                    <a:pt x="12220" y="4165"/>
                    <a:pt x="9302" y="365"/>
                    <a:pt x="7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78;p69"/>
            <p:cNvSpPr/>
            <p:nvPr/>
          </p:nvSpPr>
          <p:spPr>
            <a:xfrm>
              <a:off x="2659963" y="1962675"/>
              <a:ext cx="509150" cy="550175"/>
            </a:xfrm>
            <a:custGeom>
              <a:avLst/>
              <a:gdLst/>
              <a:ahLst/>
              <a:cxnLst/>
              <a:rect l="l" t="t" r="r" b="b"/>
              <a:pathLst>
                <a:path w="20366" h="22007" extrusionOk="0">
                  <a:moveTo>
                    <a:pt x="20335" y="1"/>
                  </a:moveTo>
                  <a:cubicBezTo>
                    <a:pt x="17350" y="4589"/>
                    <a:pt x="10857" y="5537"/>
                    <a:pt x="6057" y="5537"/>
                  </a:cubicBezTo>
                  <a:cubicBezTo>
                    <a:pt x="4306" y="5537"/>
                    <a:pt x="2781" y="5411"/>
                    <a:pt x="1733" y="5289"/>
                  </a:cubicBezTo>
                  <a:lnTo>
                    <a:pt x="669" y="9697"/>
                  </a:lnTo>
                  <a:cubicBezTo>
                    <a:pt x="0" y="12402"/>
                    <a:pt x="882" y="15138"/>
                    <a:pt x="2705" y="16961"/>
                  </a:cubicBezTo>
                  <a:lnTo>
                    <a:pt x="2249" y="20730"/>
                  </a:lnTo>
                  <a:cubicBezTo>
                    <a:pt x="2249" y="20730"/>
                    <a:pt x="1581" y="21125"/>
                    <a:pt x="2462" y="22007"/>
                  </a:cubicBezTo>
                  <a:cubicBezTo>
                    <a:pt x="3496" y="21673"/>
                    <a:pt x="5015" y="20791"/>
                    <a:pt x="6353" y="18511"/>
                  </a:cubicBezTo>
                  <a:cubicBezTo>
                    <a:pt x="2675" y="16718"/>
                    <a:pt x="5350" y="8846"/>
                    <a:pt x="5350" y="8846"/>
                  </a:cubicBezTo>
                  <a:cubicBezTo>
                    <a:pt x="14438" y="8633"/>
                    <a:pt x="18754" y="2949"/>
                    <a:pt x="20365" y="31"/>
                  </a:cubicBezTo>
                  <a:lnTo>
                    <a:pt x="20335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79;p69"/>
            <p:cNvSpPr/>
            <p:nvPr/>
          </p:nvSpPr>
          <p:spPr>
            <a:xfrm>
              <a:off x="2717105" y="1963425"/>
              <a:ext cx="498500" cy="604075"/>
            </a:xfrm>
            <a:custGeom>
              <a:avLst/>
              <a:gdLst/>
              <a:ahLst/>
              <a:cxnLst/>
              <a:rect l="l" t="t" r="r" b="b"/>
              <a:pathLst>
                <a:path w="19940" h="24163" extrusionOk="0">
                  <a:moveTo>
                    <a:pt x="17903" y="1"/>
                  </a:moveTo>
                  <a:cubicBezTo>
                    <a:pt x="16292" y="2919"/>
                    <a:pt x="11976" y="8603"/>
                    <a:pt x="2888" y="8816"/>
                  </a:cubicBezTo>
                  <a:cubicBezTo>
                    <a:pt x="2888" y="8816"/>
                    <a:pt x="213" y="16688"/>
                    <a:pt x="3891" y="18481"/>
                  </a:cubicBezTo>
                  <a:cubicBezTo>
                    <a:pt x="2553" y="20761"/>
                    <a:pt x="1034" y="21643"/>
                    <a:pt x="0" y="22007"/>
                  </a:cubicBezTo>
                  <a:cubicBezTo>
                    <a:pt x="851" y="22858"/>
                    <a:pt x="1976" y="23770"/>
                    <a:pt x="2979" y="24044"/>
                  </a:cubicBezTo>
                  <a:cubicBezTo>
                    <a:pt x="3299" y="24127"/>
                    <a:pt x="3600" y="24163"/>
                    <a:pt x="3882" y="24163"/>
                  </a:cubicBezTo>
                  <a:cubicBezTo>
                    <a:pt x="5445" y="24163"/>
                    <a:pt x="6383" y="23071"/>
                    <a:pt x="6383" y="23071"/>
                  </a:cubicBezTo>
                  <a:lnTo>
                    <a:pt x="5532" y="21551"/>
                  </a:lnTo>
                  <a:lnTo>
                    <a:pt x="6140" y="19576"/>
                  </a:lnTo>
                  <a:lnTo>
                    <a:pt x="8116" y="20062"/>
                  </a:lnTo>
                  <a:cubicBezTo>
                    <a:pt x="8720" y="20210"/>
                    <a:pt x="9326" y="20280"/>
                    <a:pt x="9924" y="20280"/>
                  </a:cubicBezTo>
                  <a:cubicBezTo>
                    <a:pt x="13393" y="20280"/>
                    <a:pt x="16592" y="17908"/>
                    <a:pt x="17447" y="14408"/>
                  </a:cubicBezTo>
                  <a:lnTo>
                    <a:pt x="19332" y="6627"/>
                  </a:lnTo>
                  <a:cubicBezTo>
                    <a:pt x="19940" y="4226"/>
                    <a:pt x="19332" y="1825"/>
                    <a:pt x="17903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80;p69"/>
            <p:cNvSpPr/>
            <p:nvPr/>
          </p:nvSpPr>
          <p:spPr>
            <a:xfrm>
              <a:off x="2878813" y="2186475"/>
              <a:ext cx="27375" cy="40850"/>
            </a:xfrm>
            <a:custGeom>
              <a:avLst/>
              <a:gdLst/>
              <a:ahLst/>
              <a:cxnLst/>
              <a:rect l="l" t="t" r="r" b="b"/>
              <a:pathLst>
                <a:path w="1095" h="1634" extrusionOk="0">
                  <a:moveTo>
                    <a:pt x="677" y="0"/>
                  </a:moveTo>
                  <a:cubicBezTo>
                    <a:pt x="457" y="0"/>
                    <a:pt x="230" y="306"/>
                    <a:pt x="122" y="684"/>
                  </a:cubicBezTo>
                  <a:cubicBezTo>
                    <a:pt x="0" y="1140"/>
                    <a:pt x="122" y="1565"/>
                    <a:pt x="365" y="1626"/>
                  </a:cubicBezTo>
                  <a:cubicBezTo>
                    <a:pt x="382" y="1631"/>
                    <a:pt x="399" y="1633"/>
                    <a:pt x="417" y="1633"/>
                  </a:cubicBezTo>
                  <a:cubicBezTo>
                    <a:pt x="625" y="1633"/>
                    <a:pt x="889" y="1319"/>
                    <a:pt x="973" y="927"/>
                  </a:cubicBezTo>
                  <a:cubicBezTo>
                    <a:pt x="1094" y="471"/>
                    <a:pt x="1003" y="76"/>
                    <a:pt x="760" y="15"/>
                  </a:cubicBezTo>
                  <a:cubicBezTo>
                    <a:pt x="733" y="5"/>
                    <a:pt x="705" y="0"/>
                    <a:pt x="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81;p69"/>
            <p:cNvSpPr/>
            <p:nvPr/>
          </p:nvSpPr>
          <p:spPr>
            <a:xfrm>
              <a:off x="3109813" y="2234525"/>
              <a:ext cx="26625" cy="40675"/>
            </a:xfrm>
            <a:custGeom>
              <a:avLst/>
              <a:gdLst/>
              <a:ahLst/>
              <a:cxnLst/>
              <a:rect l="l" t="t" r="r" b="b"/>
              <a:pathLst>
                <a:path w="1065" h="1627" extrusionOk="0">
                  <a:moveTo>
                    <a:pt x="674" y="0"/>
                  </a:moveTo>
                  <a:cubicBezTo>
                    <a:pt x="467" y="0"/>
                    <a:pt x="205" y="290"/>
                    <a:pt x="122" y="707"/>
                  </a:cubicBezTo>
                  <a:cubicBezTo>
                    <a:pt x="0" y="1163"/>
                    <a:pt x="92" y="1558"/>
                    <a:pt x="335" y="1619"/>
                  </a:cubicBezTo>
                  <a:cubicBezTo>
                    <a:pt x="356" y="1624"/>
                    <a:pt x="377" y="1627"/>
                    <a:pt x="398" y="1627"/>
                  </a:cubicBezTo>
                  <a:cubicBezTo>
                    <a:pt x="624" y="1627"/>
                    <a:pt x="862" y="1337"/>
                    <a:pt x="973" y="920"/>
                  </a:cubicBezTo>
                  <a:cubicBezTo>
                    <a:pt x="1064" y="464"/>
                    <a:pt x="973" y="69"/>
                    <a:pt x="730" y="8"/>
                  </a:cubicBezTo>
                  <a:cubicBezTo>
                    <a:pt x="712" y="3"/>
                    <a:pt x="693" y="0"/>
                    <a:pt x="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82;p69"/>
            <p:cNvSpPr/>
            <p:nvPr/>
          </p:nvSpPr>
          <p:spPr>
            <a:xfrm>
              <a:off x="2859813" y="2111625"/>
              <a:ext cx="76000" cy="22800"/>
            </a:xfrm>
            <a:custGeom>
              <a:avLst/>
              <a:gdLst/>
              <a:ahLst/>
              <a:cxnLst/>
              <a:rect l="l" t="t" r="r" b="b"/>
              <a:pathLst>
                <a:path w="3040" h="912" extrusionOk="0">
                  <a:moveTo>
                    <a:pt x="1581" y="0"/>
                  </a:moveTo>
                  <a:cubicBezTo>
                    <a:pt x="1277" y="0"/>
                    <a:pt x="973" y="30"/>
                    <a:pt x="699" y="182"/>
                  </a:cubicBezTo>
                  <a:cubicBezTo>
                    <a:pt x="426" y="274"/>
                    <a:pt x="183" y="486"/>
                    <a:pt x="0" y="730"/>
                  </a:cubicBezTo>
                  <a:cubicBezTo>
                    <a:pt x="304" y="699"/>
                    <a:pt x="547" y="638"/>
                    <a:pt x="821" y="608"/>
                  </a:cubicBezTo>
                  <a:cubicBezTo>
                    <a:pt x="942" y="593"/>
                    <a:pt x="1064" y="585"/>
                    <a:pt x="1186" y="585"/>
                  </a:cubicBezTo>
                  <a:cubicBezTo>
                    <a:pt x="1307" y="585"/>
                    <a:pt x="1429" y="593"/>
                    <a:pt x="1550" y="608"/>
                  </a:cubicBezTo>
                  <a:cubicBezTo>
                    <a:pt x="2006" y="638"/>
                    <a:pt x="2493" y="760"/>
                    <a:pt x="3040" y="912"/>
                  </a:cubicBezTo>
                  <a:cubicBezTo>
                    <a:pt x="2918" y="638"/>
                    <a:pt x="2705" y="426"/>
                    <a:pt x="2432" y="274"/>
                  </a:cubicBezTo>
                  <a:cubicBezTo>
                    <a:pt x="2189" y="122"/>
                    <a:pt x="1885" y="30"/>
                    <a:pt x="1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83;p69"/>
            <p:cNvSpPr/>
            <p:nvPr/>
          </p:nvSpPr>
          <p:spPr>
            <a:xfrm>
              <a:off x="3104488" y="2169925"/>
              <a:ext cx="60050" cy="27575"/>
            </a:xfrm>
            <a:custGeom>
              <a:avLst/>
              <a:gdLst/>
              <a:ahLst/>
              <a:cxnLst/>
              <a:rect l="l" t="t" r="r" b="b"/>
              <a:pathLst>
                <a:path w="2402" h="1103" extrusionOk="0">
                  <a:moveTo>
                    <a:pt x="1169" y="1"/>
                  </a:moveTo>
                  <a:cubicBezTo>
                    <a:pt x="934" y="1"/>
                    <a:pt x="690" y="64"/>
                    <a:pt x="487" y="191"/>
                  </a:cubicBezTo>
                  <a:cubicBezTo>
                    <a:pt x="274" y="343"/>
                    <a:pt x="92" y="556"/>
                    <a:pt x="1" y="799"/>
                  </a:cubicBezTo>
                  <a:cubicBezTo>
                    <a:pt x="383" y="679"/>
                    <a:pt x="709" y="597"/>
                    <a:pt x="1008" y="597"/>
                  </a:cubicBezTo>
                  <a:cubicBezTo>
                    <a:pt x="1090" y="597"/>
                    <a:pt x="1169" y="603"/>
                    <a:pt x="1247" y="616"/>
                  </a:cubicBezTo>
                  <a:cubicBezTo>
                    <a:pt x="1399" y="647"/>
                    <a:pt x="1581" y="708"/>
                    <a:pt x="1764" y="768"/>
                  </a:cubicBezTo>
                  <a:cubicBezTo>
                    <a:pt x="1855" y="829"/>
                    <a:pt x="1976" y="890"/>
                    <a:pt x="2068" y="920"/>
                  </a:cubicBezTo>
                  <a:cubicBezTo>
                    <a:pt x="2159" y="981"/>
                    <a:pt x="2280" y="1042"/>
                    <a:pt x="2402" y="1103"/>
                  </a:cubicBezTo>
                  <a:cubicBezTo>
                    <a:pt x="2341" y="829"/>
                    <a:pt x="2250" y="586"/>
                    <a:pt x="2037" y="404"/>
                  </a:cubicBezTo>
                  <a:cubicBezTo>
                    <a:pt x="1855" y="221"/>
                    <a:pt x="1612" y="69"/>
                    <a:pt x="1308" y="9"/>
                  </a:cubicBezTo>
                  <a:cubicBezTo>
                    <a:pt x="1262" y="3"/>
                    <a:pt x="1216" y="1"/>
                    <a:pt x="1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84;p69"/>
            <p:cNvSpPr/>
            <p:nvPr/>
          </p:nvSpPr>
          <p:spPr>
            <a:xfrm>
              <a:off x="2995313" y="2227400"/>
              <a:ext cx="76900" cy="95625"/>
            </a:xfrm>
            <a:custGeom>
              <a:avLst/>
              <a:gdLst/>
              <a:ahLst/>
              <a:cxnLst/>
              <a:rect l="l" t="t" r="r" b="b"/>
              <a:pathLst>
                <a:path w="3076" h="3825" extrusionOk="0">
                  <a:moveTo>
                    <a:pt x="2868" y="0"/>
                  </a:moveTo>
                  <a:cubicBezTo>
                    <a:pt x="2755" y="0"/>
                    <a:pt x="2635" y="76"/>
                    <a:pt x="2635" y="232"/>
                  </a:cubicBezTo>
                  <a:cubicBezTo>
                    <a:pt x="2579" y="1271"/>
                    <a:pt x="2523" y="2310"/>
                    <a:pt x="2443" y="3349"/>
                  </a:cubicBezTo>
                  <a:lnTo>
                    <a:pt x="2443" y="3349"/>
                  </a:lnTo>
                  <a:lnTo>
                    <a:pt x="386" y="3029"/>
                  </a:lnTo>
                  <a:cubicBezTo>
                    <a:pt x="376" y="3028"/>
                    <a:pt x="367" y="3027"/>
                    <a:pt x="358" y="3027"/>
                  </a:cubicBezTo>
                  <a:cubicBezTo>
                    <a:pt x="104" y="3027"/>
                    <a:pt x="0" y="3425"/>
                    <a:pt x="264" y="3454"/>
                  </a:cubicBezTo>
                  <a:lnTo>
                    <a:pt x="2605" y="3819"/>
                  </a:lnTo>
                  <a:cubicBezTo>
                    <a:pt x="2624" y="3823"/>
                    <a:pt x="2643" y="3825"/>
                    <a:pt x="2662" y="3825"/>
                  </a:cubicBezTo>
                  <a:cubicBezTo>
                    <a:pt x="2786" y="3825"/>
                    <a:pt x="2878" y="3739"/>
                    <a:pt x="2878" y="3606"/>
                  </a:cubicBezTo>
                  <a:cubicBezTo>
                    <a:pt x="2939" y="2482"/>
                    <a:pt x="3000" y="1357"/>
                    <a:pt x="3061" y="202"/>
                  </a:cubicBezTo>
                  <a:cubicBezTo>
                    <a:pt x="3075" y="69"/>
                    <a:pt x="2975" y="0"/>
                    <a:pt x="28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85;p69"/>
            <p:cNvSpPr/>
            <p:nvPr/>
          </p:nvSpPr>
          <p:spPr>
            <a:xfrm>
              <a:off x="2708588" y="2199850"/>
              <a:ext cx="166450" cy="150575"/>
            </a:xfrm>
            <a:custGeom>
              <a:avLst/>
              <a:gdLst/>
              <a:ahLst/>
              <a:cxnLst/>
              <a:rect l="l" t="t" r="r" b="b"/>
              <a:pathLst>
                <a:path w="6658" h="6023" extrusionOk="0">
                  <a:moveTo>
                    <a:pt x="3348" y="0"/>
                  </a:moveTo>
                  <a:cubicBezTo>
                    <a:pt x="1997" y="0"/>
                    <a:pt x="762" y="908"/>
                    <a:pt x="426" y="2277"/>
                  </a:cubicBezTo>
                  <a:cubicBezTo>
                    <a:pt x="0" y="3888"/>
                    <a:pt x="973" y="5529"/>
                    <a:pt x="2584" y="5924"/>
                  </a:cubicBezTo>
                  <a:cubicBezTo>
                    <a:pt x="2835" y="5990"/>
                    <a:pt x="3087" y="6022"/>
                    <a:pt x="3335" y="6022"/>
                  </a:cubicBezTo>
                  <a:cubicBezTo>
                    <a:pt x="4677" y="6022"/>
                    <a:pt x="5898" y="5095"/>
                    <a:pt x="6232" y="3736"/>
                  </a:cubicBezTo>
                  <a:cubicBezTo>
                    <a:pt x="6657" y="2125"/>
                    <a:pt x="5684" y="514"/>
                    <a:pt x="4073" y="88"/>
                  </a:cubicBezTo>
                  <a:cubicBezTo>
                    <a:pt x="3831" y="29"/>
                    <a:pt x="3588" y="0"/>
                    <a:pt x="334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86;p69"/>
            <p:cNvSpPr/>
            <p:nvPr/>
          </p:nvSpPr>
          <p:spPr>
            <a:xfrm>
              <a:off x="3072563" y="2285000"/>
              <a:ext cx="94250" cy="132125"/>
            </a:xfrm>
            <a:custGeom>
              <a:avLst/>
              <a:gdLst/>
              <a:ahLst/>
              <a:cxnLst/>
              <a:rect l="l" t="t" r="r" b="b"/>
              <a:pathLst>
                <a:path w="3770" h="5285" extrusionOk="0">
                  <a:moveTo>
                    <a:pt x="3199" y="1"/>
                  </a:moveTo>
                  <a:cubicBezTo>
                    <a:pt x="1855" y="1"/>
                    <a:pt x="621" y="916"/>
                    <a:pt x="275" y="2275"/>
                  </a:cubicBezTo>
                  <a:cubicBezTo>
                    <a:pt x="1" y="3400"/>
                    <a:pt x="396" y="4555"/>
                    <a:pt x="1217" y="5284"/>
                  </a:cubicBezTo>
                  <a:cubicBezTo>
                    <a:pt x="2250" y="4281"/>
                    <a:pt x="3041" y="3035"/>
                    <a:pt x="3405" y="1545"/>
                  </a:cubicBezTo>
                  <a:lnTo>
                    <a:pt x="3770" y="56"/>
                  </a:lnTo>
                  <a:cubicBezTo>
                    <a:pt x="3579" y="19"/>
                    <a:pt x="3388" y="1"/>
                    <a:pt x="319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87;p69"/>
            <p:cNvSpPr/>
            <p:nvPr/>
          </p:nvSpPr>
          <p:spPr>
            <a:xfrm>
              <a:off x="2897788" y="2297225"/>
              <a:ext cx="103150" cy="64450"/>
            </a:xfrm>
            <a:custGeom>
              <a:avLst/>
              <a:gdLst/>
              <a:ahLst/>
              <a:cxnLst/>
              <a:rect l="l" t="t" r="r" b="b"/>
              <a:pathLst>
                <a:path w="4126" h="2578" extrusionOk="0">
                  <a:moveTo>
                    <a:pt x="218" y="0"/>
                  </a:moveTo>
                  <a:cubicBezTo>
                    <a:pt x="107" y="0"/>
                    <a:pt x="1" y="69"/>
                    <a:pt x="1" y="205"/>
                  </a:cubicBezTo>
                  <a:cubicBezTo>
                    <a:pt x="123" y="1877"/>
                    <a:pt x="2463" y="2424"/>
                    <a:pt x="3740" y="2576"/>
                  </a:cubicBezTo>
                  <a:cubicBezTo>
                    <a:pt x="3749" y="2577"/>
                    <a:pt x="3758" y="2578"/>
                    <a:pt x="3767" y="2578"/>
                  </a:cubicBezTo>
                  <a:cubicBezTo>
                    <a:pt x="4021" y="2578"/>
                    <a:pt x="4125" y="2179"/>
                    <a:pt x="3861" y="2120"/>
                  </a:cubicBezTo>
                  <a:cubicBezTo>
                    <a:pt x="2828" y="2029"/>
                    <a:pt x="548" y="1634"/>
                    <a:pt x="457" y="205"/>
                  </a:cubicBezTo>
                  <a:cubicBezTo>
                    <a:pt x="442" y="69"/>
                    <a:pt x="328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88;p69"/>
            <p:cNvSpPr/>
            <p:nvPr/>
          </p:nvSpPr>
          <p:spPr>
            <a:xfrm>
              <a:off x="2703263" y="1863750"/>
              <a:ext cx="465075" cy="237500"/>
            </a:xfrm>
            <a:custGeom>
              <a:avLst/>
              <a:gdLst/>
              <a:ahLst/>
              <a:cxnLst/>
              <a:rect l="l" t="t" r="r" b="b"/>
              <a:pathLst>
                <a:path w="18603" h="9500" extrusionOk="0">
                  <a:moveTo>
                    <a:pt x="8365" y="1"/>
                  </a:moveTo>
                  <a:cubicBezTo>
                    <a:pt x="4884" y="1"/>
                    <a:pt x="1707" y="2373"/>
                    <a:pt x="852" y="5872"/>
                  </a:cubicBezTo>
                  <a:lnTo>
                    <a:pt x="1" y="9246"/>
                  </a:lnTo>
                  <a:cubicBezTo>
                    <a:pt x="1059" y="9369"/>
                    <a:pt x="2605" y="9499"/>
                    <a:pt x="4379" y="9499"/>
                  </a:cubicBezTo>
                  <a:cubicBezTo>
                    <a:pt x="9174" y="9499"/>
                    <a:pt x="15630" y="8551"/>
                    <a:pt x="18603" y="3958"/>
                  </a:cubicBezTo>
                  <a:cubicBezTo>
                    <a:pt x="17569" y="2681"/>
                    <a:pt x="16141" y="1708"/>
                    <a:pt x="14439" y="1283"/>
                  </a:cubicBezTo>
                  <a:lnTo>
                    <a:pt x="10183" y="219"/>
                  </a:lnTo>
                  <a:cubicBezTo>
                    <a:pt x="9575" y="71"/>
                    <a:pt x="8965" y="1"/>
                    <a:pt x="8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89;p69"/>
            <p:cNvSpPr/>
            <p:nvPr/>
          </p:nvSpPr>
          <p:spPr>
            <a:xfrm>
              <a:off x="2270138" y="1801825"/>
              <a:ext cx="898975" cy="692550"/>
            </a:xfrm>
            <a:custGeom>
              <a:avLst/>
              <a:gdLst/>
              <a:ahLst/>
              <a:cxnLst/>
              <a:rect l="l" t="t" r="r" b="b"/>
              <a:pathLst>
                <a:path w="35959" h="27702" extrusionOk="0">
                  <a:moveTo>
                    <a:pt x="22837" y="1"/>
                  </a:moveTo>
                  <a:cubicBezTo>
                    <a:pt x="22112" y="1"/>
                    <a:pt x="21400" y="102"/>
                    <a:pt x="20730" y="386"/>
                  </a:cubicBezTo>
                  <a:cubicBezTo>
                    <a:pt x="19180" y="1024"/>
                    <a:pt x="17842" y="2210"/>
                    <a:pt x="16535" y="3213"/>
                  </a:cubicBezTo>
                  <a:cubicBezTo>
                    <a:pt x="15502" y="4033"/>
                    <a:pt x="14468" y="4884"/>
                    <a:pt x="13253" y="5401"/>
                  </a:cubicBezTo>
                  <a:cubicBezTo>
                    <a:pt x="11247" y="6283"/>
                    <a:pt x="8906" y="5918"/>
                    <a:pt x="6870" y="6617"/>
                  </a:cubicBezTo>
                  <a:cubicBezTo>
                    <a:pt x="5775" y="6982"/>
                    <a:pt x="4711" y="7620"/>
                    <a:pt x="4073" y="8562"/>
                  </a:cubicBezTo>
                  <a:cubicBezTo>
                    <a:pt x="3435" y="9504"/>
                    <a:pt x="3222" y="10659"/>
                    <a:pt x="3192" y="11815"/>
                  </a:cubicBezTo>
                  <a:cubicBezTo>
                    <a:pt x="3131" y="14185"/>
                    <a:pt x="3830" y="17590"/>
                    <a:pt x="1672" y="19353"/>
                  </a:cubicBezTo>
                  <a:cubicBezTo>
                    <a:pt x="0" y="20690"/>
                    <a:pt x="395" y="24885"/>
                    <a:pt x="699" y="25948"/>
                  </a:cubicBezTo>
                  <a:cubicBezTo>
                    <a:pt x="1065" y="25855"/>
                    <a:pt x="1506" y="25819"/>
                    <a:pt x="1973" y="25819"/>
                  </a:cubicBezTo>
                  <a:cubicBezTo>
                    <a:pt x="3638" y="25819"/>
                    <a:pt x="5623" y="26283"/>
                    <a:pt x="5623" y="26283"/>
                  </a:cubicBezTo>
                  <a:cubicBezTo>
                    <a:pt x="5623" y="26283"/>
                    <a:pt x="4620" y="23000"/>
                    <a:pt x="7356" y="20872"/>
                  </a:cubicBezTo>
                  <a:lnTo>
                    <a:pt x="7356" y="20872"/>
                  </a:lnTo>
                  <a:cubicBezTo>
                    <a:pt x="5167" y="23760"/>
                    <a:pt x="7356" y="26739"/>
                    <a:pt x="7356" y="26739"/>
                  </a:cubicBezTo>
                  <a:cubicBezTo>
                    <a:pt x="7356" y="26739"/>
                    <a:pt x="7605" y="26632"/>
                    <a:pt x="8182" y="26632"/>
                  </a:cubicBezTo>
                  <a:cubicBezTo>
                    <a:pt x="8798" y="26632"/>
                    <a:pt x="9788" y="26753"/>
                    <a:pt x="11247" y="27255"/>
                  </a:cubicBezTo>
                  <a:cubicBezTo>
                    <a:pt x="12179" y="27590"/>
                    <a:pt x="13023" y="27701"/>
                    <a:pt x="13734" y="27701"/>
                  </a:cubicBezTo>
                  <a:cubicBezTo>
                    <a:pt x="15157" y="27701"/>
                    <a:pt x="16049" y="27255"/>
                    <a:pt x="16049" y="27255"/>
                  </a:cubicBezTo>
                  <a:cubicBezTo>
                    <a:pt x="16049" y="27255"/>
                    <a:pt x="14803" y="24763"/>
                    <a:pt x="16049" y="23243"/>
                  </a:cubicBezTo>
                  <a:cubicBezTo>
                    <a:pt x="16049" y="25736"/>
                    <a:pt x="16931" y="26739"/>
                    <a:pt x="16931" y="26739"/>
                  </a:cubicBezTo>
                  <a:cubicBezTo>
                    <a:pt x="16931" y="26739"/>
                    <a:pt x="17508" y="26739"/>
                    <a:pt x="19514" y="26283"/>
                  </a:cubicBezTo>
                  <a:cubicBezTo>
                    <a:pt x="16627" y="21176"/>
                    <a:pt x="17508" y="10994"/>
                    <a:pt x="17508" y="10994"/>
                  </a:cubicBezTo>
                  <a:lnTo>
                    <a:pt x="35867" y="6404"/>
                  </a:lnTo>
                  <a:cubicBezTo>
                    <a:pt x="35958" y="5462"/>
                    <a:pt x="35533" y="4550"/>
                    <a:pt x="34864" y="3820"/>
                  </a:cubicBezTo>
                  <a:cubicBezTo>
                    <a:pt x="34226" y="3121"/>
                    <a:pt x="33405" y="2635"/>
                    <a:pt x="32554" y="2240"/>
                  </a:cubicBezTo>
                  <a:cubicBezTo>
                    <a:pt x="30609" y="1328"/>
                    <a:pt x="28542" y="842"/>
                    <a:pt x="26475" y="477"/>
                  </a:cubicBezTo>
                  <a:cubicBezTo>
                    <a:pt x="25313" y="287"/>
                    <a:pt x="24056" y="1"/>
                    <a:pt x="228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90;p69"/>
            <p:cNvSpPr/>
            <p:nvPr/>
          </p:nvSpPr>
          <p:spPr>
            <a:xfrm>
              <a:off x="3090813" y="1811550"/>
              <a:ext cx="107175" cy="78200"/>
            </a:xfrm>
            <a:custGeom>
              <a:avLst/>
              <a:gdLst/>
              <a:ahLst/>
              <a:cxnLst/>
              <a:rect l="l" t="t" r="r" b="b"/>
              <a:pathLst>
                <a:path w="4287" h="3128" extrusionOk="0">
                  <a:moveTo>
                    <a:pt x="2601" y="1"/>
                  </a:moveTo>
                  <a:cubicBezTo>
                    <a:pt x="1348" y="1"/>
                    <a:pt x="0" y="3128"/>
                    <a:pt x="0" y="3128"/>
                  </a:cubicBezTo>
                  <a:cubicBezTo>
                    <a:pt x="0" y="3128"/>
                    <a:pt x="4286" y="757"/>
                    <a:pt x="2949" y="88"/>
                  </a:cubicBezTo>
                  <a:cubicBezTo>
                    <a:pt x="2835" y="28"/>
                    <a:pt x="2718" y="1"/>
                    <a:pt x="2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91;p69"/>
            <p:cNvSpPr/>
            <p:nvPr/>
          </p:nvSpPr>
          <p:spPr>
            <a:xfrm>
              <a:off x="3094613" y="1848500"/>
              <a:ext cx="137575" cy="31375"/>
            </a:xfrm>
            <a:custGeom>
              <a:avLst/>
              <a:gdLst/>
              <a:ahLst/>
              <a:cxnLst/>
              <a:rect l="l" t="t" r="r" b="b"/>
              <a:pathLst>
                <a:path w="5503" h="1255" extrusionOk="0">
                  <a:moveTo>
                    <a:pt x="3767" y="0"/>
                  </a:moveTo>
                  <a:cubicBezTo>
                    <a:pt x="2367" y="0"/>
                    <a:pt x="0" y="1254"/>
                    <a:pt x="0" y="1254"/>
                  </a:cubicBezTo>
                  <a:cubicBezTo>
                    <a:pt x="0" y="1254"/>
                    <a:pt x="5502" y="1102"/>
                    <a:pt x="4529" y="221"/>
                  </a:cubicBezTo>
                  <a:cubicBezTo>
                    <a:pt x="4350" y="64"/>
                    <a:pt x="4083" y="0"/>
                    <a:pt x="3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92;p69"/>
            <p:cNvSpPr/>
            <p:nvPr/>
          </p:nvSpPr>
          <p:spPr>
            <a:xfrm>
              <a:off x="3173638" y="2545275"/>
              <a:ext cx="56625" cy="288250"/>
            </a:xfrm>
            <a:custGeom>
              <a:avLst/>
              <a:gdLst/>
              <a:ahLst/>
              <a:cxnLst/>
              <a:rect l="l" t="t" r="r" b="b"/>
              <a:pathLst>
                <a:path w="2265" h="11530" extrusionOk="0">
                  <a:moveTo>
                    <a:pt x="1180" y="0"/>
                  </a:moveTo>
                  <a:cubicBezTo>
                    <a:pt x="1163" y="0"/>
                    <a:pt x="1144" y="3"/>
                    <a:pt x="1125" y="10"/>
                  </a:cubicBezTo>
                  <a:cubicBezTo>
                    <a:pt x="1" y="405"/>
                    <a:pt x="1125" y="11530"/>
                    <a:pt x="1125" y="11530"/>
                  </a:cubicBezTo>
                  <a:lnTo>
                    <a:pt x="1794" y="11530"/>
                  </a:lnTo>
                  <a:cubicBezTo>
                    <a:pt x="1794" y="11530"/>
                    <a:pt x="2265" y="0"/>
                    <a:pt x="1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93;p69"/>
            <p:cNvSpPr/>
            <p:nvPr/>
          </p:nvSpPr>
          <p:spPr>
            <a:xfrm>
              <a:off x="3211638" y="2670050"/>
              <a:ext cx="80075" cy="149800"/>
            </a:xfrm>
            <a:custGeom>
              <a:avLst/>
              <a:gdLst/>
              <a:ahLst/>
              <a:cxnLst/>
              <a:rect l="l" t="t" r="r" b="b"/>
              <a:pathLst>
                <a:path w="3203" h="5992" extrusionOk="0">
                  <a:moveTo>
                    <a:pt x="2346" y="1"/>
                  </a:moveTo>
                  <a:cubicBezTo>
                    <a:pt x="2334" y="1"/>
                    <a:pt x="2323" y="2"/>
                    <a:pt x="2310" y="4"/>
                  </a:cubicBezTo>
                  <a:cubicBezTo>
                    <a:pt x="1368" y="125"/>
                    <a:pt x="0" y="5992"/>
                    <a:pt x="0" y="5992"/>
                  </a:cubicBezTo>
                  <a:cubicBezTo>
                    <a:pt x="1290" y="5632"/>
                    <a:pt x="3202" y="1"/>
                    <a:pt x="2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94;p69"/>
            <p:cNvSpPr/>
            <p:nvPr/>
          </p:nvSpPr>
          <p:spPr>
            <a:xfrm>
              <a:off x="3243563" y="2643875"/>
              <a:ext cx="150475" cy="166100"/>
            </a:xfrm>
            <a:custGeom>
              <a:avLst/>
              <a:gdLst/>
              <a:ahLst/>
              <a:cxnLst/>
              <a:rect l="l" t="t" r="r" b="b"/>
              <a:pathLst>
                <a:path w="6019" h="6644" extrusionOk="0">
                  <a:moveTo>
                    <a:pt x="3673" y="1"/>
                  </a:moveTo>
                  <a:cubicBezTo>
                    <a:pt x="1744" y="1"/>
                    <a:pt x="0" y="6644"/>
                    <a:pt x="0" y="6644"/>
                  </a:cubicBezTo>
                  <a:cubicBezTo>
                    <a:pt x="0" y="6644"/>
                    <a:pt x="6018" y="716"/>
                    <a:pt x="3951" y="48"/>
                  </a:cubicBezTo>
                  <a:cubicBezTo>
                    <a:pt x="3858" y="16"/>
                    <a:pt x="3765" y="1"/>
                    <a:pt x="3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95;p69"/>
            <p:cNvSpPr/>
            <p:nvPr/>
          </p:nvSpPr>
          <p:spPr>
            <a:xfrm>
              <a:off x="3052813" y="2650925"/>
              <a:ext cx="121575" cy="217175"/>
            </a:xfrm>
            <a:custGeom>
              <a:avLst/>
              <a:gdLst/>
              <a:ahLst/>
              <a:cxnLst/>
              <a:rect l="l" t="t" r="r" b="b"/>
              <a:pathLst>
                <a:path w="4863" h="8687" extrusionOk="0">
                  <a:moveTo>
                    <a:pt x="1030" y="1"/>
                  </a:moveTo>
                  <a:cubicBezTo>
                    <a:pt x="1010" y="1"/>
                    <a:pt x="992" y="3"/>
                    <a:pt x="973" y="9"/>
                  </a:cubicBezTo>
                  <a:cubicBezTo>
                    <a:pt x="1" y="313"/>
                    <a:pt x="3071" y="7790"/>
                    <a:pt x="4074" y="8489"/>
                  </a:cubicBezTo>
                  <a:cubicBezTo>
                    <a:pt x="4279" y="8631"/>
                    <a:pt x="4420" y="8686"/>
                    <a:pt x="4514" y="8686"/>
                  </a:cubicBezTo>
                  <a:cubicBezTo>
                    <a:pt x="4862" y="8686"/>
                    <a:pt x="4560" y="7912"/>
                    <a:pt x="4560" y="7912"/>
                  </a:cubicBezTo>
                  <a:cubicBezTo>
                    <a:pt x="4560" y="7912"/>
                    <a:pt x="2070" y="1"/>
                    <a:pt x="1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96;p69"/>
            <p:cNvSpPr/>
            <p:nvPr/>
          </p:nvSpPr>
          <p:spPr>
            <a:xfrm>
              <a:off x="3030013" y="2785300"/>
              <a:ext cx="127700" cy="91550"/>
            </a:xfrm>
            <a:custGeom>
              <a:avLst/>
              <a:gdLst/>
              <a:ahLst/>
              <a:cxnLst/>
              <a:rect l="l" t="t" r="r" b="b"/>
              <a:pathLst>
                <a:path w="5108" h="3662" extrusionOk="0">
                  <a:moveTo>
                    <a:pt x="1016" y="0"/>
                  </a:moveTo>
                  <a:cubicBezTo>
                    <a:pt x="979" y="0"/>
                    <a:pt x="944" y="5"/>
                    <a:pt x="913" y="14"/>
                  </a:cubicBezTo>
                  <a:cubicBezTo>
                    <a:pt x="1" y="287"/>
                    <a:pt x="3527" y="3479"/>
                    <a:pt x="5107" y="3661"/>
                  </a:cubicBezTo>
                  <a:cubicBezTo>
                    <a:pt x="5107" y="3661"/>
                    <a:pt x="2071" y="0"/>
                    <a:pt x="1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97;p69"/>
            <p:cNvSpPr/>
            <p:nvPr/>
          </p:nvSpPr>
          <p:spPr>
            <a:xfrm>
              <a:off x="3485188" y="3454325"/>
              <a:ext cx="100350" cy="40300"/>
            </a:xfrm>
            <a:custGeom>
              <a:avLst/>
              <a:gdLst/>
              <a:ahLst/>
              <a:cxnLst/>
              <a:rect l="l" t="t" r="r" b="b"/>
              <a:pathLst>
                <a:path w="4014" h="1612" extrusionOk="0">
                  <a:moveTo>
                    <a:pt x="2231" y="0"/>
                  </a:moveTo>
                  <a:cubicBezTo>
                    <a:pt x="1588" y="0"/>
                    <a:pt x="820" y="161"/>
                    <a:pt x="396" y="518"/>
                  </a:cubicBezTo>
                  <a:lnTo>
                    <a:pt x="366" y="518"/>
                  </a:lnTo>
                  <a:cubicBezTo>
                    <a:pt x="122" y="731"/>
                    <a:pt x="1" y="1126"/>
                    <a:pt x="214" y="1369"/>
                  </a:cubicBezTo>
                  <a:cubicBezTo>
                    <a:pt x="396" y="1612"/>
                    <a:pt x="730" y="1612"/>
                    <a:pt x="1034" y="1612"/>
                  </a:cubicBezTo>
                  <a:cubicBezTo>
                    <a:pt x="1916" y="1551"/>
                    <a:pt x="2828" y="1490"/>
                    <a:pt x="3709" y="1369"/>
                  </a:cubicBezTo>
                  <a:cubicBezTo>
                    <a:pt x="3770" y="1369"/>
                    <a:pt x="3861" y="1369"/>
                    <a:pt x="3922" y="1308"/>
                  </a:cubicBezTo>
                  <a:cubicBezTo>
                    <a:pt x="4013" y="1217"/>
                    <a:pt x="4013" y="1065"/>
                    <a:pt x="3952" y="943"/>
                  </a:cubicBezTo>
                  <a:cubicBezTo>
                    <a:pt x="3770" y="487"/>
                    <a:pt x="3314" y="183"/>
                    <a:pt x="2858" y="62"/>
                  </a:cubicBezTo>
                  <a:cubicBezTo>
                    <a:pt x="2680" y="21"/>
                    <a:pt x="2464" y="0"/>
                    <a:pt x="2231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98;p69"/>
            <p:cNvSpPr/>
            <p:nvPr/>
          </p:nvSpPr>
          <p:spPr>
            <a:xfrm>
              <a:off x="3321063" y="3060725"/>
              <a:ext cx="408075" cy="119325"/>
            </a:xfrm>
            <a:custGeom>
              <a:avLst/>
              <a:gdLst/>
              <a:ahLst/>
              <a:cxnLst/>
              <a:rect l="l" t="t" r="r" b="b"/>
              <a:pathLst>
                <a:path w="16323" h="477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708"/>
                    <a:pt x="3648" y="4772"/>
                    <a:pt x="8177" y="4772"/>
                  </a:cubicBezTo>
                  <a:cubicBezTo>
                    <a:pt x="12675" y="4772"/>
                    <a:pt x="16323" y="370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99;p69"/>
            <p:cNvSpPr/>
            <p:nvPr/>
          </p:nvSpPr>
          <p:spPr>
            <a:xfrm>
              <a:off x="2573438" y="2095825"/>
              <a:ext cx="154925" cy="153425"/>
            </a:xfrm>
            <a:custGeom>
              <a:avLst/>
              <a:gdLst/>
              <a:ahLst/>
              <a:cxnLst/>
              <a:rect l="l" t="t" r="r" b="b"/>
              <a:pathLst>
                <a:path w="6197" h="6137" extrusionOk="0">
                  <a:moveTo>
                    <a:pt x="3947" y="1"/>
                  </a:moveTo>
                  <a:cubicBezTo>
                    <a:pt x="3445" y="1"/>
                    <a:pt x="2831" y="218"/>
                    <a:pt x="2093" y="814"/>
                  </a:cubicBezTo>
                  <a:cubicBezTo>
                    <a:pt x="0" y="2549"/>
                    <a:pt x="1555" y="6137"/>
                    <a:pt x="5397" y="6137"/>
                  </a:cubicBezTo>
                  <a:cubicBezTo>
                    <a:pt x="5460" y="6137"/>
                    <a:pt x="5524" y="6136"/>
                    <a:pt x="5589" y="6134"/>
                  </a:cubicBezTo>
                  <a:cubicBezTo>
                    <a:pt x="6197" y="4097"/>
                    <a:pt x="5832" y="1544"/>
                    <a:pt x="5832" y="1544"/>
                  </a:cubicBezTo>
                  <a:cubicBezTo>
                    <a:pt x="5832" y="1544"/>
                    <a:pt x="5285" y="1"/>
                    <a:pt x="3947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400;p69"/>
            <p:cNvSpPr/>
            <p:nvPr/>
          </p:nvSpPr>
          <p:spPr>
            <a:xfrm>
              <a:off x="2627288" y="2125250"/>
              <a:ext cx="80950" cy="102075"/>
            </a:xfrm>
            <a:custGeom>
              <a:avLst/>
              <a:gdLst/>
              <a:ahLst/>
              <a:cxnLst/>
              <a:rect l="l" t="t" r="r" b="b"/>
              <a:pathLst>
                <a:path w="3238" h="4083" extrusionOk="0">
                  <a:moveTo>
                    <a:pt x="705" y="0"/>
                  </a:moveTo>
                  <a:cubicBezTo>
                    <a:pt x="510" y="0"/>
                    <a:pt x="434" y="338"/>
                    <a:pt x="638" y="367"/>
                  </a:cubicBezTo>
                  <a:cubicBezTo>
                    <a:pt x="1550" y="488"/>
                    <a:pt x="2128" y="1248"/>
                    <a:pt x="2462" y="2160"/>
                  </a:cubicBezTo>
                  <a:cubicBezTo>
                    <a:pt x="1763" y="1856"/>
                    <a:pt x="973" y="1674"/>
                    <a:pt x="213" y="1674"/>
                  </a:cubicBezTo>
                  <a:cubicBezTo>
                    <a:pt x="0" y="1674"/>
                    <a:pt x="0" y="2039"/>
                    <a:pt x="213" y="2039"/>
                  </a:cubicBezTo>
                  <a:cubicBezTo>
                    <a:pt x="1034" y="2039"/>
                    <a:pt x="1885" y="2251"/>
                    <a:pt x="2614" y="2586"/>
                  </a:cubicBezTo>
                  <a:cubicBezTo>
                    <a:pt x="2736" y="3042"/>
                    <a:pt x="2827" y="3498"/>
                    <a:pt x="2888" y="3923"/>
                  </a:cubicBezTo>
                  <a:cubicBezTo>
                    <a:pt x="2888" y="4030"/>
                    <a:pt x="2979" y="4083"/>
                    <a:pt x="3066" y="4083"/>
                  </a:cubicBezTo>
                  <a:cubicBezTo>
                    <a:pt x="3154" y="4083"/>
                    <a:pt x="3237" y="4030"/>
                    <a:pt x="3222" y="3923"/>
                  </a:cubicBezTo>
                  <a:cubicBezTo>
                    <a:pt x="3070" y="2434"/>
                    <a:pt x="2462" y="276"/>
                    <a:pt x="730" y="2"/>
                  </a:cubicBezTo>
                  <a:cubicBezTo>
                    <a:pt x="721" y="1"/>
                    <a:pt x="713" y="0"/>
                    <a:pt x="7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401;p69"/>
            <p:cNvSpPr/>
            <p:nvPr/>
          </p:nvSpPr>
          <p:spPr>
            <a:xfrm>
              <a:off x="3251138" y="2785575"/>
              <a:ext cx="228775" cy="230225"/>
            </a:xfrm>
            <a:custGeom>
              <a:avLst/>
              <a:gdLst/>
              <a:ahLst/>
              <a:cxnLst/>
              <a:rect l="l" t="t" r="r" b="b"/>
              <a:pathLst>
                <a:path w="9151" h="9209" extrusionOk="0">
                  <a:moveTo>
                    <a:pt x="4971" y="0"/>
                  </a:moveTo>
                  <a:cubicBezTo>
                    <a:pt x="4390" y="0"/>
                    <a:pt x="3814" y="107"/>
                    <a:pt x="3314" y="307"/>
                  </a:cubicBezTo>
                  <a:cubicBezTo>
                    <a:pt x="852" y="1280"/>
                    <a:pt x="1" y="3529"/>
                    <a:pt x="366" y="4106"/>
                  </a:cubicBezTo>
                  <a:cubicBezTo>
                    <a:pt x="418" y="4184"/>
                    <a:pt x="529" y="4218"/>
                    <a:pt x="683" y="4218"/>
                  </a:cubicBezTo>
                  <a:cubicBezTo>
                    <a:pt x="1601" y="4218"/>
                    <a:pt x="4013" y="3012"/>
                    <a:pt x="4013" y="3012"/>
                  </a:cubicBezTo>
                  <a:lnTo>
                    <a:pt x="4013" y="3012"/>
                  </a:lnTo>
                  <a:cubicBezTo>
                    <a:pt x="4013" y="3013"/>
                    <a:pt x="1338" y="6386"/>
                    <a:pt x="1825" y="6751"/>
                  </a:cubicBezTo>
                  <a:cubicBezTo>
                    <a:pt x="1977" y="6872"/>
                    <a:pt x="2085" y="6913"/>
                    <a:pt x="2161" y="6913"/>
                  </a:cubicBezTo>
                  <a:cubicBezTo>
                    <a:pt x="2231" y="6913"/>
                    <a:pt x="2274" y="6880"/>
                    <a:pt x="2301" y="6843"/>
                  </a:cubicBezTo>
                  <a:lnTo>
                    <a:pt x="2301" y="6843"/>
                  </a:lnTo>
                  <a:cubicBezTo>
                    <a:pt x="2218" y="7075"/>
                    <a:pt x="2131" y="7663"/>
                    <a:pt x="3375" y="7663"/>
                  </a:cubicBezTo>
                  <a:cubicBezTo>
                    <a:pt x="4561" y="7663"/>
                    <a:pt x="5155" y="7366"/>
                    <a:pt x="5358" y="7236"/>
                  </a:cubicBezTo>
                  <a:lnTo>
                    <a:pt x="5358" y="7236"/>
                  </a:lnTo>
                  <a:cubicBezTo>
                    <a:pt x="4917" y="7556"/>
                    <a:pt x="2893" y="9047"/>
                    <a:pt x="3436" y="9182"/>
                  </a:cubicBezTo>
                  <a:cubicBezTo>
                    <a:pt x="3521" y="9200"/>
                    <a:pt x="3610" y="9209"/>
                    <a:pt x="3704" y="9209"/>
                  </a:cubicBezTo>
                  <a:cubicBezTo>
                    <a:pt x="4715" y="9209"/>
                    <a:pt x="6170" y="8224"/>
                    <a:pt x="6810" y="7723"/>
                  </a:cubicBezTo>
                  <a:cubicBezTo>
                    <a:pt x="8755" y="6204"/>
                    <a:pt x="9150" y="3924"/>
                    <a:pt x="8117" y="1705"/>
                  </a:cubicBezTo>
                  <a:cubicBezTo>
                    <a:pt x="7995" y="1432"/>
                    <a:pt x="7843" y="1219"/>
                    <a:pt x="7661" y="1036"/>
                  </a:cubicBezTo>
                  <a:cubicBezTo>
                    <a:pt x="7005" y="322"/>
                    <a:pt x="5981" y="0"/>
                    <a:pt x="49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402;p69"/>
            <p:cNvSpPr/>
            <p:nvPr/>
          </p:nvSpPr>
          <p:spPr>
            <a:xfrm>
              <a:off x="3255113" y="2772800"/>
              <a:ext cx="118400" cy="37450"/>
            </a:xfrm>
            <a:custGeom>
              <a:avLst/>
              <a:gdLst/>
              <a:ahLst/>
              <a:cxnLst/>
              <a:rect l="l" t="t" r="r" b="b"/>
              <a:pathLst>
                <a:path w="4736" h="1498" extrusionOk="0">
                  <a:moveTo>
                    <a:pt x="2146" y="1"/>
                  </a:moveTo>
                  <a:cubicBezTo>
                    <a:pt x="1548" y="1"/>
                    <a:pt x="997" y="129"/>
                    <a:pt x="693" y="514"/>
                  </a:cubicBezTo>
                  <a:cubicBezTo>
                    <a:pt x="0" y="1392"/>
                    <a:pt x="2169" y="1497"/>
                    <a:pt x="3250" y="1497"/>
                  </a:cubicBezTo>
                  <a:cubicBezTo>
                    <a:pt x="3591" y="1497"/>
                    <a:pt x="3824" y="1487"/>
                    <a:pt x="3824" y="1487"/>
                  </a:cubicBezTo>
                  <a:lnTo>
                    <a:pt x="4736" y="514"/>
                  </a:lnTo>
                  <a:cubicBezTo>
                    <a:pt x="4736" y="514"/>
                    <a:pt x="3344" y="1"/>
                    <a:pt x="2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403;p69"/>
            <p:cNvSpPr/>
            <p:nvPr/>
          </p:nvSpPr>
          <p:spPr>
            <a:xfrm>
              <a:off x="3116113" y="3399625"/>
              <a:ext cx="198125" cy="100325"/>
            </a:xfrm>
            <a:custGeom>
              <a:avLst/>
              <a:gdLst/>
              <a:ahLst/>
              <a:cxnLst/>
              <a:rect l="l" t="t" r="r" b="b"/>
              <a:pathLst>
                <a:path w="7925" h="4013" extrusionOk="0">
                  <a:moveTo>
                    <a:pt x="6162" y="1"/>
                  </a:moveTo>
                  <a:cubicBezTo>
                    <a:pt x="5493" y="608"/>
                    <a:pt x="5220" y="1308"/>
                    <a:pt x="5220" y="1308"/>
                  </a:cubicBezTo>
                  <a:cubicBezTo>
                    <a:pt x="5220" y="1308"/>
                    <a:pt x="4449" y="1192"/>
                    <a:pt x="3513" y="1192"/>
                  </a:cubicBezTo>
                  <a:cubicBezTo>
                    <a:pt x="2149" y="1192"/>
                    <a:pt x="433" y="1437"/>
                    <a:pt x="235" y="2645"/>
                  </a:cubicBezTo>
                  <a:cubicBezTo>
                    <a:pt x="1" y="3866"/>
                    <a:pt x="2364" y="3955"/>
                    <a:pt x="3531" y="3955"/>
                  </a:cubicBezTo>
                  <a:cubicBezTo>
                    <a:pt x="3729" y="3955"/>
                    <a:pt x="3893" y="3952"/>
                    <a:pt x="4004" y="3952"/>
                  </a:cubicBezTo>
                  <a:cubicBezTo>
                    <a:pt x="4764" y="3982"/>
                    <a:pt x="5463" y="3952"/>
                    <a:pt x="6162" y="4013"/>
                  </a:cubicBezTo>
                  <a:cubicBezTo>
                    <a:pt x="6709" y="3678"/>
                    <a:pt x="7226" y="3253"/>
                    <a:pt x="7530" y="2675"/>
                  </a:cubicBezTo>
                  <a:cubicBezTo>
                    <a:pt x="7925" y="1915"/>
                    <a:pt x="7864" y="852"/>
                    <a:pt x="7195" y="335"/>
                  </a:cubicBezTo>
                  <a:cubicBezTo>
                    <a:pt x="6891" y="92"/>
                    <a:pt x="6527" y="1"/>
                    <a:pt x="6162" y="1"/>
                  </a:cubicBezTo>
                  <a:close/>
                </a:path>
              </a:pathLst>
            </a:custGeom>
            <a:solidFill>
              <a:srgbClr val="B0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404;p69"/>
            <p:cNvSpPr/>
            <p:nvPr/>
          </p:nvSpPr>
          <p:spPr>
            <a:xfrm>
              <a:off x="3270138" y="3379875"/>
              <a:ext cx="186800" cy="150275"/>
            </a:xfrm>
            <a:custGeom>
              <a:avLst/>
              <a:gdLst/>
              <a:ahLst/>
              <a:cxnLst/>
              <a:rect l="l" t="t" r="r" b="b"/>
              <a:pathLst>
                <a:path w="7472" h="6011" extrusionOk="0">
                  <a:moveTo>
                    <a:pt x="1977" y="0"/>
                  </a:moveTo>
                  <a:cubicBezTo>
                    <a:pt x="1126" y="0"/>
                    <a:pt x="457" y="365"/>
                    <a:pt x="1" y="791"/>
                  </a:cubicBezTo>
                  <a:cubicBezTo>
                    <a:pt x="366" y="791"/>
                    <a:pt x="730" y="882"/>
                    <a:pt x="1034" y="1125"/>
                  </a:cubicBezTo>
                  <a:cubicBezTo>
                    <a:pt x="1703" y="1642"/>
                    <a:pt x="1764" y="2705"/>
                    <a:pt x="1369" y="3465"/>
                  </a:cubicBezTo>
                  <a:cubicBezTo>
                    <a:pt x="1065" y="4043"/>
                    <a:pt x="548" y="4468"/>
                    <a:pt x="1" y="4803"/>
                  </a:cubicBezTo>
                  <a:cubicBezTo>
                    <a:pt x="335" y="4833"/>
                    <a:pt x="700" y="4894"/>
                    <a:pt x="1065" y="4985"/>
                  </a:cubicBezTo>
                  <a:cubicBezTo>
                    <a:pt x="1800" y="5159"/>
                    <a:pt x="4026" y="6011"/>
                    <a:pt x="5617" y="6011"/>
                  </a:cubicBezTo>
                  <a:cubicBezTo>
                    <a:pt x="6525" y="6011"/>
                    <a:pt x="7227" y="5733"/>
                    <a:pt x="7326" y="4894"/>
                  </a:cubicBezTo>
                  <a:cubicBezTo>
                    <a:pt x="7472" y="3561"/>
                    <a:pt x="5782" y="3426"/>
                    <a:pt x="5091" y="3426"/>
                  </a:cubicBezTo>
                  <a:cubicBezTo>
                    <a:pt x="4915" y="3426"/>
                    <a:pt x="4803" y="3435"/>
                    <a:pt x="4803" y="3435"/>
                  </a:cubicBezTo>
                  <a:cubicBezTo>
                    <a:pt x="4803" y="3435"/>
                    <a:pt x="4044" y="0"/>
                    <a:pt x="1977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405;p69"/>
            <p:cNvSpPr/>
            <p:nvPr/>
          </p:nvSpPr>
          <p:spPr>
            <a:xfrm>
              <a:off x="3368163" y="3091875"/>
              <a:ext cx="126925" cy="46375"/>
            </a:xfrm>
            <a:custGeom>
              <a:avLst/>
              <a:gdLst/>
              <a:ahLst/>
              <a:cxnLst/>
              <a:rect l="l" t="t" r="r" b="b"/>
              <a:pathLst>
                <a:path w="5077" h="1855" extrusionOk="0">
                  <a:moveTo>
                    <a:pt x="5077" y="0"/>
                  </a:moveTo>
                  <a:cubicBezTo>
                    <a:pt x="2220" y="61"/>
                    <a:pt x="1" y="456"/>
                    <a:pt x="1" y="943"/>
                  </a:cubicBezTo>
                  <a:cubicBezTo>
                    <a:pt x="1" y="1399"/>
                    <a:pt x="2007" y="1763"/>
                    <a:pt x="4682" y="1854"/>
                  </a:cubicBezTo>
                  <a:cubicBezTo>
                    <a:pt x="4743" y="1581"/>
                    <a:pt x="4895" y="882"/>
                    <a:pt x="5077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406;p69"/>
            <p:cNvSpPr/>
            <p:nvPr/>
          </p:nvSpPr>
          <p:spPr>
            <a:xfrm>
              <a:off x="3485188" y="2851750"/>
              <a:ext cx="189250" cy="287250"/>
            </a:xfrm>
            <a:custGeom>
              <a:avLst/>
              <a:gdLst/>
              <a:ahLst/>
              <a:cxnLst/>
              <a:rect l="l" t="t" r="r" b="b"/>
              <a:pathLst>
                <a:path w="7570" h="11490" extrusionOk="0">
                  <a:moveTo>
                    <a:pt x="3913" y="0"/>
                  </a:moveTo>
                  <a:cubicBezTo>
                    <a:pt x="2729" y="0"/>
                    <a:pt x="1154" y="6240"/>
                    <a:pt x="426" y="9575"/>
                  </a:cubicBezTo>
                  <a:cubicBezTo>
                    <a:pt x="214" y="10487"/>
                    <a:pt x="62" y="11186"/>
                    <a:pt x="1" y="11459"/>
                  </a:cubicBezTo>
                  <a:cubicBezTo>
                    <a:pt x="426" y="11490"/>
                    <a:pt x="822" y="11490"/>
                    <a:pt x="1277" y="11490"/>
                  </a:cubicBezTo>
                  <a:cubicBezTo>
                    <a:pt x="2828" y="11490"/>
                    <a:pt x="4256" y="11399"/>
                    <a:pt x="5320" y="11216"/>
                  </a:cubicBezTo>
                  <a:cubicBezTo>
                    <a:pt x="5624" y="10882"/>
                    <a:pt x="6019" y="10456"/>
                    <a:pt x="6384" y="10031"/>
                  </a:cubicBezTo>
                  <a:cubicBezTo>
                    <a:pt x="6992" y="9301"/>
                    <a:pt x="7448" y="8572"/>
                    <a:pt x="7144" y="8329"/>
                  </a:cubicBezTo>
                  <a:cubicBezTo>
                    <a:pt x="7094" y="8287"/>
                    <a:pt x="7029" y="8267"/>
                    <a:pt x="6952" y="8267"/>
                  </a:cubicBezTo>
                  <a:cubicBezTo>
                    <a:pt x="6472" y="8267"/>
                    <a:pt x="5524" y="9024"/>
                    <a:pt x="4712" y="9757"/>
                  </a:cubicBezTo>
                  <a:cubicBezTo>
                    <a:pt x="3861" y="10487"/>
                    <a:pt x="3162" y="11216"/>
                    <a:pt x="3162" y="11216"/>
                  </a:cubicBezTo>
                  <a:cubicBezTo>
                    <a:pt x="3162" y="11216"/>
                    <a:pt x="3557" y="10608"/>
                    <a:pt x="4074" y="9697"/>
                  </a:cubicBezTo>
                  <a:cubicBezTo>
                    <a:pt x="5381" y="7447"/>
                    <a:pt x="7569" y="3496"/>
                    <a:pt x="7022" y="3222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1" y="3210"/>
                    <a:pt x="4094" y="7220"/>
                    <a:pt x="2828" y="9605"/>
                  </a:cubicBezTo>
                  <a:cubicBezTo>
                    <a:pt x="2281" y="10639"/>
                    <a:pt x="1916" y="11368"/>
                    <a:pt x="1916" y="11368"/>
                  </a:cubicBezTo>
                  <a:cubicBezTo>
                    <a:pt x="1916" y="11368"/>
                    <a:pt x="2129" y="10669"/>
                    <a:pt x="2433" y="9605"/>
                  </a:cubicBezTo>
                  <a:cubicBezTo>
                    <a:pt x="3375" y="6414"/>
                    <a:pt x="5107" y="61"/>
                    <a:pt x="3922" y="0"/>
                  </a:cubicBezTo>
                  <a:cubicBezTo>
                    <a:pt x="3919" y="0"/>
                    <a:pt x="3916" y="0"/>
                    <a:pt x="3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407;p69"/>
            <p:cNvSpPr/>
            <p:nvPr/>
          </p:nvSpPr>
          <p:spPr>
            <a:xfrm>
              <a:off x="3564238" y="3094150"/>
              <a:ext cx="38775" cy="38025"/>
            </a:xfrm>
            <a:custGeom>
              <a:avLst/>
              <a:gdLst/>
              <a:ahLst/>
              <a:cxnLst/>
              <a:rect l="l" t="t" r="r" b="b"/>
              <a:pathLst>
                <a:path w="1551" h="1521" extrusionOk="0">
                  <a:moveTo>
                    <a:pt x="912" y="1"/>
                  </a:moveTo>
                  <a:cubicBezTo>
                    <a:pt x="395" y="912"/>
                    <a:pt x="0" y="1520"/>
                    <a:pt x="0" y="1520"/>
                  </a:cubicBezTo>
                  <a:cubicBezTo>
                    <a:pt x="0" y="1520"/>
                    <a:pt x="699" y="791"/>
                    <a:pt x="1550" y="61"/>
                  </a:cubicBezTo>
                  <a:cubicBezTo>
                    <a:pt x="1337" y="31"/>
                    <a:pt x="1125" y="1"/>
                    <a:pt x="912" y="1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408;p69"/>
            <p:cNvSpPr/>
            <p:nvPr/>
          </p:nvSpPr>
          <p:spPr>
            <a:xfrm>
              <a:off x="3618188" y="3102500"/>
              <a:ext cx="47125" cy="30425"/>
            </a:xfrm>
            <a:custGeom>
              <a:avLst/>
              <a:gdLst/>
              <a:ahLst/>
              <a:cxnLst/>
              <a:rect l="l" t="t" r="r" b="b"/>
              <a:pathLst>
                <a:path w="1885" h="1217" extrusionOk="0">
                  <a:moveTo>
                    <a:pt x="1064" y="1"/>
                  </a:moveTo>
                  <a:cubicBezTo>
                    <a:pt x="699" y="426"/>
                    <a:pt x="304" y="852"/>
                    <a:pt x="0" y="1217"/>
                  </a:cubicBezTo>
                  <a:cubicBezTo>
                    <a:pt x="1155" y="1034"/>
                    <a:pt x="1885" y="791"/>
                    <a:pt x="1885" y="518"/>
                  </a:cubicBezTo>
                  <a:cubicBezTo>
                    <a:pt x="1885" y="335"/>
                    <a:pt x="1581" y="153"/>
                    <a:pt x="1064" y="1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409;p69"/>
            <p:cNvSpPr/>
            <p:nvPr/>
          </p:nvSpPr>
          <p:spPr>
            <a:xfrm>
              <a:off x="3532313" y="3091875"/>
              <a:ext cx="23575" cy="44100"/>
            </a:xfrm>
            <a:custGeom>
              <a:avLst/>
              <a:gdLst/>
              <a:ahLst/>
              <a:cxnLst/>
              <a:rect l="l" t="t" r="r" b="b"/>
              <a:pathLst>
                <a:path w="943" h="1764" extrusionOk="0">
                  <a:moveTo>
                    <a:pt x="548" y="0"/>
                  </a:moveTo>
                  <a:cubicBezTo>
                    <a:pt x="244" y="1064"/>
                    <a:pt x="0" y="1763"/>
                    <a:pt x="0" y="1763"/>
                  </a:cubicBezTo>
                  <a:cubicBezTo>
                    <a:pt x="0" y="1763"/>
                    <a:pt x="396" y="1034"/>
                    <a:pt x="943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410;p69"/>
            <p:cNvSpPr/>
            <p:nvPr/>
          </p:nvSpPr>
          <p:spPr>
            <a:xfrm>
              <a:off x="3309663" y="2900375"/>
              <a:ext cx="88925" cy="53975"/>
            </a:xfrm>
            <a:custGeom>
              <a:avLst/>
              <a:gdLst/>
              <a:ahLst/>
              <a:cxnLst/>
              <a:rect l="l" t="t" r="r" b="b"/>
              <a:pathLst>
                <a:path w="3557" h="2159" extrusionOk="0">
                  <a:moveTo>
                    <a:pt x="3557" y="1"/>
                  </a:moveTo>
                  <a:lnTo>
                    <a:pt x="0" y="2159"/>
                  </a:lnTo>
                  <a:cubicBezTo>
                    <a:pt x="0" y="2159"/>
                    <a:pt x="2949" y="1034"/>
                    <a:pt x="3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11;p69"/>
            <p:cNvSpPr/>
            <p:nvPr/>
          </p:nvSpPr>
          <p:spPr>
            <a:xfrm>
              <a:off x="2549763" y="2769675"/>
              <a:ext cx="213550" cy="300950"/>
            </a:xfrm>
            <a:custGeom>
              <a:avLst/>
              <a:gdLst/>
              <a:ahLst/>
              <a:cxnLst/>
              <a:rect l="l" t="t" r="r" b="b"/>
              <a:pathLst>
                <a:path w="8542" h="12038" extrusionOk="0">
                  <a:moveTo>
                    <a:pt x="973" y="1"/>
                  </a:moveTo>
                  <a:cubicBezTo>
                    <a:pt x="973" y="1"/>
                    <a:pt x="1" y="7083"/>
                    <a:pt x="1733" y="9818"/>
                  </a:cubicBezTo>
                  <a:cubicBezTo>
                    <a:pt x="2584" y="11186"/>
                    <a:pt x="5259" y="11764"/>
                    <a:pt x="8542" y="12037"/>
                  </a:cubicBezTo>
                  <a:cubicBezTo>
                    <a:pt x="2493" y="9818"/>
                    <a:pt x="2706" y="2554"/>
                    <a:pt x="2706" y="2554"/>
                  </a:cubicBezTo>
                  <a:cubicBezTo>
                    <a:pt x="2706" y="2554"/>
                    <a:pt x="6718" y="2311"/>
                    <a:pt x="8056" y="2250"/>
                  </a:cubicBezTo>
                  <a:lnTo>
                    <a:pt x="7843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412;p69"/>
            <p:cNvSpPr/>
            <p:nvPr/>
          </p:nvSpPr>
          <p:spPr>
            <a:xfrm>
              <a:off x="2612088" y="2825900"/>
              <a:ext cx="423275" cy="252325"/>
            </a:xfrm>
            <a:custGeom>
              <a:avLst/>
              <a:gdLst/>
              <a:ahLst/>
              <a:cxnLst/>
              <a:rect l="l" t="t" r="r" b="b"/>
              <a:pathLst>
                <a:path w="16931" h="10093" extrusionOk="0">
                  <a:moveTo>
                    <a:pt x="5532" y="1"/>
                  </a:moveTo>
                  <a:cubicBezTo>
                    <a:pt x="4225" y="62"/>
                    <a:pt x="213" y="305"/>
                    <a:pt x="213" y="305"/>
                  </a:cubicBezTo>
                  <a:cubicBezTo>
                    <a:pt x="213" y="305"/>
                    <a:pt x="0" y="7569"/>
                    <a:pt x="6049" y="9788"/>
                  </a:cubicBezTo>
                  <a:cubicBezTo>
                    <a:pt x="9332" y="10062"/>
                    <a:pt x="13222" y="10031"/>
                    <a:pt x="16535" y="10092"/>
                  </a:cubicBezTo>
                  <a:cubicBezTo>
                    <a:pt x="16931" y="7843"/>
                    <a:pt x="16080" y="6414"/>
                    <a:pt x="16080" y="6414"/>
                  </a:cubicBezTo>
                  <a:lnTo>
                    <a:pt x="5867" y="3405"/>
                  </a:lnTo>
                  <a:lnTo>
                    <a:pt x="5532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413;p69"/>
            <p:cNvSpPr/>
            <p:nvPr/>
          </p:nvSpPr>
          <p:spPr>
            <a:xfrm>
              <a:off x="2538363" y="2545475"/>
              <a:ext cx="272825" cy="264500"/>
            </a:xfrm>
            <a:custGeom>
              <a:avLst/>
              <a:gdLst/>
              <a:ahLst/>
              <a:cxnLst/>
              <a:rect l="l" t="t" r="r" b="b"/>
              <a:pathLst>
                <a:path w="10913" h="10580" extrusionOk="0">
                  <a:moveTo>
                    <a:pt x="6206" y="1"/>
                  </a:moveTo>
                  <a:cubicBezTo>
                    <a:pt x="3001" y="1"/>
                    <a:pt x="579" y="4580"/>
                    <a:pt x="1" y="10580"/>
                  </a:cubicBezTo>
                  <a:lnTo>
                    <a:pt x="9363" y="10580"/>
                  </a:lnTo>
                  <a:cubicBezTo>
                    <a:pt x="9363" y="10580"/>
                    <a:pt x="10913" y="1248"/>
                    <a:pt x="7235" y="154"/>
                  </a:cubicBezTo>
                  <a:cubicBezTo>
                    <a:pt x="6884" y="50"/>
                    <a:pt x="6541" y="1"/>
                    <a:pt x="6206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414;p69"/>
            <p:cNvSpPr/>
            <p:nvPr/>
          </p:nvSpPr>
          <p:spPr>
            <a:xfrm>
              <a:off x="2953263" y="2922125"/>
              <a:ext cx="365550" cy="214000"/>
            </a:xfrm>
            <a:custGeom>
              <a:avLst/>
              <a:gdLst/>
              <a:ahLst/>
              <a:cxnLst/>
              <a:rect l="l" t="t" r="r" b="b"/>
              <a:pathLst>
                <a:path w="14622" h="8560" extrusionOk="0">
                  <a:moveTo>
                    <a:pt x="11391" y="0"/>
                  </a:moveTo>
                  <a:cubicBezTo>
                    <a:pt x="11229" y="0"/>
                    <a:pt x="11022" y="57"/>
                    <a:pt x="10761" y="194"/>
                  </a:cubicBezTo>
                  <a:cubicBezTo>
                    <a:pt x="10292" y="453"/>
                    <a:pt x="9768" y="819"/>
                    <a:pt x="8896" y="819"/>
                  </a:cubicBezTo>
                  <a:cubicBezTo>
                    <a:pt x="8639" y="819"/>
                    <a:pt x="8351" y="787"/>
                    <a:pt x="8025" y="711"/>
                  </a:cubicBezTo>
                  <a:cubicBezTo>
                    <a:pt x="7567" y="594"/>
                    <a:pt x="7161" y="539"/>
                    <a:pt x="6802" y="539"/>
                  </a:cubicBezTo>
                  <a:cubicBezTo>
                    <a:pt x="5400" y="539"/>
                    <a:pt x="4730" y="1373"/>
                    <a:pt x="4560" y="2535"/>
                  </a:cubicBezTo>
                  <a:lnTo>
                    <a:pt x="1612" y="985"/>
                  </a:lnTo>
                  <a:cubicBezTo>
                    <a:pt x="1612" y="985"/>
                    <a:pt x="1" y="4298"/>
                    <a:pt x="1612" y="7489"/>
                  </a:cubicBezTo>
                  <a:cubicBezTo>
                    <a:pt x="3664" y="7060"/>
                    <a:pt x="5223" y="6723"/>
                    <a:pt x="6277" y="6723"/>
                  </a:cubicBezTo>
                  <a:cubicBezTo>
                    <a:pt x="6940" y="6723"/>
                    <a:pt x="7402" y="6857"/>
                    <a:pt x="7661" y="7185"/>
                  </a:cubicBezTo>
                  <a:cubicBezTo>
                    <a:pt x="8102" y="7747"/>
                    <a:pt x="10235" y="8559"/>
                    <a:pt x="11732" y="8559"/>
                  </a:cubicBezTo>
                  <a:cubicBezTo>
                    <a:pt x="12505" y="8559"/>
                    <a:pt x="13109" y="8343"/>
                    <a:pt x="13223" y="7763"/>
                  </a:cubicBezTo>
                  <a:cubicBezTo>
                    <a:pt x="13253" y="6851"/>
                    <a:pt x="10974" y="7246"/>
                    <a:pt x="10487" y="6730"/>
                  </a:cubicBezTo>
                  <a:cubicBezTo>
                    <a:pt x="10487" y="6730"/>
                    <a:pt x="13345" y="6061"/>
                    <a:pt x="13436" y="3720"/>
                  </a:cubicBezTo>
                  <a:cubicBezTo>
                    <a:pt x="14621" y="2231"/>
                    <a:pt x="14317" y="1319"/>
                    <a:pt x="13740" y="1289"/>
                  </a:cubicBezTo>
                  <a:cubicBezTo>
                    <a:pt x="13721" y="1287"/>
                    <a:pt x="13700" y="1286"/>
                    <a:pt x="13678" y="1286"/>
                  </a:cubicBezTo>
                  <a:cubicBezTo>
                    <a:pt x="13011" y="1286"/>
                    <a:pt x="11175" y="2182"/>
                    <a:pt x="10822" y="3477"/>
                  </a:cubicBezTo>
                  <a:lnTo>
                    <a:pt x="8664" y="3234"/>
                  </a:lnTo>
                  <a:cubicBezTo>
                    <a:pt x="8664" y="3234"/>
                    <a:pt x="11764" y="1258"/>
                    <a:pt x="11855" y="1015"/>
                  </a:cubicBezTo>
                  <a:cubicBezTo>
                    <a:pt x="11973" y="662"/>
                    <a:pt x="11945" y="0"/>
                    <a:pt x="11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415;p69"/>
            <p:cNvSpPr/>
            <p:nvPr/>
          </p:nvSpPr>
          <p:spPr>
            <a:xfrm>
              <a:off x="3220763" y="3015125"/>
              <a:ext cx="68400" cy="38025"/>
            </a:xfrm>
            <a:custGeom>
              <a:avLst/>
              <a:gdLst/>
              <a:ahLst/>
              <a:cxnLst/>
              <a:rect l="l" t="t" r="r" b="b"/>
              <a:pathLst>
                <a:path w="2736" h="1521" extrusionOk="0">
                  <a:moveTo>
                    <a:pt x="2736" y="0"/>
                  </a:moveTo>
                  <a:lnTo>
                    <a:pt x="0" y="1520"/>
                  </a:lnTo>
                  <a:cubicBezTo>
                    <a:pt x="1915" y="1520"/>
                    <a:pt x="2736" y="1"/>
                    <a:pt x="2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288;p67"/>
          <p:cNvSpPr/>
          <p:nvPr/>
        </p:nvSpPr>
        <p:spPr>
          <a:xfrm flipH="1">
            <a:off x="-24294" y="1353594"/>
            <a:ext cx="825066" cy="479268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293;p67"/>
          <p:cNvSpPr/>
          <p:nvPr/>
        </p:nvSpPr>
        <p:spPr>
          <a:xfrm>
            <a:off x="7548176" y="3255967"/>
            <a:ext cx="1395923" cy="81072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294;p67"/>
          <p:cNvSpPr/>
          <p:nvPr/>
        </p:nvSpPr>
        <p:spPr>
          <a:xfrm>
            <a:off x="15102492" y="3414884"/>
            <a:ext cx="832643" cy="664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2" grpId="0"/>
      <p:bldP spid="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65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65"/>
          <p:cNvSpPr txBox="1">
            <a:spLocks noGrp="1"/>
          </p:cNvSpPr>
          <p:nvPr>
            <p:ph type="title"/>
          </p:nvPr>
        </p:nvSpPr>
        <p:spPr>
          <a:xfrm>
            <a:off x="3640515" y="384701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K</a:t>
            </a:r>
            <a:r>
              <a:rPr lang="en-GB" sz="4400" dirty="0" smtClean="0"/>
              <a:t>ết luận</a:t>
            </a:r>
            <a:endParaRPr sz="4400" dirty="0"/>
          </a:p>
        </p:txBody>
      </p:sp>
      <p:sp>
        <p:nvSpPr>
          <p:cNvPr id="2195" name="Google Shape;2195;p65"/>
          <p:cNvSpPr/>
          <p:nvPr/>
        </p:nvSpPr>
        <p:spPr>
          <a:xfrm>
            <a:off x="-3047" y="407045"/>
            <a:ext cx="1743642" cy="10126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65"/>
          <p:cNvSpPr/>
          <p:nvPr/>
        </p:nvSpPr>
        <p:spPr>
          <a:xfrm>
            <a:off x="6842285" y="399381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65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8" name="Google Shape;2198;p65"/>
          <p:cNvGrpSpPr/>
          <p:nvPr/>
        </p:nvGrpSpPr>
        <p:grpSpPr>
          <a:xfrm flipH="1">
            <a:off x="546652" y="1677762"/>
            <a:ext cx="1586290" cy="3007597"/>
            <a:chOff x="8947250" y="3719940"/>
            <a:chExt cx="1242450" cy="2407360"/>
          </a:xfrm>
        </p:grpSpPr>
        <p:sp>
          <p:nvSpPr>
            <p:cNvPr id="2199" name="Google Shape;2199;p65"/>
            <p:cNvSpPr/>
            <p:nvPr/>
          </p:nvSpPr>
          <p:spPr>
            <a:xfrm>
              <a:off x="8947250" y="5885625"/>
              <a:ext cx="1242450" cy="241675"/>
            </a:xfrm>
            <a:custGeom>
              <a:avLst/>
              <a:gdLst/>
              <a:ahLst/>
              <a:cxnLst/>
              <a:rect l="l" t="t" r="r" b="b"/>
              <a:pathLst>
                <a:path w="49698" h="9667" extrusionOk="0">
                  <a:moveTo>
                    <a:pt x="24864" y="1"/>
                  </a:moveTo>
                  <a:cubicBezTo>
                    <a:pt x="11125" y="1"/>
                    <a:pt x="0" y="2159"/>
                    <a:pt x="0" y="4834"/>
                  </a:cubicBezTo>
                  <a:cubicBezTo>
                    <a:pt x="0" y="7509"/>
                    <a:pt x="11125" y="9667"/>
                    <a:pt x="24864" y="9667"/>
                  </a:cubicBezTo>
                  <a:cubicBezTo>
                    <a:pt x="38572" y="9667"/>
                    <a:pt x="49697" y="7509"/>
                    <a:pt x="49697" y="4834"/>
                  </a:cubicBezTo>
                  <a:cubicBezTo>
                    <a:pt x="49697" y="2159"/>
                    <a:pt x="38572" y="1"/>
                    <a:pt x="24864" y="1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5"/>
            <p:cNvSpPr/>
            <p:nvPr/>
          </p:nvSpPr>
          <p:spPr>
            <a:xfrm>
              <a:off x="9368975" y="5834725"/>
              <a:ext cx="102625" cy="171750"/>
            </a:xfrm>
            <a:custGeom>
              <a:avLst/>
              <a:gdLst/>
              <a:ahLst/>
              <a:cxnLst/>
              <a:rect l="l" t="t" r="r" b="b"/>
              <a:pathLst>
                <a:path w="4105" h="6870" extrusionOk="0">
                  <a:moveTo>
                    <a:pt x="244" y="0"/>
                  </a:moveTo>
                  <a:cubicBezTo>
                    <a:pt x="244" y="1551"/>
                    <a:pt x="183" y="2797"/>
                    <a:pt x="1" y="3496"/>
                  </a:cubicBezTo>
                  <a:cubicBezTo>
                    <a:pt x="2311" y="5806"/>
                    <a:pt x="1855" y="6870"/>
                    <a:pt x="1855" y="6870"/>
                  </a:cubicBezTo>
                  <a:cubicBezTo>
                    <a:pt x="1855" y="6870"/>
                    <a:pt x="3223" y="3921"/>
                    <a:pt x="4104" y="669"/>
                  </a:cubicBezTo>
                  <a:lnTo>
                    <a:pt x="4104" y="669"/>
                  </a:lnTo>
                  <a:cubicBezTo>
                    <a:pt x="3740" y="710"/>
                    <a:pt x="3401" y="728"/>
                    <a:pt x="3088" y="728"/>
                  </a:cubicBezTo>
                  <a:cubicBezTo>
                    <a:pt x="1753" y="728"/>
                    <a:pt x="859" y="394"/>
                    <a:pt x="244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5"/>
            <p:cNvSpPr/>
            <p:nvPr/>
          </p:nvSpPr>
          <p:spPr>
            <a:xfrm>
              <a:off x="9331750" y="5255650"/>
              <a:ext cx="209750" cy="597300"/>
            </a:xfrm>
            <a:custGeom>
              <a:avLst/>
              <a:gdLst/>
              <a:ahLst/>
              <a:cxnLst/>
              <a:rect l="l" t="t" r="r" b="b"/>
              <a:pathLst>
                <a:path w="8390" h="23892" extrusionOk="0">
                  <a:moveTo>
                    <a:pt x="121" y="1"/>
                  </a:moveTo>
                  <a:cubicBezTo>
                    <a:pt x="43" y="1"/>
                    <a:pt x="0" y="2"/>
                    <a:pt x="0" y="2"/>
                  </a:cubicBezTo>
                  <a:cubicBezTo>
                    <a:pt x="0" y="2"/>
                    <a:pt x="1733" y="15534"/>
                    <a:pt x="1733" y="23163"/>
                  </a:cubicBezTo>
                  <a:cubicBezTo>
                    <a:pt x="2348" y="23557"/>
                    <a:pt x="3242" y="23891"/>
                    <a:pt x="4577" y="23891"/>
                  </a:cubicBezTo>
                  <a:cubicBezTo>
                    <a:pt x="4890" y="23891"/>
                    <a:pt x="5229" y="23873"/>
                    <a:pt x="5593" y="23832"/>
                  </a:cubicBezTo>
                  <a:cubicBezTo>
                    <a:pt x="6140" y="21765"/>
                    <a:pt x="6505" y="19607"/>
                    <a:pt x="6201" y="17996"/>
                  </a:cubicBezTo>
                  <a:cubicBezTo>
                    <a:pt x="5380" y="13802"/>
                    <a:pt x="8390" y="10215"/>
                    <a:pt x="7903" y="5017"/>
                  </a:cubicBezTo>
                  <a:cubicBezTo>
                    <a:pt x="7482" y="183"/>
                    <a:pt x="1082" y="1"/>
                    <a:pt x="12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5"/>
            <p:cNvSpPr/>
            <p:nvPr/>
          </p:nvSpPr>
          <p:spPr>
            <a:xfrm>
              <a:off x="9128100" y="5936550"/>
              <a:ext cx="98050" cy="47900"/>
            </a:xfrm>
            <a:custGeom>
              <a:avLst/>
              <a:gdLst/>
              <a:ahLst/>
              <a:cxnLst/>
              <a:rect l="l" t="t" r="r" b="b"/>
              <a:pathLst>
                <a:path w="3922" h="1916" extrusionOk="0">
                  <a:moveTo>
                    <a:pt x="3131" y="0"/>
                  </a:moveTo>
                  <a:cubicBezTo>
                    <a:pt x="1551" y="365"/>
                    <a:pt x="274" y="791"/>
                    <a:pt x="152" y="1125"/>
                  </a:cubicBezTo>
                  <a:cubicBezTo>
                    <a:pt x="92" y="1277"/>
                    <a:pt x="31" y="1429"/>
                    <a:pt x="0" y="1581"/>
                  </a:cubicBezTo>
                  <a:lnTo>
                    <a:pt x="3921" y="1915"/>
                  </a:lnTo>
                  <a:cubicBezTo>
                    <a:pt x="3891" y="1095"/>
                    <a:pt x="3496" y="426"/>
                    <a:pt x="313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5"/>
            <p:cNvSpPr/>
            <p:nvPr/>
          </p:nvSpPr>
          <p:spPr>
            <a:xfrm>
              <a:off x="9207125" y="5903875"/>
              <a:ext cx="233300" cy="98800"/>
            </a:xfrm>
            <a:custGeom>
              <a:avLst/>
              <a:gdLst/>
              <a:ahLst/>
              <a:cxnLst/>
              <a:rect l="l" t="t" r="r" b="b"/>
              <a:pathLst>
                <a:path w="9332" h="3952" extrusionOk="0">
                  <a:moveTo>
                    <a:pt x="6596" y="0"/>
                  </a:moveTo>
                  <a:cubicBezTo>
                    <a:pt x="6596" y="0"/>
                    <a:pt x="2827" y="608"/>
                    <a:pt x="0" y="1307"/>
                  </a:cubicBezTo>
                  <a:cubicBezTo>
                    <a:pt x="335" y="1733"/>
                    <a:pt x="730" y="2402"/>
                    <a:pt x="760" y="3222"/>
                  </a:cubicBezTo>
                  <a:lnTo>
                    <a:pt x="9058" y="3952"/>
                  </a:lnTo>
                  <a:lnTo>
                    <a:pt x="9332" y="1642"/>
                  </a:lnTo>
                  <a:lnTo>
                    <a:pt x="9332" y="1642"/>
                  </a:lnTo>
                  <a:cubicBezTo>
                    <a:pt x="9332" y="1642"/>
                    <a:pt x="9115" y="1696"/>
                    <a:pt x="8799" y="1696"/>
                  </a:cubicBezTo>
                  <a:cubicBezTo>
                    <a:pt x="8140" y="1696"/>
                    <a:pt x="7049" y="1460"/>
                    <a:pt x="6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5"/>
            <p:cNvSpPr/>
            <p:nvPr/>
          </p:nvSpPr>
          <p:spPr>
            <a:xfrm>
              <a:off x="9125825" y="5976050"/>
              <a:ext cx="307775" cy="48675"/>
            </a:xfrm>
            <a:custGeom>
              <a:avLst/>
              <a:gdLst/>
              <a:ahLst/>
              <a:cxnLst/>
              <a:rect l="l" t="t" r="r" b="b"/>
              <a:pathLst>
                <a:path w="12311" h="1947" extrusionOk="0">
                  <a:moveTo>
                    <a:pt x="122" y="1"/>
                  </a:moveTo>
                  <a:lnTo>
                    <a:pt x="122" y="1"/>
                  </a:lnTo>
                  <a:cubicBezTo>
                    <a:pt x="0" y="700"/>
                    <a:pt x="243" y="1217"/>
                    <a:pt x="243" y="1217"/>
                  </a:cubicBezTo>
                  <a:lnTo>
                    <a:pt x="12219" y="1946"/>
                  </a:lnTo>
                  <a:lnTo>
                    <a:pt x="12310" y="106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5"/>
            <p:cNvSpPr/>
            <p:nvPr/>
          </p:nvSpPr>
          <p:spPr>
            <a:xfrm>
              <a:off x="9339350" y="590082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0" y="1"/>
                  </a:moveTo>
                  <a:cubicBezTo>
                    <a:pt x="0" y="1"/>
                    <a:pt x="1003" y="669"/>
                    <a:pt x="851" y="237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5"/>
            <p:cNvSpPr/>
            <p:nvPr/>
          </p:nvSpPr>
          <p:spPr>
            <a:xfrm>
              <a:off x="9302100" y="5906900"/>
              <a:ext cx="25100" cy="60075"/>
            </a:xfrm>
            <a:custGeom>
              <a:avLst/>
              <a:gdLst/>
              <a:ahLst/>
              <a:cxnLst/>
              <a:rect l="l" t="t" r="r" b="b"/>
              <a:pathLst>
                <a:path w="1004" h="2403" fill="none" extrusionOk="0">
                  <a:moveTo>
                    <a:pt x="1" y="1"/>
                  </a:moveTo>
                  <a:cubicBezTo>
                    <a:pt x="1" y="1"/>
                    <a:pt x="1004" y="670"/>
                    <a:pt x="852" y="240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5"/>
            <p:cNvSpPr/>
            <p:nvPr/>
          </p:nvSpPr>
          <p:spPr>
            <a:xfrm>
              <a:off x="9253475" y="592362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1" y="1"/>
                  </a:moveTo>
                  <a:cubicBezTo>
                    <a:pt x="1" y="1"/>
                    <a:pt x="1004" y="639"/>
                    <a:pt x="852" y="237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5"/>
            <p:cNvSpPr/>
            <p:nvPr/>
          </p:nvSpPr>
          <p:spPr>
            <a:xfrm>
              <a:off x="9368975" y="5166775"/>
              <a:ext cx="177850" cy="857950"/>
            </a:xfrm>
            <a:custGeom>
              <a:avLst/>
              <a:gdLst/>
              <a:ahLst/>
              <a:cxnLst/>
              <a:rect l="l" t="t" r="r" b="b"/>
              <a:pathLst>
                <a:path w="7114" h="34318" extrusionOk="0">
                  <a:moveTo>
                    <a:pt x="4104" y="1"/>
                  </a:moveTo>
                  <a:cubicBezTo>
                    <a:pt x="4104" y="1"/>
                    <a:pt x="2463" y="13709"/>
                    <a:pt x="2858" y="18603"/>
                  </a:cubicBezTo>
                  <a:cubicBezTo>
                    <a:pt x="3253" y="23496"/>
                    <a:pt x="1" y="34317"/>
                    <a:pt x="1" y="34317"/>
                  </a:cubicBezTo>
                  <a:lnTo>
                    <a:pt x="2493" y="34317"/>
                  </a:lnTo>
                  <a:cubicBezTo>
                    <a:pt x="2493" y="34317"/>
                    <a:pt x="2797" y="31369"/>
                    <a:pt x="3071" y="30548"/>
                  </a:cubicBezTo>
                  <a:cubicBezTo>
                    <a:pt x="3375" y="29728"/>
                    <a:pt x="5046" y="24439"/>
                    <a:pt x="4803" y="22402"/>
                  </a:cubicBezTo>
                  <a:cubicBezTo>
                    <a:pt x="4317" y="19667"/>
                    <a:pt x="4651" y="17995"/>
                    <a:pt x="5624" y="14743"/>
                  </a:cubicBezTo>
                  <a:cubicBezTo>
                    <a:pt x="6597" y="11490"/>
                    <a:pt x="7113" y="7296"/>
                    <a:pt x="6779" y="5989"/>
                  </a:cubicBezTo>
                  <a:cubicBezTo>
                    <a:pt x="6414" y="4712"/>
                    <a:pt x="4104" y="1"/>
                    <a:pt x="4104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5"/>
            <p:cNvSpPr/>
            <p:nvPr/>
          </p:nvSpPr>
          <p:spPr>
            <a:xfrm>
              <a:off x="9818850" y="5757225"/>
              <a:ext cx="142875" cy="153200"/>
            </a:xfrm>
            <a:custGeom>
              <a:avLst/>
              <a:gdLst/>
              <a:ahLst/>
              <a:cxnLst/>
              <a:rect l="l" t="t" r="r" b="b"/>
              <a:pathLst>
                <a:path w="5715" h="6128" extrusionOk="0">
                  <a:moveTo>
                    <a:pt x="4742" y="0"/>
                  </a:moveTo>
                  <a:cubicBezTo>
                    <a:pt x="3252" y="2128"/>
                    <a:pt x="1277" y="2675"/>
                    <a:pt x="0" y="2796"/>
                  </a:cubicBezTo>
                  <a:cubicBezTo>
                    <a:pt x="669" y="3708"/>
                    <a:pt x="1185" y="4529"/>
                    <a:pt x="1398" y="5198"/>
                  </a:cubicBezTo>
                  <a:cubicBezTo>
                    <a:pt x="1624" y="5882"/>
                    <a:pt x="2072" y="6127"/>
                    <a:pt x="2597" y="6127"/>
                  </a:cubicBezTo>
                  <a:cubicBezTo>
                    <a:pt x="3913" y="6127"/>
                    <a:pt x="5714" y="4590"/>
                    <a:pt x="5714" y="4590"/>
                  </a:cubicBezTo>
                  <a:cubicBezTo>
                    <a:pt x="5714" y="4590"/>
                    <a:pt x="5593" y="2523"/>
                    <a:pt x="474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5"/>
            <p:cNvSpPr/>
            <p:nvPr/>
          </p:nvSpPr>
          <p:spPr>
            <a:xfrm>
              <a:off x="9495875" y="5253925"/>
              <a:ext cx="441525" cy="573225"/>
            </a:xfrm>
            <a:custGeom>
              <a:avLst/>
              <a:gdLst/>
              <a:ahLst/>
              <a:cxnLst/>
              <a:rect l="l" t="t" r="r" b="b"/>
              <a:pathLst>
                <a:path w="17661" h="22929" extrusionOk="0">
                  <a:moveTo>
                    <a:pt x="8530" y="0"/>
                  </a:moveTo>
                  <a:cubicBezTo>
                    <a:pt x="6803" y="0"/>
                    <a:pt x="1" y="3323"/>
                    <a:pt x="1" y="3323"/>
                  </a:cubicBezTo>
                  <a:cubicBezTo>
                    <a:pt x="1" y="3323"/>
                    <a:pt x="2949" y="13810"/>
                    <a:pt x="5867" y="15937"/>
                  </a:cubicBezTo>
                  <a:cubicBezTo>
                    <a:pt x="8025" y="17488"/>
                    <a:pt x="11095" y="20497"/>
                    <a:pt x="12919" y="22928"/>
                  </a:cubicBezTo>
                  <a:cubicBezTo>
                    <a:pt x="14196" y="22807"/>
                    <a:pt x="16171" y="22260"/>
                    <a:pt x="17661" y="20132"/>
                  </a:cubicBezTo>
                  <a:cubicBezTo>
                    <a:pt x="16567" y="16758"/>
                    <a:pt x="14196" y="12503"/>
                    <a:pt x="9332" y="11105"/>
                  </a:cubicBezTo>
                  <a:cubicBezTo>
                    <a:pt x="10427" y="6971"/>
                    <a:pt x="9697" y="740"/>
                    <a:pt x="8846" y="71"/>
                  </a:cubicBezTo>
                  <a:cubicBezTo>
                    <a:pt x="8779" y="23"/>
                    <a:pt x="8672" y="0"/>
                    <a:pt x="853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5"/>
            <p:cNvSpPr/>
            <p:nvPr/>
          </p:nvSpPr>
          <p:spPr>
            <a:xfrm>
              <a:off x="9747400" y="5893225"/>
              <a:ext cx="240150" cy="212050"/>
            </a:xfrm>
            <a:custGeom>
              <a:avLst/>
              <a:gdLst/>
              <a:ahLst/>
              <a:cxnLst/>
              <a:rect l="l" t="t" r="r" b="b"/>
              <a:pathLst>
                <a:path w="9606" h="8482" extrusionOk="0">
                  <a:moveTo>
                    <a:pt x="9241" y="1"/>
                  </a:moveTo>
                  <a:lnTo>
                    <a:pt x="1" y="7812"/>
                  </a:lnTo>
                  <a:cubicBezTo>
                    <a:pt x="426" y="8177"/>
                    <a:pt x="822" y="8481"/>
                    <a:pt x="822" y="8481"/>
                  </a:cubicBezTo>
                  <a:lnTo>
                    <a:pt x="9606" y="1095"/>
                  </a:lnTo>
                  <a:lnTo>
                    <a:pt x="924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5"/>
            <p:cNvSpPr/>
            <p:nvPr/>
          </p:nvSpPr>
          <p:spPr>
            <a:xfrm>
              <a:off x="9769450" y="5826375"/>
              <a:ext cx="209000" cy="189975"/>
            </a:xfrm>
            <a:custGeom>
              <a:avLst/>
              <a:gdLst/>
              <a:ahLst/>
              <a:cxnLst/>
              <a:rect l="l" t="t" r="r" b="b"/>
              <a:pathLst>
                <a:path w="8360" h="7599" extrusionOk="0">
                  <a:moveTo>
                    <a:pt x="7447" y="0"/>
                  </a:moveTo>
                  <a:cubicBezTo>
                    <a:pt x="7447" y="0"/>
                    <a:pt x="7235" y="2167"/>
                    <a:pt x="4488" y="2167"/>
                  </a:cubicBezTo>
                  <a:cubicBezTo>
                    <a:pt x="4115" y="2167"/>
                    <a:pt x="3695" y="2127"/>
                    <a:pt x="3222" y="2037"/>
                  </a:cubicBezTo>
                  <a:cubicBezTo>
                    <a:pt x="3222" y="2037"/>
                    <a:pt x="1429" y="4347"/>
                    <a:pt x="0" y="6444"/>
                  </a:cubicBezTo>
                  <a:cubicBezTo>
                    <a:pt x="639" y="6565"/>
                    <a:pt x="1581" y="6900"/>
                    <a:pt x="2523" y="7599"/>
                  </a:cubicBezTo>
                  <a:lnTo>
                    <a:pt x="8359" y="267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5"/>
            <p:cNvSpPr/>
            <p:nvPr/>
          </p:nvSpPr>
          <p:spPr>
            <a:xfrm>
              <a:off x="9723100" y="5987450"/>
              <a:ext cx="109450" cy="101100"/>
            </a:xfrm>
            <a:custGeom>
              <a:avLst/>
              <a:gdLst/>
              <a:ahLst/>
              <a:cxnLst/>
              <a:rect l="l" t="t" r="r" b="b"/>
              <a:pathLst>
                <a:path w="4378" h="4044" extrusionOk="0">
                  <a:moveTo>
                    <a:pt x="1854" y="1"/>
                  </a:moveTo>
                  <a:cubicBezTo>
                    <a:pt x="821" y="1521"/>
                    <a:pt x="0" y="2919"/>
                    <a:pt x="243" y="3253"/>
                  </a:cubicBezTo>
                  <a:cubicBezTo>
                    <a:pt x="426" y="3527"/>
                    <a:pt x="699" y="3800"/>
                    <a:pt x="973" y="4043"/>
                  </a:cubicBezTo>
                  <a:lnTo>
                    <a:pt x="4377" y="1156"/>
                  </a:lnTo>
                  <a:cubicBezTo>
                    <a:pt x="3435" y="457"/>
                    <a:pt x="2523" y="153"/>
                    <a:pt x="1854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5"/>
            <p:cNvSpPr/>
            <p:nvPr/>
          </p:nvSpPr>
          <p:spPr>
            <a:xfrm>
              <a:off x="9783125" y="5953275"/>
              <a:ext cx="62325" cy="22800"/>
            </a:xfrm>
            <a:custGeom>
              <a:avLst/>
              <a:gdLst/>
              <a:ahLst/>
              <a:cxnLst/>
              <a:rect l="l" t="t" r="r" b="b"/>
              <a:pathLst>
                <a:path w="2493" h="912" fill="none" extrusionOk="0">
                  <a:moveTo>
                    <a:pt x="0" y="608"/>
                  </a:moveTo>
                  <a:cubicBezTo>
                    <a:pt x="0" y="608"/>
                    <a:pt x="1034" y="0"/>
                    <a:pt x="2493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5"/>
            <p:cNvSpPr/>
            <p:nvPr/>
          </p:nvSpPr>
          <p:spPr>
            <a:xfrm>
              <a:off x="9801350" y="5920600"/>
              <a:ext cx="63100" cy="22800"/>
            </a:xfrm>
            <a:custGeom>
              <a:avLst/>
              <a:gdLst/>
              <a:ahLst/>
              <a:cxnLst/>
              <a:rect l="l" t="t" r="r" b="b"/>
              <a:pathLst>
                <a:path w="2524" h="912" fill="none" extrusionOk="0">
                  <a:moveTo>
                    <a:pt x="1" y="578"/>
                  </a:moveTo>
                  <a:cubicBezTo>
                    <a:pt x="1" y="578"/>
                    <a:pt x="1034" y="0"/>
                    <a:pt x="2524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5"/>
            <p:cNvSpPr/>
            <p:nvPr/>
          </p:nvSpPr>
          <p:spPr>
            <a:xfrm>
              <a:off x="9827200" y="5894000"/>
              <a:ext cx="63100" cy="22825"/>
            </a:xfrm>
            <a:custGeom>
              <a:avLst/>
              <a:gdLst/>
              <a:ahLst/>
              <a:cxnLst/>
              <a:rect l="l" t="t" r="r" b="b"/>
              <a:pathLst>
                <a:path w="2524" h="913" fill="none" extrusionOk="0">
                  <a:moveTo>
                    <a:pt x="0" y="608"/>
                  </a:moveTo>
                  <a:cubicBezTo>
                    <a:pt x="0" y="608"/>
                    <a:pt x="1034" y="0"/>
                    <a:pt x="2523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5"/>
            <p:cNvSpPr/>
            <p:nvPr/>
          </p:nvSpPr>
          <p:spPr>
            <a:xfrm>
              <a:off x="9656225" y="5175175"/>
              <a:ext cx="332100" cy="767475"/>
            </a:xfrm>
            <a:custGeom>
              <a:avLst/>
              <a:gdLst/>
              <a:ahLst/>
              <a:cxnLst/>
              <a:rect l="l" t="t" r="r" b="b"/>
              <a:pathLst>
                <a:path w="13284" h="30699" extrusionOk="0">
                  <a:moveTo>
                    <a:pt x="1034" y="1"/>
                  </a:moveTo>
                  <a:cubicBezTo>
                    <a:pt x="281" y="1"/>
                    <a:pt x="0" y="2431"/>
                    <a:pt x="0" y="2431"/>
                  </a:cubicBezTo>
                  <a:cubicBezTo>
                    <a:pt x="213" y="4072"/>
                    <a:pt x="395" y="5713"/>
                    <a:pt x="578" y="7355"/>
                  </a:cubicBezTo>
                  <a:cubicBezTo>
                    <a:pt x="699" y="8662"/>
                    <a:pt x="821" y="9969"/>
                    <a:pt x="912" y="11276"/>
                  </a:cubicBezTo>
                  <a:cubicBezTo>
                    <a:pt x="943" y="11944"/>
                    <a:pt x="973" y="12583"/>
                    <a:pt x="973" y="13221"/>
                  </a:cubicBezTo>
                  <a:cubicBezTo>
                    <a:pt x="973" y="13707"/>
                    <a:pt x="821" y="14163"/>
                    <a:pt x="851" y="14650"/>
                  </a:cubicBezTo>
                  <a:cubicBezTo>
                    <a:pt x="912" y="15197"/>
                    <a:pt x="1125" y="15714"/>
                    <a:pt x="1429" y="16169"/>
                  </a:cubicBezTo>
                  <a:cubicBezTo>
                    <a:pt x="2219" y="17294"/>
                    <a:pt x="3283" y="18236"/>
                    <a:pt x="4225" y="19239"/>
                  </a:cubicBezTo>
                  <a:cubicBezTo>
                    <a:pt x="5441" y="20516"/>
                    <a:pt x="6657" y="21793"/>
                    <a:pt x="7812" y="23130"/>
                  </a:cubicBezTo>
                  <a:cubicBezTo>
                    <a:pt x="8846" y="24315"/>
                    <a:pt x="9818" y="25562"/>
                    <a:pt x="10669" y="26929"/>
                  </a:cubicBezTo>
                  <a:cubicBezTo>
                    <a:pt x="11034" y="27537"/>
                    <a:pt x="11368" y="28176"/>
                    <a:pt x="11642" y="28814"/>
                  </a:cubicBezTo>
                  <a:cubicBezTo>
                    <a:pt x="11733" y="29027"/>
                    <a:pt x="12402" y="30547"/>
                    <a:pt x="12219" y="30699"/>
                  </a:cubicBezTo>
                  <a:lnTo>
                    <a:pt x="13283" y="29817"/>
                  </a:lnTo>
                  <a:cubicBezTo>
                    <a:pt x="13283" y="29817"/>
                    <a:pt x="12706" y="28024"/>
                    <a:pt x="12007" y="25835"/>
                  </a:cubicBezTo>
                  <a:cubicBezTo>
                    <a:pt x="11186" y="23160"/>
                    <a:pt x="10122" y="19847"/>
                    <a:pt x="8450" y="17963"/>
                  </a:cubicBezTo>
                  <a:cubicBezTo>
                    <a:pt x="5441" y="14558"/>
                    <a:pt x="2918" y="14255"/>
                    <a:pt x="2918" y="14255"/>
                  </a:cubicBezTo>
                  <a:cubicBezTo>
                    <a:pt x="2918" y="14255"/>
                    <a:pt x="4469" y="7476"/>
                    <a:pt x="2432" y="2127"/>
                  </a:cubicBezTo>
                  <a:cubicBezTo>
                    <a:pt x="1848" y="540"/>
                    <a:pt x="1389" y="1"/>
                    <a:pt x="1034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5"/>
            <p:cNvSpPr/>
            <p:nvPr/>
          </p:nvSpPr>
          <p:spPr>
            <a:xfrm>
              <a:off x="9280825" y="5004925"/>
              <a:ext cx="391375" cy="362975"/>
            </a:xfrm>
            <a:custGeom>
              <a:avLst/>
              <a:gdLst/>
              <a:ahLst/>
              <a:cxnLst/>
              <a:rect l="l" t="t" r="r" b="b"/>
              <a:pathLst>
                <a:path w="15655" h="14519" extrusionOk="0">
                  <a:moveTo>
                    <a:pt x="5715" y="0"/>
                  </a:moveTo>
                  <a:lnTo>
                    <a:pt x="1" y="8268"/>
                  </a:lnTo>
                  <a:cubicBezTo>
                    <a:pt x="2736" y="11581"/>
                    <a:pt x="5138" y="12736"/>
                    <a:pt x="6718" y="13131"/>
                  </a:cubicBezTo>
                  <a:cubicBezTo>
                    <a:pt x="6779" y="11824"/>
                    <a:pt x="6992" y="9332"/>
                    <a:pt x="7630" y="8633"/>
                  </a:cubicBezTo>
                  <a:cubicBezTo>
                    <a:pt x="7630" y="10426"/>
                    <a:pt x="9059" y="14499"/>
                    <a:pt x="9059" y="14499"/>
                  </a:cubicBezTo>
                  <a:cubicBezTo>
                    <a:pt x="9059" y="14499"/>
                    <a:pt x="9310" y="14518"/>
                    <a:pt x="9747" y="14518"/>
                  </a:cubicBezTo>
                  <a:cubicBezTo>
                    <a:pt x="10867" y="14518"/>
                    <a:pt x="13206" y="14392"/>
                    <a:pt x="15655" y="13496"/>
                  </a:cubicBezTo>
                  <a:cubicBezTo>
                    <a:pt x="15411" y="7599"/>
                    <a:pt x="12311" y="2341"/>
                    <a:pt x="10974" y="365"/>
                  </a:cubicBezTo>
                  <a:cubicBezTo>
                    <a:pt x="8572" y="274"/>
                    <a:pt x="5715" y="0"/>
                    <a:pt x="5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5"/>
            <p:cNvSpPr/>
            <p:nvPr/>
          </p:nvSpPr>
          <p:spPr>
            <a:xfrm>
              <a:off x="9555150" y="5013850"/>
              <a:ext cx="243200" cy="328500"/>
            </a:xfrm>
            <a:custGeom>
              <a:avLst/>
              <a:gdLst/>
              <a:ahLst/>
              <a:cxnLst/>
              <a:rect l="l" t="t" r="r" b="b"/>
              <a:pathLst>
                <a:path w="9728" h="13140" extrusionOk="0">
                  <a:moveTo>
                    <a:pt x="2771" y="0"/>
                  </a:moveTo>
                  <a:cubicBezTo>
                    <a:pt x="2728" y="0"/>
                    <a:pt x="2686" y="3"/>
                    <a:pt x="2645" y="8"/>
                  </a:cubicBezTo>
                  <a:cubicBezTo>
                    <a:pt x="2356" y="39"/>
                    <a:pt x="1961" y="54"/>
                    <a:pt x="1505" y="54"/>
                  </a:cubicBezTo>
                  <a:cubicBezTo>
                    <a:pt x="1049" y="54"/>
                    <a:pt x="533" y="39"/>
                    <a:pt x="1" y="8"/>
                  </a:cubicBezTo>
                  <a:lnTo>
                    <a:pt x="1" y="8"/>
                  </a:lnTo>
                  <a:cubicBezTo>
                    <a:pt x="1338" y="1984"/>
                    <a:pt x="4438" y="7273"/>
                    <a:pt x="4682" y="13139"/>
                  </a:cubicBezTo>
                  <a:cubicBezTo>
                    <a:pt x="6445" y="12501"/>
                    <a:pt x="8268" y="11437"/>
                    <a:pt x="9727" y="9765"/>
                  </a:cubicBezTo>
                  <a:cubicBezTo>
                    <a:pt x="8716" y="5451"/>
                    <a:pt x="4762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5"/>
            <p:cNvSpPr/>
            <p:nvPr/>
          </p:nvSpPr>
          <p:spPr>
            <a:xfrm>
              <a:off x="9448775" y="5220725"/>
              <a:ext cx="59300" cy="147450"/>
            </a:xfrm>
            <a:custGeom>
              <a:avLst/>
              <a:gdLst/>
              <a:ahLst/>
              <a:cxnLst/>
              <a:rect l="l" t="t" r="r" b="b"/>
              <a:pathLst>
                <a:path w="2372" h="5898" extrusionOk="0">
                  <a:moveTo>
                    <a:pt x="912" y="1"/>
                  </a:moveTo>
                  <a:cubicBezTo>
                    <a:pt x="304" y="700"/>
                    <a:pt x="61" y="3192"/>
                    <a:pt x="0" y="4499"/>
                  </a:cubicBezTo>
                  <a:cubicBezTo>
                    <a:pt x="628" y="4644"/>
                    <a:pt x="1119" y="4678"/>
                    <a:pt x="1443" y="4678"/>
                  </a:cubicBezTo>
                  <a:cubicBezTo>
                    <a:pt x="1730" y="4678"/>
                    <a:pt x="1885" y="4651"/>
                    <a:pt x="1885" y="4651"/>
                  </a:cubicBezTo>
                  <a:lnTo>
                    <a:pt x="2371" y="5897"/>
                  </a:lnTo>
                  <a:cubicBezTo>
                    <a:pt x="2371" y="5897"/>
                    <a:pt x="912" y="1794"/>
                    <a:pt x="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5"/>
            <p:cNvSpPr/>
            <p:nvPr/>
          </p:nvSpPr>
          <p:spPr>
            <a:xfrm>
              <a:off x="9324150" y="4477250"/>
              <a:ext cx="475725" cy="596925"/>
            </a:xfrm>
            <a:custGeom>
              <a:avLst/>
              <a:gdLst/>
              <a:ahLst/>
              <a:cxnLst/>
              <a:rect l="l" t="t" r="r" b="b"/>
              <a:pathLst>
                <a:path w="19029" h="23877" extrusionOk="0">
                  <a:moveTo>
                    <a:pt x="9064" y="1"/>
                  </a:moveTo>
                  <a:cubicBezTo>
                    <a:pt x="1275" y="1"/>
                    <a:pt x="0" y="6153"/>
                    <a:pt x="0" y="6153"/>
                  </a:cubicBezTo>
                  <a:lnTo>
                    <a:pt x="304" y="12536"/>
                  </a:lnTo>
                  <a:cubicBezTo>
                    <a:pt x="304" y="12536"/>
                    <a:pt x="517" y="16214"/>
                    <a:pt x="1551" y="19648"/>
                  </a:cubicBezTo>
                  <a:cubicBezTo>
                    <a:pt x="1611" y="19831"/>
                    <a:pt x="1733" y="20013"/>
                    <a:pt x="1885" y="20165"/>
                  </a:cubicBezTo>
                  <a:cubicBezTo>
                    <a:pt x="3162" y="21563"/>
                    <a:pt x="4651" y="23296"/>
                    <a:pt x="6566" y="23691"/>
                  </a:cubicBezTo>
                  <a:cubicBezTo>
                    <a:pt x="7171" y="23818"/>
                    <a:pt x="7743" y="23877"/>
                    <a:pt x="8284" y="23877"/>
                  </a:cubicBezTo>
                  <a:cubicBezTo>
                    <a:pt x="12773" y="23877"/>
                    <a:pt x="15066" y="19865"/>
                    <a:pt x="15229" y="18129"/>
                  </a:cubicBezTo>
                  <a:cubicBezTo>
                    <a:pt x="15441" y="16153"/>
                    <a:pt x="19028" y="651"/>
                    <a:pt x="10213" y="43"/>
                  </a:cubicBezTo>
                  <a:cubicBezTo>
                    <a:pt x="9815" y="14"/>
                    <a:pt x="9432" y="1"/>
                    <a:pt x="9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5"/>
            <p:cNvSpPr/>
            <p:nvPr/>
          </p:nvSpPr>
          <p:spPr>
            <a:xfrm>
              <a:off x="9201050" y="3805825"/>
              <a:ext cx="369325" cy="762250"/>
            </a:xfrm>
            <a:custGeom>
              <a:avLst/>
              <a:gdLst/>
              <a:ahLst/>
              <a:cxnLst/>
              <a:rect l="l" t="t" r="r" b="b"/>
              <a:pathLst>
                <a:path w="14773" h="30490" extrusionOk="0">
                  <a:moveTo>
                    <a:pt x="10386" y="0"/>
                  </a:moveTo>
                  <a:cubicBezTo>
                    <a:pt x="7490" y="0"/>
                    <a:pt x="4870" y="2054"/>
                    <a:pt x="4317" y="5015"/>
                  </a:cubicBezTo>
                  <a:lnTo>
                    <a:pt x="3557" y="8967"/>
                  </a:lnTo>
                  <a:lnTo>
                    <a:pt x="0" y="11399"/>
                  </a:lnTo>
                  <a:lnTo>
                    <a:pt x="2858" y="12736"/>
                  </a:lnTo>
                  <a:lnTo>
                    <a:pt x="2523" y="14438"/>
                  </a:lnTo>
                  <a:cubicBezTo>
                    <a:pt x="1885" y="17751"/>
                    <a:pt x="4104" y="21004"/>
                    <a:pt x="7447" y="21642"/>
                  </a:cubicBezTo>
                  <a:lnTo>
                    <a:pt x="9301" y="21976"/>
                  </a:lnTo>
                  <a:lnTo>
                    <a:pt x="9818" y="25867"/>
                  </a:lnTo>
                  <a:cubicBezTo>
                    <a:pt x="9818" y="25867"/>
                    <a:pt x="7873" y="29393"/>
                    <a:pt x="8542" y="30305"/>
                  </a:cubicBezTo>
                  <a:cubicBezTo>
                    <a:pt x="8633" y="30431"/>
                    <a:pt x="8830" y="30489"/>
                    <a:pt x="9106" y="30489"/>
                  </a:cubicBezTo>
                  <a:cubicBezTo>
                    <a:pt x="10020" y="30489"/>
                    <a:pt x="11793" y="29848"/>
                    <a:pt x="13405" y="28937"/>
                  </a:cubicBezTo>
                  <a:cubicBezTo>
                    <a:pt x="10152" y="22949"/>
                    <a:pt x="14773" y="15806"/>
                    <a:pt x="14165" y="10608"/>
                  </a:cubicBezTo>
                  <a:cubicBezTo>
                    <a:pt x="10730" y="7447"/>
                    <a:pt x="10700" y="3101"/>
                    <a:pt x="11247" y="61"/>
                  </a:cubicBezTo>
                  <a:cubicBezTo>
                    <a:pt x="10958" y="20"/>
                    <a:pt x="10671" y="0"/>
                    <a:pt x="1038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5"/>
            <p:cNvSpPr/>
            <p:nvPr/>
          </p:nvSpPr>
          <p:spPr>
            <a:xfrm>
              <a:off x="9439642" y="3807327"/>
              <a:ext cx="291076" cy="721925"/>
            </a:xfrm>
            <a:custGeom>
              <a:avLst/>
              <a:gdLst/>
              <a:ahLst/>
              <a:cxnLst/>
              <a:rect l="l" t="t" r="r" b="b"/>
              <a:pathLst>
                <a:path w="11035" h="28877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548" y="3041"/>
                    <a:pt x="578" y="7417"/>
                    <a:pt x="4013" y="10548"/>
                  </a:cubicBezTo>
                  <a:cubicBezTo>
                    <a:pt x="1976" y="16019"/>
                    <a:pt x="0" y="22889"/>
                    <a:pt x="3253" y="28877"/>
                  </a:cubicBezTo>
                  <a:cubicBezTo>
                    <a:pt x="4803" y="27995"/>
                    <a:pt x="6201" y="26871"/>
                    <a:pt x="6627" y="25776"/>
                  </a:cubicBezTo>
                  <a:cubicBezTo>
                    <a:pt x="5958" y="24956"/>
                    <a:pt x="5806" y="23223"/>
                    <a:pt x="5776" y="22159"/>
                  </a:cubicBezTo>
                  <a:cubicBezTo>
                    <a:pt x="8055" y="21339"/>
                    <a:pt x="9879" y="19363"/>
                    <a:pt x="10365" y="16810"/>
                  </a:cubicBezTo>
                  <a:lnTo>
                    <a:pt x="11034" y="13314"/>
                  </a:lnTo>
                  <a:cubicBezTo>
                    <a:pt x="4864" y="8876"/>
                    <a:pt x="2250" y="2098"/>
                    <a:pt x="1763" y="123"/>
                  </a:cubicBezTo>
                  <a:lnTo>
                    <a:pt x="1368" y="62"/>
                  </a:lnTo>
                  <a:cubicBezTo>
                    <a:pt x="1277" y="31"/>
                    <a:pt x="1186" y="31"/>
                    <a:pt x="1095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5"/>
            <p:cNvSpPr/>
            <p:nvPr/>
          </p:nvSpPr>
          <p:spPr>
            <a:xfrm>
              <a:off x="9657750" y="4608600"/>
              <a:ext cx="219625" cy="423700"/>
            </a:xfrm>
            <a:custGeom>
              <a:avLst/>
              <a:gdLst/>
              <a:ahLst/>
              <a:cxnLst/>
              <a:rect l="l" t="t" r="r" b="b"/>
              <a:pathLst>
                <a:path w="8785" h="16948" extrusionOk="0">
                  <a:moveTo>
                    <a:pt x="4509" y="0"/>
                  </a:moveTo>
                  <a:cubicBezTo>
                    <a:pt x="3077" y="0"/>
                    <a:pt x="2037" y="716"/>
                    <a:pt x="2037" y="716"/>
                  </a:cubicBezTo>
                  <a:lnTo>
                    <a:pt x="0" y="14668"/>
                  </a:lnTo>
                  <a:cubicBezTo>
                    <a:pt x="0" y="14668"/>
                    <a:pt x="2128" y="16917"/>
                    <a:pt x="4955" y="16948"/>
                  </a:cubicBezTo>
                  <a:cubicBezTo>
                    <a:pt x="5867" y="8467"/>
                    <a:pt x="7721" y="5428"/>
                    <a:pt x="8785" y="4394"/>
                  </a:cubicBezTo>
                  <a:cubicBezTo>
                    <a:pt x="8298" y="2601"/>
                    <a:pt x="7629" y="1203"/>
                    <a:pt x="6870" y="716"/>
                  </a:cubicBezTo>
                  <a:cubicBezTo>
                    <a:pt x="6039" y="179"/>
                    <a:pt x="5225" y="0"/>
                    <a:pt x="4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5"/>
            <p:cNvSpPr/>
            <p:nvPr/>
          </p:nvSpPr>
          <p:spPr>
            <a:xfrm>
              <a:off x="9387975" y="3988150"/>
              <a:ext cx="25100" cy="41900"/>
            </a:xfrm>
            <a:custGeom>
              <a:avLst/>
              <a:gdLst/>
              <a:ahLst/>
              <a:cxnLst/>
              <a:rect l="l" t="t" r="r" b="b"/>
              <a:pathLst>
                <a:path w="1004" h="1676" extrusionOk="0">
                  <a:moveTo>
                    <a:pt x="578" y="0"/>
                  </a:moveTo>
                  <a:cubicBezTo>
                    <a:pt x="345" y="0"/>
                    <a:pt x="120" y="325"/>
                    <a:pt x="61" y="762"/>
                  </a:cubicBezTo>
                  <a:cubicBezTo>
                    <a:pt x="1" y="1248"/>
                    <a:pt x="153" y="1643"/>
                    <a:pt x="396" y="1674"/>
                  </a:cubicBezTo>
                  <a:cubicBezTo>
                    <a:pt x="405" y="1675"/>
                    <a:pt x="415" y="1676"/>
                    <a:pt x="424" y="1676"/>
                  </a:cubicBezTo>
                  <a:cubicBezTo>
                    <a:pt x="658" y="1676"/>
                    <a:pt x="885" y="1322"/>
                    <a:pt x="943" y="884"/>
                  </a:cubicBezTo>
                  <a:cubicBezTo>
                    <a:pt x="1004" y="428"/>
                    <a:pt x="852" y="33"/>
                    <a:pt x="609" y="2"/>
                  </a:cubicBezTo>
                  <a:cubicBezTo>
                    <a:pt x="598" y="1"/>
                    <a:pt x="588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5"/>
            <p:cNvSpPr/>
            <p:nvPr/>
          </p:nvSpPr>
          <p:spPr>
            <a:xfrm>
              <a:off x="9351507" y="4047725"/>
              <a:ext cx="149725" cy="141000"/>
            </a:xfrm>
            <a:custGeom>
              <a:avLst/>
              <a:gdLst/>
              <a:ahLst/>
              <a:cxnLst/>
              <a:rect l="l" t="t" r="r" b="b"/>
              <a:pathLst>
                <a:path w="5989" h="5640" extrusionOk="0">
                  <a:moveTo>
                    <a:pt x="3006" y="1"/>
                  </a:moveTo>
                  <a:cubicBezTo>
                    <a:pt x="1595" y="1"/>
                    <a:pt x="380" y="1046"/>
                    <a:pt x="183" y="2482"/>
                  </a:cubicBezTo>
                  <a:cubicBezTo>
                    <a:pt x="0" y="4033"/>
                    <a:pt x="1094" y="5431"/>
                    <a:pt x="2645" y="5613"/>
                  </a:cubicBezTo>
                  <a:cubicBezTo>
                    <a:pt x="2772" y="5631"/>
                    <a:pt x="2898" y="5639"/>
                    <a:pt x="3022" y="5639"/>
                  </a:cubicBezTo>
                  <a:cubicBezTo>
                    <a:pt x="4416" y="5639"/>
                    <a:pt x="5610" y="4577"/>
                    <a:pt x="5806" y="3182"/>
                  </a:cubicBezTo>
                  <a:cubicBezTo>
                    <a:pt x="5988" y="1631"/>
                    <a:pt x="4894" y="203"/>
                    <a:pt x="3344" y="20"/>
                  </a:cubicBezTo>
                  <a:cubicBezTo>
                    <a:pt x="3230" y="7"/>
                    <a:pt x="3118" y="1"/>
                    <a:pt x="300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5"/>
            <p:cNvSpPr/>
            <p:nvPr/>
          </p:nvSpPr>
          <p:spPr>
            <a:xfrm>
              <a:off x="9264218" y="4121369"/>
              <a:ext cx="77129" cy="83025"/>
            </a:xfrm>
            <a:custGeom>
              <a:avLst/>
              <a:gdLst/>
              <a:ahLst/>
              <a:cxnLst/>
              <a:rect l="l" t="t" r="r" b="b"/>
              <a:pathLst>
                <a:path w="4159" h="3321" extrusionOk="0">
                  <a:moveTo>
                    <a:pt x="3832" y="1"/>
                  </a:moveTo>
                  <a:cubicBezTo>
                    <a:pt x="3726" y="1"/>
                    <a:pt x="3623" y="54"/>
                    <a:pt x="3587" y="175"/>
                  </a:cubicBezTo>
                  <a:cubicBezTo>
                    <a:pt x="3184" y="1529"/>
                    <a:pt x="2098" y="2801"/>
                    <a:pt x="588" y="2801"/>
                  </a:cubicBezTo>
                  <a:cubicBezTo>
                    <a:pt x="505" y="2801"/>
                    <a:pt x="420" y="2797"/>
                    <a:pt x="334" y="2789"/>
                  </a:cubicBezTo>
                  <a:cubicBezTo>
                    <a:pt x="325" y="2788"/>
                    <a:pt x="316" y="2787"/>
                    <a:pt x="307" y="2787"/>
                  </a:cubicBezTo>
                  <a:cubicBezTo>
                    <a:pt x="0" y="2787"/>
                    <a:pt x="10" y="3276"/>
                    <a:pt x="334" y="3305"/>
                  </a:cubicBezTo>
                  <a:cubicBezTo>
                    <a:pt x="435" y="3315"/>
                    <a:pt x="534" y="3320"/>
                    <a:pt x="631" y="3320"/>
                  </a:cubicBezTo>
                  <a:cubicBezTo>
                    <a:pt x="2337" y="3320"/>
                    <a:pt x="3615" y="1851"/>
                    <a:pt x="4104" y="327"/>
                  </a:cubicBezTo>
                  <a:cubicBezTo>
                    <a:pt x="4159" y="125"/>
                    <a:pt x="3992" y="1"/>
                    <a:pt x="38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5"/>
            <p:cNvSpPr/>
            <p:nvPr/>
          </p:nvSpPr>
          <p:spPr>
            <a:xfrm>
              <a:off x="9466250" y="3787575"/>
              <a:ext cx="303975" cy="352625"/>
            </a:xfrm>
            <a:custGeom>
              <a:avLst/>
              <a:gdLst/>
              <a:ahLst/>
              <a:cxnLst/>
              <a:rect l="l" t="t" r="r" b="b"/>
              <a:pathLst>
                <a:path w="12159" h="14105" extrusionOk="0">
                  <a:moveTo>
                    <a:pt x="1307" y="1"/>
                  </a:moveTo>
                  <a:lnTo>
                    <a:pt x="1307" y="1"/>
                  </a:lnTo>
                  <a:cubicBezTo>
                    <a:pt x="0" y="4834"/>
                    <a:pt x="3587" y="10822"/>
                    <a:pt x="10578" y="14104"/>
                  </a:cubicBezTo>
                  <a:lnTo>
                    <a:pt x="11520" y="9119"/>
                  </a:lnTo>
                  <a:cubicBezTo>
                    <a:pt x="12159" y="5806"/>
                    <a:pt x="9940" y="2554"/>
                    <a:pt x="6596" y="1916"/>
                  </a:cubicBezTo>
                  <a:lnTo>
                    <a:pt x="1307" y="1"/>
                  </a:ln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5"/>
            <p:cNvSpPr/>
            <p:nvPr/>
          </p:nvSpPr>
          <p:spPr>
            <a:xfrm>
              <a:off x="9743600" y="3725090"/>
              <a:ext cx="256125" cy="236125"/>
            </a:xfrm>
            <a:custGeom>
              <a:avLst/>
              <a:gdLst/>
              <a:ahLst/>
              <a:cxnLst/>
              <a:rect l="l" t="t" r="r" b="b"/>
              <a:pathLst>
                <a:path w="10245" h="9445" extrusionOk="0">
                  <a:moveTo>
                    <a:pt x="6488" y="0"/>
                  </a:moveTo>
                  <a:cubicBezTo>
                    <a:pt x="5387" y="0"/>
                    <a:pt x="4237" y="262"/>
                    <a:pt x="3344" y="555"/>
                  </a:cubicBezTo>
                  <a:cubicBezTo>
                    <a:pt x="2433" y="859"/>
                    <a:pt x="1581" y="1376"/>
                    <a:pt x="1034" y="2166"/>
                  </a:cubicBezTo>
                  <a:cubicBezTo>
                    <a:pt x="1" y="3655"/>
                    <a:pt x="305" y="5905"/>
                    <a:pt x="974" y="7485"/>
                  </a:cubicBezTo>
                  <a:cubicBezTo>
                    <a:pt x="1126" y="7880"/>
                    <a:pt x="2372" y="8427"/>
                    <a:pt x="2767" y="8610"/>
                  </a:cubicBezTo>
                  <a:cubicBezTo>
                    <a:pt x="3496" y="9005"/>
                    <a:pt x="4317" y="9309"/>
                    <a:pt x="5138" y="9400"/>
                  </a:cubicBezTo>
                  <a:cubicBezTo>
                    <a:pt x="5347" y="9430"/>
                    <a:pt x="5555" y="9445"/>
                    <a:pt x="5760" y="9445"/>
                  </a:cubicBezTo>
                  <a:cubicBezTo>
                    <a:pt x="7011" y="9445"/>
                    <a:pt x="8149" y="8890"/>
                    <a:pt x="8907" y="7820"/>
                  </a:cubicBezTo>
                  <a:cubicBezTo>
                    <a:pt x="9545" y="6908"/>
                    <a:pt x="9879" y="5813"/>
                    <a:pt x="10062" y="4719"/>
                  </a:cubicBezTo>
                  <a:cubicBezTo>
                    <a:pt x="10183" y="3868"/>
                    <a:pt x="10244" y="2926"/>
                    <a:pt x="9971" y="2105"/>
                  </a:cubicBezTo>
                  <a:cubicBezTo>
                    <a:pt x="9441" y="500"/>
                    <a:pt x="8011" y="0"/>
                    <a:pt x="6488" y="0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5"/>
            <p:cNvSpPr/>
            <p:nvPr/>
          </p:nvSpPr>
          <p:spPr>
            <a:xfrm>
              <a:off x="9583275" y="4457475"/>
              <a:ext cx="202900" cy="281500"/>
            </a:xfrm>
            <a:custGeom>
              <a:avLst/>
              <a:gdLst/>
              <a:ahLst/>
              <a:cxnLst/>
              <a:rect l="l" t="t" r="r" b="b"/>
              <a:pathLst>
                <a:path w="8116" h="11260" extrusionOk="0">
                  <a:moveTo>
                    <a:pt x="1620" y="1"/>
                  </a:moveTo>
                  <a:cubicBezTo>
                    <a:pt x="1411" y="1"/>
                    <a:pt x="1196" y="15"/>
                    <a:pt x="973" y="44"/>
                  </a:cubicBezTo>
                  <a:cubicBezTo>
                    <a:pt x="0" y="2871"/>
                    <a:pt x="760" y="10865"/>
                    <a:pt x="760" y="10865"/>
                  </a:cubicBezTo>
                  <a:lnTo>
                    <a:pt x="8116" y="11260"/>
                  </a:lnTo>
                  <a:cubicBezTo>
                    <a:pt x="8116" y="11260"/>
                    <a:pt x="7549" y="1"/>
                    <a:pt x="162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9781600" y="4718450"/>
              <a:ext cx="129200" cy="313850"/>
            </a:xfrm>
            <a:custGeom>
              <a:avLst/>
              <a:gdLst/>
              <a:ahLst/>
              <a:cxnLst/>
              <a:rect l="l" t="t" r="r" b="b"/>
              <a:pathLst>
                <a:path w="5168" h="12554" extrusionOk="0">
                  <a:moveTo>
                    <a:pt x="3831" y="0"/>
                  </a:moveTo>
                  <a:lnTo>
                    <a:pt x="3831" y="0"/>
                  </a:lnTo>
                  <a:cubicBezTo>
                    <a:pt x="2767" y="1034"/>
                    <a:pt x="913" y="4073"/>
                    <a:pt x="1" y="12554"/>
                  </a:cubicBezTo>
                  <a:cubicBezTo>
                    <a:pt x="761" y="12554"/>
                    <a:pt x="1551" y="12402"/>
                    <a:pt x="2372" y="12037"/>
                  </a:cubicBezTo>
                  <a:cubicBezTo>
                    <a:pt x="5168" y="10730"/>
                    <a:pt x="5046" y="4286"/>
                    <a:pt x="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9400900" y="3922850"/>
              <a:ext cx="65375" cy="33450"/>
            </a:xfrm>
            <a:custGeom>
              <a:avLst/>
              <a:gdLst/>
              <a:ahLst/>
              <a:cxnLst/>
              <a:rect l="l" t="t" r="r" b="b"/>
              <a:pathLst>
                <a:path w="2615" h="1338" extrusionOk="0">
                  <a:moveTo>
                    <a:pt x="1271" y="0"/>
                  </a:moveTo>
                  <a:cubicBezTo>
                    <a:pt x="1064" y="0"/>
                    <a:pt x="862" y="41"/>
                    <a:pt x="699" y="122"/>
                  </a:cubicBezTo>
                  <a:cubicBezTo>
                    <a:pt x="426" y="213"/>
                    <a:pt x="183" y="365"/>
                    <a:pt x="0" y="578"/>
                  </a:cubicBezTo>
                  <a:cubicBezTo>
                    <a:pt x="394" y="462"/>
                    <a:pt x="787" y="364"/>
                    <a:pt x="1154" y="364"/>
                  </a:cubicBezTo>
                  <a:cubicBezTo>
                    <a:pt x="1269" y="364"/>
                    <a:pt x="1381" y="373"/>
                    <a:pt x="1490" y="395"/>
                  </a:cubicBezTo>
                  <a:cubicBezTo>
                    <a:pt x="1703" y="456"/>
                    <a:pt x="1915" y="578"/>
                    <a:pt x="2098" y="760"/>
                  </a:cubicBezTo>
                  <a:cubicBezTo>
                    <a:pt x="2189" y="821"/>
                    <a:pt x="2250" y="942"/>
                    <a:pt x="2341" y="1034"/>
                  </a:cubicBezTo>
                  <a:cubicBezTo>
                    <a:pt x="2432" y="1125"/>
                    <a:pt x="2493" y="1246"/>
                    <a:pt x="2614" y="1338"/>
                  </a:cubicBezTo>
                  <a:cubicBezTo>
                    <a:pt x="2584" y="1216"/>
                    <a:pt x="2554" y="1064"/>
                    <a:pt x="2523" y="942"/>
                  </a:cubicBezTo>
                  <a:cubicBezTo>
                    <a:pt x="2462" y="821"/>
                    <a:pt x="2402" y="669"/>
                    <a:pt x="2310" y="547"/>
                  </a:cubicBezTo>
                  <a:cubicBezTo>
                    <a:pt x="2158" y="304"/>
                    <a:pt x="1885" y="122"/>
                    <a:pt x="1581" y="30"/>
                  </a:cubicBezTo>
                  <a:cubicBezTo>
                    <a:pt x="1480" y="10"/>
                    <a:pt x="1375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5"/>
            <p:cNvSpPr/>
            <p:nvPr/>
          </p:nvSpPr>
          <p:spPr>
            <a:xfrm>
              <a:off x="9707550" y="3719940"/>
              <a:ext cx="121750" cy="180950"/>
            </a:xfrm>
            <a:custGeom>
              <a:avLst/>
              <a:gdLst/>
              <a:ahLst/>
              <a:cxnLst/>
              <a:rect l="l" t="t" r="r" b="b"/>
              <a:pathLst>
                <a:path w="4870" h="7238" extrusionOk="0">
                  <a:moveTo>
                    <a:pt x="1455" y="1"/>
                  </a:moveTo>
                  <a:cubicBezTo>
                    <a:pt x="0" y="1"/>
                    <a:pt x="1990" y="7235"/>
                    <a:pt x="1990" y="7235"/>
                  </a:cubicBezTo>
                  <a:cubicBezTo>
                    <a:pt x="2004" y="7237"/>
                    <a:pt x="2018" y="7237"/>
                    <a:pt x="2032" y="7237"/>
                  </a:cubicBezTo>
                  <a:cubicBezTo>
                    <a:pt x="3389" y="7237"/>
                    <a:pt x="4870" y="1517"/>
                    <a:pt x="4118" y="1095"/>
                  </a:cubicBezTo>
                  <a:cubicBezTo>
                    <a:pt x="4089" y="1080"/>
                    <a:pt x="4059" y="1073"/>
                    <a:pt x="4030" y="1073"/>
                  </a:cubicBezTo>
                  <a:cubicBezTo>
                    <a:pt x="3294" y="1073"/>
                    <a:pt x="2507" y="5655"/>
                    <a:pt x="2507" y="5655"/>
                  </a:cubicBezTo>
                  <a:cubicBezTo>
                    <a:pt x="2507" y="5655"/>
                    <a:pt x="2932" y="62"/>
                    <a:pt x="1473" y="1"/>
                  </a:cubicBezTo>
                  <a:cubicBezTo>
                    <a:pt x="1467" y="1"/>
                    <a:pt x="1461" y="1"/>
                    <a:pt x="14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5"/>
            <p:cNvSpPr/>
            <p:nvPr/>
          </p:nvSpPr>
          <p:spPr>
            <a:xfrm>
              <a:off x="9383425" y="4963825"/>
              <a:ext cx="71450" cy="93550"/>
            </a:xfrm>
            <a:custGeom>
              <a:avLst/>
              <a:gdLst/>
              <a:ahLst/>
              <a:cxnLst/>
              <a:rect l="l" t="t" r="r" b="b"/>
              <a:pathLst>
                <a:path w="2858" h="3742" extrusionOk="0">
                  <a:moveTo>
                    <a:pt x="575" y="1"/>
                  </a:moveTo>
                  <a:cubicBezTo>
                    <a:pt x="566" y="1"/>
                    <a:pt x="557" y="2"/>
                    <a:pt x="547" y="3"/>
                  </a:cubicBezTo>
                  <a:cubicBezTo>
                    <a:pt x="0" y="125"/>
                    <a:pt x="1642" y="2374"/>
                    <a:pt x="2523" y="3529"/>
                  </a:cubicBezTo>
                  <a:cubicBezTo>
                    <a:pt x="2614" y="3590"/>
                    <a:pt x="2736" y="3651"/>
                    <a:pt x="2857" y="3742"/>
                  </a:cubicBezTo>
                  <a:cubicBezTo>
                    <a:pt x="2349" y="2606"/>
                    <a:pt x="1136" y="1"/>
                    <a:pt x="575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9538450" y="5007875"/>
              <a:ext cx="75250" cy="66225"/>
            </a:xfrm>
            <a:custGeom>
              <a:avLst/>
              <a:gdLst/>
              <a:ahLst/>
              <a:cxnLst/>
              <a:rect l="l" t="t" r="r" b="b"/>
              <a:pathLst>
                <a:path w="3010" h="2649" extrusionOk="0">
                  <a:moveTo>
                    <a:pt x="1990" y="1"/>
                  </a:moveTo>
                  <a:cubicBezTo>
                    <a:pt x="1177" y="1"/>
                    <a:pt x="394" y="1636"/>
                    <a:pt x="0" y="2648"/>
                  </a:cubicBezTo>
                  <a:cubicBezTo>
                    <a:pt x="213" y="2618"/>
                    <a:pt x="456" y="2588"/>
                    <a:pt x="699" y="2557"/>
                  </a:cubicBezTo>
                  <a:cubicBezTo>
                    <a:pt x="1702" y="1645"/>
                    <a:pt x="3009" y="278"/>
                    <a:pt x="2189" y="34"/>
                  </a:cubicBezTo>
                  <a:cubicBezTo>
                    <a:pt x="2122" y="12"/>
                    <a:pt x="2056" y="1"/>
                    <a:pt x="199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5"/>
            <p:cNvSpPr/>
            <p:nvPr/>
          </p:nvSpPr>
          <p:spPr>
            <a:xfrm>
              <a:off x="9476875" y="5032175"/>
              <a:ext cx="30425" cy="41150"/>
            </a:xfrm>
            <a:custGeom>
              <a:avLst/>
              <a:gdLst/>
              <a:ahLst/>
              <a:cxnLst/>
              <a:rect l="l" t="t" r="r" b="b"/>
              <a:pathLst>
                <a:path w="1217" h="1646" extrusionOk="0">
                  <a:moveTo>
                    <a:pt x="562" y="1"/>
                  </a:moveTo>
                  <a:cubicBezTo>
                    <a:pt x="547" y="1"/>
                    <a:pt x="533" y="2"/>
                    <a:pt x="518" y="5"/>
                  </a:cubicBezTo>
                  <a:cubicBezTo>
                    <a:pt x="1" y="96"/>
                    <a:pt x="1034" y="1433"/>
                    <a:pt x="1217" y="1646"/>
                  </a:cubicBezTo>
                  <a:cubicBezTo>
                    <a:pt x="1217" y="1439"/>
                    <a:pt x="1045" y="1"/>
                    <a:pt x="56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5"/>
            <p:cNvSpPr/>
            <p:nvPr/>
          </p:nvSpPr>
          <p:spPr>
            <a:xfrm>
              <a:off x="9507275" y="5073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9757275" y="4665250"/>
              <a:ext cx="101100" cy="364775"/>
            </a:xfrm>
            <a:custGeom>
              <a:avLst/>
              <a:gdLst/>
              <a:ahLst/>
              <a:cxnLst/>
              <a:rect l="l" t="t" r="r" b="b"/>
              <a:pathLst>
                <a:path w="4044" h="14591" fill="none" extrusionOk="0">
                  <a:moveTo>
                    <a:pt x="1" y="14590"/>
                  </a:moveTo>
                  <a:cubicBezTo>
                    <a:pt x="1" y="14590"/>
                    <a:pt x="31" y="4378"/>
                    <a:pt x="4044" y="1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5"/>
            <p:cNvSpPr/>
            <p:nvPr/>
          </p:nvSpPr>
          <p:spPr>
            <a:xfrm>
              <a:off x="9530850" y="4480600"/>
              <a:ext cx="145925" cy="494700"/>
            </a:xfrm>
            <a:custGeom>
              <a:avLst/>
              <a:gdLst/>
              <a:ahLst/>
              <a:cxnLst/>
              <a:rect l="l" t="t" r="r" b="b"/>
              <a:pathLst>
                <a:path w="5837" h="19788" extrusionOk="0">
                  <a:moveTo>
                    <a:pt x="2766" y="0"/>
                  </a:moveTo>
                  <a:cubicBezTo>
                    <a:pt x="0" y="9909"/>
                    <a:pt x="5076" y="19788"/>
                    <a:pt x="5076" y="19788"/>
                  </a:cubicBezTo>
                  <a:cubicBezTo>
                    <a:pt x="5076" y="19788"/>
                    <a:pt x="5836" y="19788"/>
                    <a:pt x="5836" y="18694"/>
                  </a:cubicBezTo>
                  <a:cubicBezTo>
                    <a:pt x="1155" y="7387"/>
                    <a:pt x="4134" y="0"/>
                    <a:pt x="41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5"/>
            <p:cNvSpPr/>
            <p:nvPr/>
          </p:nvSpPr>
          <p:spPr>
            <a:xfrm>
              <a:off x="9450300" y="4425875"/>
              <a:ext cx="181625" cy="154300"/>
            </a:xfrm>
            <a:custGeom>
              <a:avLst/>
              <a:gdLst/>
              <a:ahLst/>
              <a:cxnLst/>
              <a:rect l="l" t="t" r="r" b="b"/>
              <a:pathLst>
                <a:path w="7265" h="6172" extrusionOk="0">
                  <a:moveTo>
                    <a:pt x="2158" y="1"/>
                  </a:moveTo>
                  <a:lnTo>
                    <a:pt x="0" y="4955"/>
                  </a:lnTo>
                  <a:lnTo>
                    <a:pt x="3587" y="6171"/>
                  </a:lnTo>
                  <a:cubicBezTo>
                    <a:pt x="3587" y="6171"/>
                    <a:pt x="5593" y="4591"/>
                    <a:pt x="7265" y="1338"/>
                  </a:cubicBezTo>
                  <a:lnTo>
                    <a:pt x="7265" y="1338"/>
                  </a:lnTo>
                  <a:cubicBezTo>
                    <a:pt x="6156" y="1857"/>
                    <a:pt x="5286" y="2054"/>
                    <a:pt x="4604" y="2054"/>
                  </a:cubicBezTo>
                  <a:cubicBezTo>
                    <a:pt x="2406" y="2054"/>
                    <a:pt x="2158" y="1"/>
                    <a:pt x="2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5"/>
            <p:cNvSpPr/>
            <p:nvPr/>
          </p:nvSpPr>
          <p:spPr>
            <a:xfrm>
              <a:off x="9226871" y="3755460"/>
              <a:ext cx="709775" cy="782884"/>
            </a:xfrm>
            <a:custGeom>
              <a:avLst/>
              <a:gdLst/>
              <a:ahLst/>
              <a:cxnLst/>
              <a:rect l="l" t="t" r="r" b="b"/>
              <a:pathLst>
                <a:path w="28391" h="32244" extrusionOk="0">
                  <a:moveTo>
                    <a:pt x="12975" y="1"/>
                  </a:moveTo>
                  <a:cubicBezTo>
                    <a:pt x="12429" y="1"/>
                    <a:pt x="11855" y="34"/>
                    <a:pt x="11247" y="101"/>
                  </a:cubicBezTo>
                  <a:lnTo>
                    <a:pt x="11217" y="101"/>
                  </a:lnTo>
                  <a:cubicBezTo>
                    <a:pt x="11034" y="101"/>
                    <a:pt x="10852" y="131"/>
                    <a:pt x="10670" y="161"/>
                  </a:cubicBezTo>
                  <a:cubicBezTo>
                    <a:pt x="10427" y="222"/>
                    <a:pt x="10214" y="252"/>
                    <a:pt x="10001" y="313"/>
                  </a:cubicBezTo>
                  <a:cubicBezTo>
                    <a:pt x="9649" y="351"/>
                    <a:pt x="9277" y="367"/>
                    <a:pt x="8893" y="367"/>
                  </a:cubicBezTo>
                  <a:cubicBezTo>
                    <a:pt x="7060" y="367"/>
                    <a:pt x="4944" y="11"/>
                    <a:pt x="3281" y="11"/>
                  </a:cubicBezTo>
                  <a:cubicBezTo>
                    <a:pt x="1926" y="11"/>
                    <a:pt x="872" y="247"/>
                    <a:pt x="518" y="1104"/>
                  </a:cubicBezTo>
                  <a:cubicBezTo>
                    <a:pt x="1" y="2380"/>
                    <a:pt x="2828" y="2836"/>
                    <a:pt x="4043" y="3110"/>
                  </a:cubicBezTo>
                  <a:cubicBezTo>
                    <a:pt x="2280" y="4538"/>
                    <a:pt x="1551" y="6119"/>
                    <a:pt x="2706" y="6970"/>
                  </a:cubicBezTo>
                  <a:cubicBezTo>
                    <a:pt x="2974" y="7180"/>
                    <a:pt x="3253" y="7272"/>
                    <a:pt x="3536" y="7272"/>
                  </a:cubicBezTo>
                  <a:cubicBezTo>
                    <a:pt x="5500" y="7272"/>
                    <a:pt x="7660" y="2837"/>
                    <a:pt x="7660" y="2836"/>
                  </a:cubicBezTo>
                  <a:lnTo>
                    <a:pt x="7660" y="2836"/>
                  </a:lnTo>
                  <a:cubicBezTo>
                    <a:pt x="7660" y="2837"/>
                    <a:pt x="6840" y="5085"/>
                    <a:pt x="7691" y="5541"/>
                  </a:cubicBezTo>
                  <a:cubicBezTo>
                    <a:pt x="7739" y="5567"/>
                    <a:pt x="7790" y="5579"/>
                    <a:pt x="7845" y="5579"/>
                  </a:cubicBezTo>
                  <a:cubicBezTo>
                    <a:pt x="8697" y="5579"/>
                    <a:pt x="10291" y="2611"/>
                    <a:pt x="11220" y="2611"/>
                  </a:cubicBezTo>
                  <a:cubicBezTo>
                    <a:pt x="11283" y="2611"/>
                    <a:pt x="11343" y="2625"/>
                    <a:pt x="11399" y="2654"/>
                  </a:cubicBezTo>
                  <a:cubicBezTo>
                    <a:pt x="12311" y="3140"/>
                    <a:pt x="19211" y="15146"/>
                    <a:pt x="19211" y="15146"/>
                  </a:cubicBezTo>
                  <a:cubicBezTo>
                    <a:pt x="19211" y="15146"/>
                    <a:pt x="9879" y="22320"/>
                    <a:pt x="14196" y="31651"/>
                  </a:cubicBezTo>
                  <a:cubicBezTo>
                    <a:pt x="14547" y="32071"/>
                    <a:pt x="14892" y="32243"/>
                    <a:pt x="15200" y="32243"/>
                  </a:cubicBezTo>
                  <a:cubicBezTo>
                    <a:pt x="16120" y="32243"/>
                    <a:pt x="16710" y="30707"/>
                    <a:pt x="16141" y="29615"/>
                  </a:cubicBezTo>
                  <a:cubicBezTo>
                    <a:pt x="15837" y="29067"/>
                    <a:pt x="14986" y="24417"/>
                    <a:pt x="18451" y="23627"/>
                  </a:cubicBezTo>
                  <a:cubicBezTo>
                    <a:pt x="21916" y="22836"/>
                    <a:pt x="28390" y="19918"/>
                    <a:pt x="24773" y="11590"/>
                  </a:cubicBezTo>
                  <a:cubicBezTo>
                    <a:pt x="21534" y="4218"/>
                    <a:pt x="19141" y="1"/>
                    <a:pt x="12975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5"/>
            <p:cNvSpPr/>
            <p:nvPr/>
          </p:nvSpPr>
          <p:spPr>
            <a:xfrm>
              <a:off x="9584800" y="4057950"/>
              <a:ext cx="133325" cy="112900"/>
            </a:xfrm>
            <a:custGeom>
              <a:avLst/>
              <a:gdLst/>
              <a:ahLst/>
              <a:cxnLst/>
              <a:rect l="l" t="t" r="r" b="b"/>
              <a:pathLst>
                <a:path w="5333" h="4516" extrusionOk="0">
                  <a:moveTo>
                    <a:pt x="3273" y="0"/>
                  </a:moveTo>
                  <a:cubicBezTo>
                    <a:pt x="1862" y="0"/>
                    <a:pt x="152" y="1040"/>
                    <a:pt x="152" y="1040"/>
                  </a:cubicBezTo>
                  <a:cubicBezTo>
                    <a:pt x="152" y="1040"/>
                    <a:pt x="0" y="3350"/>
                    <a:pt x="152" y="4201"/>
                  </a:cubicBezTo>
                  <a:cubicBezTo>
                    <a:pt x="515" y="4351"/>
                    <a:pt x="1281" y="4515"/>
                    <a:pt x="2104" y="4515"/>
                  </a:cubicBezTo>
                  <a:cubicBezTo>
                    <a:pt x="3621" y="4515"/>
                    <a:pt x="5332" y="3955"/>
                    <a:pt x="5076" y="1709"/>
                  </a:cubicBezTo>
                  <a:cubicBezTo>
                    <a:pt x="4913" y="403"/>
                    <a:pt x="4151" y="0"/>
                    <a:pt x="327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5"/>
            <p:cNvSpPr/>
            <p:nvPr/>
          </p:nvSpPr>
          <p:spPr>
            <a:xfrm>
              <a:off x="9603625" y="4080875"/>
              <a:ext cx="86050" cy="70700"/>
            </a:xfrm>
            <a:custGeom>
              <a:avLst/>
              <a:gdLst/>
              <a:ahLst/>
              <a:cxnLst/>
              <a:rect l="l" t="t" r="r" b="b"/>
              <a:pathLst>
                <a:path w="3442" h="2828" extrusionOk="0">
                  <a:moveTo>
                    <a:pt x="3142" y="1"/>
                  </a:moveTo>
                  <a:cubicBezTo>
                    <a:pt x="1619" y="1"/>
                    <a:pt x="458" y="1204"/>
                    <a:pt x="37" y="2615"/>
                  </a:cubicBezTo>
                  <a:cubicBezTo>
                    <a:pt x="1" y="2744"/>
                    <a:pt x="108" y="2828"/>
                    <a:pt x="212" y="2828"/>
                  </a:cubicBezTo>
                  <a:cubicBezTo>
                    <a:pt x="280" y="2828"/>
                    <a:pt x="348" y="2791"/>
                    <a:pt x="372" y="2707"/>
                  </a:cubicBezTo>
                  <a:cubicBezTo>
                    <a:pt x="762" y="1447"/>
                    <a:pt x="1772" y="366"/>
                    <a:pt x="3142" y="366"/>
                  </a:cubicBezTo>
                  <a:cubicBezTo>
                    <a:pt x="3161" y="366"/>
                    <a:pt x="3180" y="366"/>
                    <a:pt x="3199" y="366"/>
                  </a:cubicBezTo>
                  <a:cubicBezTo>
                    <a:pt x="3442" y="366"/>
                    <a:pt x="3442" y="1"/>
                    <a:pt x="3199" y="1"/>
                  </a:cubicBezTo>
                  <a:cubicBezTo>
                    <a:pt x="3180" y="1"/>
                    <a:pt x="3161" y="1"/>
                    <a:pt x="3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5"/>
            <p:cNvSpPr/>
            <p:nvPr/>
          </p:nvSpPr>
          <p:spPr>
            <a:xfrm>
              <a:off x="9620175" y="4105500"/>
              <a:ext cx="77125" cy="17150"/>
            </a:xfrm>
            <a:custGeom>
              <a:avLst/>
              <a:gdLst/>
              <a:ahLst/>
              <a:cxnLst/>
              <a:rect l="l" t="t" r="r" b="b"/>
              <a:pathLst>
                <a:path w="3085" h="686" extrusionOk="0">
                  <a:moveTo>
                    <a:pt x="1555" y="0"/>
                  </a:moveTo>
                  <a:cubicBezTo>
                    <a:pt x="1079" y="0"/>
                    <a:pt x="597" y="82"/>
                    <a:pt x="196" y="171"/>
                  </a:cubicBezTo>
                  <a:cubicBezTo>
                    <a:pt x="1" y="227"/>
                    <a:pt x="62" y="513"/>
                    <a:pt x="237" y="513"/>
                  </a:cubicBezTo>
                  <a:cubicBezTo>
                    <a:pt x="253" y="513"/>
                    <a:pt x="270" y="511"/>
                    <a:pt x="287" y="506"/>
                  </a:cubicBezTo>
                  <a:cubicBezTo>
                    <a:pt x="652" y="430"/>
                    <a:pt x="1100" y="354"/>
                    <a:pt x="1541" y="354"/>
                  </a:cubicBezTo>
                  <a:cubicBezTo>
                    <a:pt x="1982" y="354"/>
                    <a:pt x="2415" y="430"/>
                    <a:pt x="2749" y="658"/>
                  </a:cubicBezTo>
                  <a:cubicBezTo>
                    <a:pt x="2779" y="677"/>
                    <a:pt x="2808" y="686"/>
                    <a:pt x="2836" y="686"/>
                  </a:cubicBezTo>
                  <a:cubicBezTo>
                    <a:pt x="2981" y="686"/>
                    <a:pt x="3085" y="456"/>
                    <a:pt x="2932" y="354"/>
                  </a:cubicBezTo>
                  <a:cubicBezTo>
                    <a:pt x="2543" y="90"/>
                    <a:pt x="2052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5"/>
            <p:cNvSpPr/>
            <p:nvPr/>
          </p:nvSpPr>
          <p:spPr>
            <a:xfrm>
              <a:off x="9326425" y="4501875"/>
              <a:ext cx="291075" cy="445325"/>
            </a:xfrm>
            <a:custGeom>
              <a:avLst/>
              <a:gdLst/>
              <a:ahLst/>
              <a:cxnLst/>
              <a:rect l="l" t="t" r="r" b="b"/>
              <a:pathLst>
                <a:path w="11643" h="17813" extrusionOk="0">
                  <a:moveTo>
                    <a:pt x="11642" y="1"/>
                  </a:moveTo>
                  <a:lnTo>
                    <a:pt x="761" y="2827"/>
                  </a:lnTo>
                  <a:lnTo>
                    <a:pt x="1" y="17812"/>
                  </a:lnTo>
                  <a:lnTo>
                    <a:pt x="8907" y="1404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5"/>
            <p:cNvSpPr/>
            <p:nvPr/>
          </p:nvSpPr>
          <p:spPr>
            <a:xfrm>
              <a:off x="9179000" y="4483650"/>
              <a:ext cx="53225" cy="379950"/>
            </a:xfrm>
            <a:custGeom>
              <a:avLst/>
              <a:gdLst/>
              <a:ahLst/>
              <a:cxnLst/>
              <a:rect l="l" t="t" r="r" b="b"/>
              <a:pathLst>
                <a:path w="2129" h="15198" extrusionOk="0">
                  <a:moveTo>
                    <a:pt x="2129" y="0"/>
                  </a:moveTo>
                  <a:lnTo>
                    <a:pt x="487" y="517"/>
                  </a:lnTo>
                  <a:lnTo>
                    <a:pt x="1" y="15198"/>
                  </a:lnTo>
                  <a:lnTo>
                    <a:pt x="1" y="15198"/>
                  </a:lnTo>
                  <a:lnTo>
                    <a:pt x="2098" y="14408"/>
                  </a:lnTo>
                  <a:lnTo>
                    <a:pt x="2129" y="14468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5"/>
            <p:cNvSpPr/>
            <p:nvPr/>
          </p:nvSpPr>
          <p:spPr>
            <a:xfrm>
              <a:off x="9099975" y="4355225"/>
              <a:ext cx="91225" cy="509900"/>
            </a:xfrm>
            <a:custGeom>
              <a:avLst/>
              <a:gdLst/>
              <a:ahLst/>
              <a:cxnLst/>
              <a:rect l="l" t="t" r="r" b="b"/>
              <a:pathLst>
                <a:path w="3649" h="20396" extrusionOk="0">
                  <a:moveTo>
                    <a:pt x="1" y="0"/>
                  </a:moveTo>
                  <a:lnTo>
                    <a:pt x="1460" y="17417"/>
                  </a:lnTo>
                  <a:lnTo>
                    <a:pt x="3040" y="20396"/>
                  </a:lnTo>
                  <a:lnTo>
                    <a:pt x="3162" y="20335"/>
                  </a:lnTo>
                  <a:lnTo>
                    <a:pt x="3648" y="5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5"/>
            <p:cNvSpPr/>
            <p:nvPr/>
          </p:nvSpPr>
          <p:spPr>
            <a:xfrm>
              <a:off x="9232200" y="4482875"/>
              <a:ext cx="113250" cy="465075"/>
            </a:xfrm>
            <a:custGeom>
              <a:avLst/>
              <a:gdLst/>
              <a:ahLst/>
              <a:cxnLst/>
              <a:rect l="l" t="t" r="r" b="b"/>
              <a:pathLst>
                <a:path w="4530" h="18603" extrusionOk="0">
                  <a:moveTo>
                    <a:pt x="183" y="1"/>
                  </a:moveTo>
                  <a:lnTo>
                    <a:pt x="1" y="31"/>
                  </a:lnTo>
                  <a:lnTo>
                    <a:pt x="1" y="14499"/>
                  </a:lnTo>
                  <a:lnTo>
                    <a:pt x="3709" y="18603"/>
                  </a:lnTo>
                  <a:lnTo>
                    <a:pt x="3770" y="18572"/>
                  </a:lnTo>
                  <a:lnTo>
                    <a:pt x="4530" y="358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5"/>
            <p:cNvSpPr/>
            <p:nvPr/>
          </p:nvSpPr>
          <p:spPr>
            <a:xfrm>
              <a:off x="9076425" y="4514700"/>
              <a:ext cx="164925" cy="195400"/>
            </a:xfrm>
            <a:custGeom>
              <a:avLst/>
              <a:gdLst/>
              <a:ahLst/>
              <a:cxnLst/>
              <a:rect l="l" t="t" r="r" b="b"/>
              <a:pathLst>
                <a:path w="6597" h="7816" extrusionOk="0">
                  <a:moveTo>
                    <a:pt x="2693" y="1"/>
                  </a:moveTo>
                  <a:cubicBezTo>
                    <a:pt x="1120" y="1"/>
                    <a:pt x="0" y="4746"/>
                    <a:pt x="0" y="4746"/>
                  </a:cubicBezTo>
                  <a:cubicBezTo>
                    <a:pt x="487" y="6782"/>
                    <a:pt x="2341" y="7816"/>
                    <a:pt x="2341" y="7816"/>
                  </a:cubicBezTo>
                  <a:cubicBezTo>
                    <a:pt x="2341" y="7816"/>
                    <a:pt x="4833" y="6752"/>
                    <a:pt x="5715" y="5658"/>
                  </a:cubicBezTo>
                  <a:cubicBezTo>
                    <a:pt x="6596" y="4533"/>
                    <a:pt x="5289" y="3074"/>
                    <a:pt x="5289" y="3074"/>
                  </a:cubicBezTo>
                  <a:cubicBezTo>
                    <a:pt x="5289" y="3074"/>
                    <a:pt x="6110" y="2588"/>
                    <a:pt x="5897" y="2162"/>
                  </a:cubicBezTo>
                  <a:cubicBezTo>
                    <a:pt x="5857" y="2068"/>
                    <a:pt x="5689" y="2026"/>
                    <a:pt x="5439" y="2026"/>
                  </a:cubicBezTo>
                  <a:cubicBezTo>
                    <a:pt x="4559" y="2026"/>
                    <a:pt x="2663" y="2550"/>
                    <a:pt x="1763" y="3165"/>
                  </a:cubicBezTo>
                  <a:cubicBezTo>
                    <a:pt x="1551" y="2953"/>
                    <a:pt x="3466" y="673"/>
                    <a:pt x="2766" y="4"/>
                  </a:cubicBezTo>
                  <a:cubicBezTo>
                    <a:pt x="2742" y="2"/>
                    <a:pt x="2717" y="1"/>
                    <a:pt x="2693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5"/>
            <p:cNvSpPr/>
            <p:nvPr/>
          </p:nvSpPr>
          <p:spPr>
            <a:xfrm>
              <a:off x="9146325" y="4591550"/>
              <a:ext cx="62350" cy="25100"/>
            </a:xfrm>
            <a:custGeom>
              <a:avLst/>
              <a:gdLst/>
              <a:ahLst/>
              <a:cxnLst/>
              <a:rect l="l" t="t" r="r" b="b"/>
              <a:pathLst>
                <a:path w="2494" h="1004" extrusionOk="0">
                  <a:moveTo>
                    <a:pt x="2493" y="0"/>
                  </a:moveTo>
                  <a:lnTo>
                    <a:pt x="1" y="1003"/>
                  </a:lnTo>
                  <a:cubicBezTo>
                    <a:pt x="700" y="942"/>
                    <a:pt x="2493" y="0"/>
                    <a:pt x="249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5"/>
            <p:cNvSpPr/>
            <p:nvPr/>
          </p:nvSpPr>
          <p:spPr>
            <a:xfrm>
              <a:off x="9163800" y="4616625"/>
              <a:ext cx="60075" cy="28125"/>
            </a:xfrm>
            <a:custGeom>
              <a:avLst/>
              <a:gdLst/>
              <a:ahLst/>
              <a:cxnLst/>
              <a:rect l="l" t="t" r="r" b="b"/>
              <a:pathLst>
                <a:path w="2403" h="1125" extrusionOk="0">
                  <a:moveTo>
                    <a:pt x="2402" y="0"/>
                  </a:moveTo>
                  <a:lnTo>
                    <a:pt x="1" y="1125"/>
                  </a:lnTo>
                  <a:cubicBezTo>
                    <a:pt x="852" y="1125"/>
                    <a:pt x="2402" y="1"/>
                    <a:pt x="240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5"/>
            <p:cNvSpPr/>
            <p:nvPr/>
          </p:nvSpPr>
          <p:spPr>
            <a:xfrm>
              <a:off x="9354400" y="4650409"/>
              <a:ext cx="431775" cy="312875"/>
            </a:xfrm>
            <a:custGeom>
              <a:avLst/>
              <a:gdLst/>
              <a:ahLst/>
              <a:cxnLst/>
              <a:rect l="l" t="t" r="r" b="b"/>
              <a:pathLst>
                <a:path w="17271" h="12515" extrusionOk="0">
                  <a:moveTo>
                    <a:pt x="3551" y="1"/>
                  </a:moveTo>
                  <a:cubicBezTo>
                    <a:pt x="3545" y="1"/>
                    <a:pt x="3539" y="1"/>
                    <a:pt x="3532" y="1"/>
                  </a:cubicBezTo>
                  <a:cubicBezTo>
                    <a:pt x="2681" y="32"/>
                    <a:pt x="2772" y="1369"/>
                    <a:pt x="2772" y="1369"/>
                  </a:cubicBezTo>
                  <a:cubicBezTo>
                    <a:pt x="2772" y="1369"/>
                    <a:pt x="1009" y="3193"/>
                    <a:pt x="1465" y="4713"/>
                  </a:cubicBezTo>
                  <a:cubicBezTo>
                    <a:pt x="584" y="4257"/>
                    <a:pt x="1070" y="2615"/>
                    <a:pt x="523" y="2342"/>
                  </a:cubicBezTo>
                  <a:cubicBezTo>
                    <a:pt x="502" y="2330"/>
                    <a:pt x="482" y="2325"/>
                    <a:pt x="464" y="2325"/>
                  </a:cubicBezTo>
                  <a:cubicBezTo>
                    <a:pt x="0" y="2325"/>
                    <a:pt x="311" y="5855"/>
                    <a:pt x="1101" y="7053"/>
                  </a:cubicBezTo>
                  <a:cubicBezTo>
                    <a:pt x="1724" y="8001"/>
                    <a:pt x="4650" y="12514"/>
                    <a:pt x="9863" y="12514"/>
                  </a:cubicBezTo>
                  <a:cubicBezTo>
                    <a:pt x="11507" y="12514"/>
                    <a:pt x="13379" y="12065"/>
                    <a:pt x="15478" y="10913"/>
                  </a:cubicBezTo>
                  <a:cubicBezTo>
                    <a:pt x="17271" y="7600"/>
                    <a:pt x="16602" y="3436"/>
                    <a:pt x="16602" y="3436"/>
                  </a:cubicBezTo>
                  <a:lnTo>
                    <a:pt x="12134" y="3254"/>
                  </a:lnTo>
                  <a:lnTo>
                    <a:pt x="12134" y="5929"/>
                  </a:lnTo>
                  <a:lnTo>
                    <a:pt x="7453" y="5929"/>
                  </a:lnTo>
                  <a:cubicBezTo>
                    <a:pt x="7453" y="5929"/>
                    <a:pt x="7180" y="3831"/>
                    <a:pt x="6815" y="3497"/>
                  </a:cubicBezTo>
                  <a:cubicBezTo>
                    <a:pt x="6450" y="3163"/>
                    <a:pt x="7180" y="1339"/>
                    <a:pt x="6481" y="1339"/>
                  </a:cubicBezTo>
                  <a:cubicBezTo>
                    <a:pt x="5812" y="1339"/>
                    <a:pt x="5052" y="3071"/>
                    <a:pt x="5356" y="4804"/>
                  </a:cubicBezTo>
                  <a:cubicBezTo>
                    <a:pt x="4783" y="3929"/>
                    <a:pt x="4389" y="1"/>
                    <a:pt x="355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5"/>
            <p:cNvSpPr/>
            <p:nvPr/>
          </p:nvSpPr>
          <p:spPr>
            <a:xfrm>
              <a:off x="9419125" y="4685775"/>
              <a:ext cx="14475" cy="72200"/>
            </a:xfrm>
            <a:custGeom>
              <a:avLst/>
              <a:gdLst/>
              <a:ahLst/>
              <a:cxnLst/>
              <a:rect l="l" t="t" r="r" b="b"/>
              <a:pathLst>
                <a:path w="579" h="2888" extrusionOk="0">
                  <a:moveTo>
                    <a:pt x="183" y="0"/>
                  </a:moveTo>
                  <a:cubicBezTo>
                    <a:pt x="183" y="1"/>
                    <a:pt x="1" y="2098"/>
                    <a:pt x="578" y="2888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5"/>
            <p:cNvSpPr/>
            <p:nvPr/>
          </p:nvSpPr>
          <p:spPr>
            <a:xfrm>
              <a:off x="9391775" y="4718450"/>
              <a:ext cx="16750" cy="46375"/>
            </a:xfrm>
            <a:custGeom>
              <a:avLst/>
              <a:gdLst/>
              <a:ahLst/>
              <a:cxnLst/>
              <a:rect l="l" t="t" r="r" b="b"/>
              <a:pathLst>
                <a:path w="670" h="1855" extrusionOk="0">
                  <a:moveTo>
                    <a:pt x="335" y="0"/>
                  </a:moveTo>
                  <a:cubicBezTo>
                    <a:pt x="335" y="1"/>
                    <a:pt x="1" y="1064"/>
                    <a:pt x="66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5"/>
            <p:cNvSpPr/>
            <p:nvPr/>
          </p:nvSpPr>
          <p:spPr>
            <a:xfrm>
              <a:off x="9536150" y="4795950"/>
              <a:ext cx="172525" cy="6875"/>
            </a:xfrm>
            <a:custGeom>
              <a:avLst/>
              <a:gdLst/>
              <a:ahLst/>
              <a:cxnLst/>
              <a:rect l="l" t="t" r="r" b="b"/>
              <a:pathLst>
                <a:path w="6901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lnTo>
                    <a:pt x="6718" y="274"/>
                  </a:lnTo>
                  <a:cubicBezTo>
                    <a:pt x="6901" y="274"/>
                    <a:pt x="6901" y="1"/>
                    <a:pt x="67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5"/>
            <p:cNvSpPr/>
            <p:nvPr/>
          </p:nvSpPr>
          <p:spPr>
            <a:xfrm>
              <a:off x="9120500" y="5818000"/>
              <a:ext cx="89700" cy="118825"/>
            </a:xfrm>
            <a:custGeom>
              <a:avLst/>
              <a:gdLst/>
              <a:ahLst/>
              <a:cxnLst/>
              <a:rect l="l" t="t" r="r" b="b"/>
              <a:pathLst>
                <a:path w="3588" h="4753" extrusionOk="0">
                  <a:moveTo>
                    <a:pt x="2687" y="0"/>
                  </a:moveTo>
                  <a:cubicBezTo>
                    <a:pt x="1831" y="0"/>
                    <a:pt x="2280" y="4134"/>
                    <a:pt x="2280" y="4134"/>
                  </a:cubicBezTo>
                  <a:cubicBezTo>
                    <a:pt x="2280" y="4134"/>
                    <a:pt x="1513" y="2012"/>
                    <a:pt x="870" y="2012"/>
                  </a:cubicBezTo>
                  <a:cubicBezTo>
                    <a:pt x="812" y="2012"/>
                    <a:pt x="755" y="2030"/>
                    <a:pt x="699" y="2068"/>
                  </a:cubicBezTo>
                  <a:cubicBezTo>
                    <a:pt x="0" y="2523"/>
                    <a:pt x="1885" y="4742"/>
                    <a:pt x="1885" y="4742"/>
                  </a:cubicBezTo>
                  <a:cubicBezTo>
                    <a:pt x="1885" y="4742"/>
                    <a:pt x="1935" y="4752"/>
                    <a:pt x="2011" y="4752"/>
                  </a:cubicBezTo>
                  <a:cubicBezTo>
                    <a:pt x="2263" y="4752"/>
                    <a:pt x="2799" y="4644"/>
                    <a:pt x="2706" y="3709"/>
                  </a:cubicBezTo>
                  <a:cubicBezTo>
                    <a:pt x="2706" y="3709"/>
                    <a:pt x="3587" y="61"/>
                    <a:pt x="2706" y="1"/>
                  </a:cubicBezTo>
                  <a:cubicBezTo>
                    <a:pt x="2699" y="0"/>
                    <a:pt x="2693" y="0"/>
                    <a:pt x="2687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5"/>
            <p:cNvSpPr/>
            <p:nvPr/>
          </p:nvSpPr>
          <p:spPr>
            <a:xfrm>
              <a:off x="10027050" y="5802050"/>
              <a:ext cx="102475" cy="156350"/>
            </a:xfrm>
            <a:custGeom>
              <a:avLst/>
              <a:gdLst/>
              <a:ahLst/>
              <a:cxnLst/>
              <a:rect l="l" t="t" r="r" b="b"/>
              <a:pathLst>
                <a:path w="4099" h="6254" extrusionOk="0">
                  <a:moveTo>
                    <a:pt x="2022" y="0"/>
                  </a:moveTo>
                  <a:cubicBezTo>
                    <a:pt x="2017" y="0"/>
                    <a:pt x="2012" y="0"/>
                    <a:pt x="2007" y="0"/>
                  </a:cubicBezTo>
                  <a:cubicBezTo>
                    <a:pt x="0" y="61"/>
                    <a:pt x="1429" y="6049"/>
                    <a:pt x="1429" y="6049"/>
                  </a:cubicBezTo>
                  <a:cubicBezTo>
                    <a:pt x="1752" y="6192"/>
                    <a:pt x="2041" y="6253"/>
                    <a:pt x="2296" y="6253"/>
                  </a:cubicBezTo>
                  <a:cubicBezTo>
                    <a:pt x="3721" y="6253"/>
                    <a:pt x="4098" y="4350"/>
                    <a:pt x="3557" y="4195"/>
                  </a:cubicBezTo>
                  <a:cubicBezTo>
                    <a:pt x="3531" y="4189"/>
                    <a:pt x="3505" y="4186"/>
                    <a:pt x="3479" y="4186"/>
                  </a:cubicBezTo>
                  <a:cubicBezTo>
                    <a:pt x="2847" y="4186"/>
                    <a:pt x="2007" y="5867"/>
                    <a:pt x="2007" y="5867"/>
                  </a:cubicBezTo>
                  <a:cubicBezTo>
                    <a:pt x="2007" y="5867"/>
                    <a:pt x="4002" y="0"/>
                    <a:pt x="2022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58" name="Google Shape;2258;p65">
            <a:hlinkClick r:id="rId4" action="ppaction://hlinksldjump"/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560320" y="1412081"/>
            <a:ext cx="5870455" cy="28669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04545" y="391160"/>
            <a:ext cx="7534910" cy="4099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chính trị: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THỊ KIM NGÂN - Ủy viên bộ Chính trị đảng Cộng sản Việt Nam; Chủ tịch Quốc hội Việt Nam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TÒNG THỊ PHÓNG - Ủy viên bộ Chính trị đảng Cộng sản Việt Nam; Phó Chủ tịch Quốc hội Việt Nam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TRƯƠNG THỊ MAI - Ủy viên bộ Chính trị đảng Cộng sản Việt Nam; Bí thư trung ương đảng Cộng sản Việt Nam; Trưởng ban dân vận trung ương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ĐẶNG THỊ NGỌC THỊNH - Ủy viên trung ương đảng Cộng sản Việt Nam; Phó Chủ tịch nước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THỊ KIM TIẾN - Bộ trưởng bộ Y tế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THỊ THU HÀ - Ủy viên trung ương đảng Cộng sản Việt Nam; Chủ tịch hội Liên hiệp Phụ nữ Việt Nam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THỊ HỒNG - Phó Thống đốc Ngân hàng Nhà nước Việt Nam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PHƯƠNG NGA - Đại sứ Việt Nam tại Liên Hiệp Quốc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70"/>
          <p:cNvSpPr txBox="1">
            <a:spLocks noGrp="1"/>
          </p:cNvSpPr>
          <p:nvPr>
            <p:ph type="title"/>
          </p:nvPr>
        </p:nvSpPr>
        <p:spPr>
          <a:xfrm>
            <a:off x="584839" y="1054212"/>
            <a:ext cx="58575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</a:rPr>
              <a:t>ày tỏ quan điểm về một số quan niệm xã hội về </a:t>
            </a:r>
            <a:br>
              <a:rPr lang="en-GB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</a:rPr>
              <a:t>nam và nữ</a:t>
            </a:r>
            <a:endParaRPr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25" name="Google Shape;2425;p70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2426" name="Google Shape;2426;p70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0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70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70"/>
          <p:cNvGrpSpPr/>
          <p:nvPr/>
        </p:nvGrpSpPr>
        <p:grpSpPr>
          <a:xfrm>
            <a:off x="83612" y="1346026"/>
            <a:ext cx="1274578" cy="838544"/>
            <a:chOff x="2238621" y="-1082064"/>
            <a:chExt cx="1831816" cy="1205152"/>
          </a:xfrm>
        </p:grpSpPr>
        <p:grpSp>
          <p:nvGrpSpPr>
            <p:cNvPr id="2592" name="Google Shape;2592;p70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2593" name="Google Shape;2593;p70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70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70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70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70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70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70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70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70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70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70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4" name="Google Shape;2604;p70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2605" name="Google Shape;2605;p70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70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70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70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0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70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70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0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70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70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0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70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70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70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70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70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70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70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70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0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70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70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70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70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70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70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" name="Google Shape;3751;p80"/>
          <p:cNvGrpSpPr/>
          <p:nvPr/>
        </p:nvGrpSpPr>
        <p:grpSpPr>
          <a:xfrm>
            <a:off x="7687456" y="668863"/>
            <a:ext cx="790300" cy="1669450"/>
            <a:chOff x="207975" y="6471313"/>
            <a:chExt cx="790300" cy="1669450"/>
          </a:xfrm>
        </p:grpSpPr>
        <p:sp>
          <p:nvSpPr>
            <p:cNvPr id="218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3829;p80"/>
          <p:cNvGrpSpPr/>
          <p:nvPr/>
        </p:nvGrpSpPr>
        <p:grpSpPr>
          <a:xfrm>
            <a:off x="6680840" y="582763"/>
            <a:ext cx="783725" cy="1818034"/>
            <a:chOff x="-2564875" y="6298728"/>
            <a:chExt cx="783725" cy="1818034"/>
          </a:xfrm>
        </p:grpSpPr>
        <p:sp>
          <p:nvSpPr>
            <p:cNvPr id="296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558"/>
            <a:ext cx="2982192" cy="1866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52" y="2569950"/>
            <a:ext cx="2763981" cy="1845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2559558"/>
            <a:ext cx="2909455" cy="185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p7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2" name="Google Shape;2642;p71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3" name="Google Shape;2643;p71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/>
              <a:t>1. Theo em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công việc nội trợ chăm sóc con cái là của phụ nữ còn đàn ông phải kiếm tiền nuôi cả gia đình </a:t>
            </a:r>
            <a:r>
              <a:rPr lang="en-GB" sz="2800" dirty="0" smtClean="0"/>
              <a:t>có đúng không? </a:t>
            </a:r>
            <a:r>
              <a:rPr lang="en-US" sz="2800" dirty="0" smtClean="0"/>
              <a:t>V</a:t>
            </a:r>
            <a:r>
              <a:rPr lang="en-GB" sz="2800" dirty="0" smtClean="0"/>
              <a:t>ì sao?  </a:t>
            </a:r>
            <a:endParaRPr sz="2800" dirty="0"/>
          </a:p>
        </p:txBody>
      </p:sp>
      <p:sp>
        <p:nvSpPr>
          <p:cNvPr id="2644" name="Google Shape;2644;p71"/>
          <p:cNvSpPr txBox="1">
            <a:spLocks noGrp="1"/>
          </p:cNvSpPr>
          <p:nvPr>
            <p:ph type="title" idx="2"/>
          </p:nvPr>
        </p:nvSpPr>
        <p:spPr>
          <a:xfrm>
            <a:off x="156325" y="1581317"/>
            <a:ext cx="6140566" cy="2968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</a:t>
            </a:r>
            <a:r>
              <a:rPr lang="en-GB" dirty="0" smtClean="0"/>
              <a:t>ai. </a:t>
            </a:r>
            <a:r>
              <a:rPr lang="en-US" dirty="0" smtClean="0"/>
              <a:t>B</a:t>
            </a:r>
            <a:r>
              <a:rPr lang="en-GB" dirty="0" smtClean="0"/>
              <a:t>ởi vì phụ nữ hằng ngày cũng phải đi làm để xây dựng gia đình nên nam giới hãy chia sẻ với nữ giới những công việc đó. </a:t>
            </a:r>
            <a:r>
              <a:rPr lang="en-US" dirty="0" smtClean="0"/>
              <a:t>T</a:t>
            </a:r>
            <a:r>
              <a:rPr lang="en-GB" dirty="0" smtClean="0"/>
              <a:t>ương tự, việc kiếm tiền là trách nhiệm của mọi thành viên trong gia đình. </a:t>
            </a:r>
            <a:r>
              <a:rPr lang="en-US" dirty="0" smtClean="0"/>
              <a:t>V</a:t>
            </a:r>
            <a:r>
              <a:rPr lang="en-GB" dirty="0" smtClean="0"/>
              <a:t>ì vậy, cần chia sẻ với nhau để giảm bớt gánh nặng cho cả hai.</a:t>
            </a:r>
            <a:endParaRPr dirty="0"/>
          </a:p>
        </p:txBody>
      </p:sp>
      <p:pic>
        <p:nvPicPr>
          <p:cNvPr id="2809" name="Google Shape;2809;p71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64" y="1974273"/>
            <a:ext cx="2815936" cy="232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p7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71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71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/>
              <a:t>2. </a:t>
            </a:r>
            <a:r>
              <a:rPr lang="en-US" sz="2800" dirty="0" smtClean="0"/>
              <a:t>Q</a:t>
            </a:r>
            <a:r>
              <a:rPr lang="en-GB" sz="2800" dirty="0" smtClean="0"/>
              <a:t>uan điểm “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Đàn ông là trụ cột trong gia đình, tất cả mọi chuyện đều phải nghe theo đàn ông</a:t>
            </a:r>
            <a:r>
              <a:rPr lang="en-GB" sz="2800" dirty="0" smtClean="0"/>
              <a:t>” là đúng hay sai? </a:t>
            </a:r>
            <a:r>
              <a:rPr lang="en-US" sz="2800" dirty="0" smtClean="0"/>
              <a:t>V</a:t>
            </a:r>
            <a:r>
              <a:rPr lang="en-GB" sz="2800" dirty="0" smtClean="0"/>
              <a:t>ì sao?  </a:t>
            </a:r>
            <a:endParaRPr sz="2800" dirty="0"/>
          </a:p>
        </p:txBody>
      </p:sp>
      <p:sp>
        <p:nvSpPr>
          <p:cNvPr id="2644" name="Google Shape;2644;p71"/>
          <p:cNvSpPr txBox="1">
            <a:spLocks noGrp="1"/>
          </p:cNvSpPr>
          <p:nvPr>
            <p:ph type="title" idx="2"/>
          </p:nvPr>
        </p:nvSpPr>
        <p:spPr>
          <a:xfrm>
            <a:off x="1840492" y="1873750"/>
            <a:ext cx="5456700" cy="21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Sai</a:t>
            </a:r>
            <a:r>
              <a:rPr lang="en-US" dirty="0" smtClean="0"/>
              <a:t>.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bạc</a:t>
            </a:r>
            <a:r>
              <a:rPr lang="en-US" dirty="0" smtClean="0"/>
              <a:t>,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vợ</a:t>
            </a:r>
            <a:r>
              <a:rPr lang="en-US" dirty="0" smtClean="0"/>
              <a:t> </a:t>
            </a:r>
            <a:r>
              <a:rPr lang="en-US" dirty="0" err="1" smtClean="0"/>
              <a:t>chồng</a:t>
            </a:r>
            <a:r>
              <a:rPr lang="en-US" dirty="0" smtClean="0"/>
              <a:t>, </a:t>
            </a:r>
            <a:r>
              <a:rPr lang="en-US" dirty="0" err="1" smtClean="0"/>
              <a:t>giữa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con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</a:t>
            </a:r>
            <a:endParaRPr dirty="0"/>
          </a:p>
        </p:txBody>
      </p:sp>
      <p:grpSp>
        <p:nvGrpSpPr>
          <p:cNvPr id="2645" name="Google Shape;2645;p71"/>
          <p:cNvGrpSpPr/>
          <p:nvPr/>
        </p:nvGrpSpPr>
        <p:grpSpPr>
          <a:xfrm>
            <a:off x="257989" y="2934143"/>
            <a:ext cx="1437772" cy="1664983"/>
            <a:chOff x="5293245" y="6083019"/>
            <a:chExt cx="1941885" cy="2248761"/>
          </a:xfrm>
        </p:grpSpPr>
        <p:sp>
          <p:nvSpPr>
            <p:cNvPr id="2646" name="Google Shape;2646;p71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1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1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1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1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1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1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1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1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1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1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1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1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1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1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1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1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1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1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1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1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1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1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1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1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1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1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1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1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1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1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1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1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1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1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1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1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1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1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1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1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1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1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1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1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1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1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1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1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1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1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1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1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1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1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1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1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1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1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1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1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1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1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1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1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1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1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1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1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1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1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1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1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71"/>
          <p:cNvGrpSpPr/>
          <p:nvPr/>
        </p:nvGrpSpPr>
        <p:grpSpPr>
          <a:xfrm>
            <a:off x="7366494" y="2707918"/>
            <a:ext cx="999959" cy="1891505"/>
            <a:chOff x="7784225" y="2854166"/>
            <a:chExt cx="1017459" cy="1924608"/>
          </a:xfrm>
        </p:grpSpPr>
        <p:sp>
          <p:nvSpPr>
            <p:cNvPr id="2755" name="Google Shape;2755;p71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1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1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1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1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1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1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1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1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1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1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1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1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1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1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1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1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1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1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1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1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1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1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1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1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1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1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1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1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1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1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1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1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1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1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1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1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1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1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1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1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1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1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1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1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1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1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1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1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1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1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1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1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1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09" name="Google Shape;2809;p71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2"/>
          <p:cNvSpPr/>
          <p:nvPr/>
        </p:nvSpPr>
        <p:spPr>
          <a:xfrm>
            <a:off x="5099976" y="1640208"/>
            <a:ext cx="3071323" cy="2475536"/>
          </a:xfrm>
          <a:prstGeom prst="wedgeEllipseCallout">
            <a:avLst>
              <a:gd name="adj1" fmla="val -85089"/>
              <a:gd name="adj2" fmla="val 3429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72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72"/>
          <p:cNvSpPr txBox="1">
            <a:spLocks noGrp="1"/>
          </p:cNvSpPr>
          <p:nvPr>
            <p:ph type="title"/>
          </p:nvPr>
        </p:nvSpPr>
        <p:spPr>
          <a:xfrm>
            <a:off x="2212534" y="317389"/>
            <a:ext cx="390075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smtClean="0"/>
              <a:t>5. Liên hệ thực tế</a:t>
            </a:r>
            <a:endParaRPr sz="4400" dirty="0"/>
          </a:p>
        </p:txBody>
      </p:sp>
      <p:sp>
        <p:nvSpPr>
          <p:cNvPr id="2818" name="Google Shape;2818;p72"/>
          <p:cNvSpPr/>
          <p:nvPr/>
        </p:nvSpPr>
        <p:spPr>
          <a:xfrm>
            <a:off x="78125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72"/>
          <p:cNvSpPr/>
          <p:nvPr/>
        </p:nvSpPr>
        <p:spPr>
          <a:xfrm>
            <a:off x="420823" y="1634151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72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1" name="Google Shape;2821;p72"/>
          <p:cNvGrpSpPr/>
          <p:nvPr/>
        </p:nvGrpSpPr>
        <p:grpSpPr>
          <a:xfrm>
            <a:off x="1622727" y="1451989"/>
            <a:ext cx="2939328" cy="7436994"/>
            <a:chOff x="1622727" y="1451989"/>
            <a:chExt cx="2939328" cy="7436994"/>
          </a:xfrm>
        </p:grpSpPr>
        <p:sp>
          <p:nvSpPr>
            <p:cNvPr id="2822" name="Google Shape;2822;p72"/>
            <p:cNvSpPr/>
            <p:nvPr/>
          </p:nvSpPr>
          <p:spPr>
            <a:xfrm>
              <a:off x="2581794" y="3426794"/>
              <a:ext cx="136404" cy="52099"/>
            </a:xfrm>
            <a:custGeom>
              <a:avLst/>
              <a:gdLst/>
              <a:ahLst/>
              <a:cxnLst/>
              <a:rect l="l" t="t" r="r" b="b"/>
              <a:pathLst>
                <a:path w="1673" h="639" extrusionOk="0">
                  <a:moveTo>
                    <a:pt x="1490" y="1"/>
                  </a:moveTo>
                  <a:lnTo>
                    <a:pt x="366" y="31"/>
                  </a:lnTo>
                  <a:lnTo>
                    <a:pt x="1" y="639"/>
                  </a:lnTo>
                  <a:lnTo>
                    <a:pt x="1673" y="639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C8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2"/>
            <p:cNvSpPr/>
            <p:nvPr/>
          </p:nvSpPr>
          <p:spPr>
            <a:xfrm>
              <a:off x="2832099" y="3439187"/>
              <a:ext cx="128984" cy="12474"/>
            </a:xfrm>
            <a:custGeom>
              <a:avLst/>
              <a:gdLst/>
              <a:ahLst/>
              <a:cxnLst/>
              <a:rect l="l" t="t" r="r" b="b"/>
              <a:pathLst>
                <a:path w="1582" h="153" extrusionOk="0">
                  <a:moveTo>
                    <a:pt x="92" y="1"/>
                  </a:moveTo>
                  <a:cubicBezTo>
                    <a:pt x="31" y="1"/>
                    <a:pt x="1" y="31"/>
                    <a:pt x="1" y="92"/>
                  </a:cubicBezTo>
                  <a:cubicBezTo>
                    <a:pt x="1" y="122"/>
                    <a:pt x="31" y="153"/>
                    <a:pt x="92" y="153"/>
                  </a:cubicBezTo>
                  <a:lnTo>
                    <a:pt x="1521" y="153"/>
                  </a:lnTo>
                  <a:cubicBezTo>
                    <a:pt x="1551" y="153"/>
                    <a:pt x="1581" y="122"/>
                    <a:pt x="1581" y="92"/>
                  </a:cubicBezTo>
                  <a:cubicBezTo>
                    <a:pt x="1581" y="31"/>
                    <a:pt x="1551" y="1"/>
                    <a:pt x="1521" y="1"/>
                  </a:cubicBezTo>
                  <a:close/>
                </a:path>
              </a:pathLst>
            </a:custGeom>
            <a:solidFill>
              <a:srgbClr val="C8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2"/>
            <p:cNvSpPr/>
            <p:nvPr/>
          </p:nvSpPr>
          <p:spPr>
            <a:xfrm>
              <a:off x="2532304" y="3668701"/>
              <a:ext cx="138850" cy="40685"/>
            </a:xfrm>
            <a:custGeom>
              <a:avLst/>
              <a:gdLst/>
              <a:ahLst/>
              <a:cxnLst/>
              <a:rect l="l" t="t" r="r" b="b"/>
              <a:pathLst>
                <a:path w="1703" h="499" extrusionOk="0">
                  <a:moveTo>
                    <a:pt x="987" y="1"/>
                  </a:moveTo>
                  <a:cubicBezTo>
                    <a:pt x="942" y="1"/>
                    <a:pt x="897" y="5"/>
                    <a:pt x="851" y="12"/>
                  </a:cubicBezTo>
                  <a:cubicBezTo>
                    <a:pt x="669" y="43"/>
                    <a:pt x="517" y="73"/>
                    <a:pt x="365" y="164"/>
                  </a:cubicBezTo>
                  <a:cubicBezTo>
                    <a:pt x="243" y="256"/>
                    <a:pt x="122" y="347"/>
                    <a:pt x="0" y="499"/>
                  </a:cubicBezTo>
                  <a:cubicBezTo>
                    <a:pt x="182" y="499"/>
                    <a:pt x="334" y="468"/>
                    <a:pt x="486" y="438"/>
                  </a:cubicBezTo>
                  <a:cubicBezTo>
                    <a:pt x="608" y="438"/>
                    <a:pt x="760" y="408"/>
                    <a:pt x="882" y="377"/>
                  </a:cubicBezTo>
                  <a:lnTo>
                    <a:pt x="1277" y="377"/>
                  </a:lnTo>
                  <a:cubicBezTo>
                    <a:pt x="1398" y="377"/>
                    <a:pt x="1550" y="408"/>
                    <a:pt x="1702" y="499"/>
                  </a:cubicBezTo>
                  <a:cubicBezTo>
                    <a:pt x="1672" y="316"/>
                    <a:pt x="1520" y="164"/>
                    <a:pt x="1368" y="104"/>
                  </a:cubicBezTo>
                  <a:cubicBezTo>
                    <a:pt x="1254" y="35"/>
                    <a:pt x="1123" y="1"/>
                    <a:pt x="987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2"/>
            <p:cNvSpPr/>
            <p:nvPr/>
          </p:nvSpPr>
          <p:spPr>
            <a:xfrm>
              <a:off x="2524803" y="3575510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9875" cap="flat" cmpd="sng">
              <a:solidFill>
                <a:srgbClr val="FB897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6" name="Google Shape;2826;p72"/>
            <p:cNvGrpSpPr/>
            <p:nvPr/>
          </p:nvGrpSpPr>
          <p:grpSpPr>
            <a:xfrm>
              <a:off x="2372389" y="1451989"/>
              <a:ext cx="1953204" cy="2551065"/>
              <a:chOff x="-2826924" y="922677"/>
              <a:chExt cx="1953204" cy="2551065"/>
            </a:xfrm>
          </p:grpSpPr>
          <p:sp>
            <p:nvSpPr>
              <p:cNvPr id="2827" name="Google Shape;2827;p72"/>
              <p:cNvSpPr/>
              <p:nvPr/>
            </p:nvSpPr>
            <p:spPr>
              <a:xfrm>
                <a:off x="-2752191" y="1767508"/>
                <a:ext cx="1615250" cy="1059086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9906" extrusionOk="0">
                    <a:moveTo>
                      <a:pt x="3770" y="1"/>
                    </a:moveTo>
                    <a:cubicBezTo>
                      <a:pt x="1703" y="974"/>
                      <a:pt x="153" y="3101"/>
                      <a:pt x="1" y="7904"/>
                    </a:cubicBezTo>
                    <a:cubicBezTo>
                      <a:pt x="2897" y="9489"/>
                      <a:pt x="6081" y="9906"/>
                      <a:pt x="8628" y="9906"/>
                    </a:cubicBezTo>
                    <a:cubicBezTo>
                      <a:pt x="11454" y="9906"/>
                      <a:pt x="13496" y="9393"/>
                      <a:pt x="13496" y="9393"/>
                    </a:cubicBezTo>
                    <a:cubicBezTo>
                      <a:pt x="13496" y="9393"/>
                      <a:pt x="15107" y="8147"/>
                      <a:pt x="14590" y="5472"/>
                    </a:cubicBezTo>
                    <a:lnTo>
                      <a:pt x="14590" y="5472"/>
                    </a:lnTo>
                    <a:cubicBezTo>
                      <a:pt x="14408" y="5484"/>
                      <a:pt x="14225" y="5490"/>
                      <a:pt x="14040" y="5490"/>
                    </a:cubicBezTo>
                    <a:cubicBezTo>
                      <a:pt x="13304" y="5490"/>
                      <a:pt x="12560" y="5393"/>
                      <a:pt x="11855" y="5199"/>
                    </a:cubicBezTo>
                    <a:cubicBezTo>
                      <a:pt x="10274" y="4743"/>
                      <a:pt x="8846" y="3770"/>
                      <a:pt x="7782" y="2493"/>
                    </a:cubicBezTo>
                    <a:cubicBezTo>
                      <a:pt x="7751" y="2980"/>
                      <a:pt x="7691" y="3527"/>
                      <a:pt x="7296" y="3770"/>
                    </a:cubicBezTo>
                    <a:cubicBezTo>
                      <a:pt x="7161" y="3828"/>
                      <a:pt x="7026" y="3849"/>
                      <a:pt x="6891" y="3849"/>
                    </a:cubicBezTo>
                    <a:cubicBezTo>
                      <a:pt x="6813" y="3849"/>
                      <a:pt x="6735" y="3842"/>
                      <a:pt x="6657" y="3831"/>
                    </a:cubicBezTo>
                    <a:cubicBezTo>
                      <a:pt x="5776" y="3740"/>
                      <a:pt x="5016" y="3071"/>
                      <a:pt x="4560" y="2281"/>
                    </a:cubicBezTo>
                    <a:cubicBezTo>
                      <a:pt x="4134" y="1582"/>
                      <a:pt x="3952" y="791"/>
                      <a:pt x="3770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72"/>
              <p:cNvSpPr/>
              <p:nvPr/>
            </p:nvSpPr>
            <p:spPr>
              <a:xfrm>
                <a:off x="-2755399" y="2069752"/>
                <a:ext cx="1163433" cy="1403989"/>
              </a:xfrm>
              <a:custGeom>
                <a:avLst/>
                <a:gdLst/>
                <a:ahLst/>
                <a:cxnLst/>
                <a:rect l="l" t="t" r="r" b="b"/>
                <a:pathLst>
                  <a:path w="10882" h="13132" extrusionOk="0">
                    <a:moveTo>
                      <a:pt x="2249" y="1"/>
                    </a:moveTo>
                    <a:cubicBezTo>
                      <a:pt x="912" y="913"/>
                      <a:pt x="0" y="2432"/>
                      <a:pt x="0" y="4165"/>
                    </a:cubicBezTo>
                    <a:lnTo>
                      <a:pt x="0" y="8572"/>
                    </a:lnTo>
                    <a:cubicBezTo>
                      <a:pt x="0" y="11065"/>
                      <a:pt x="2067" y="13132"/>
                      <a:pt x="4559" y="13132"/>
                    </a:cubicBezTo>
                    <a:lnTo>
                      <a:pt x="5411" y="13132"/>
                    </a:lnTo>
                    <a:cubicBezTo>
                      <a:pt x="5563" y="13071"/>
                      <a:pt x="5715" y="13040"/>
                      <a:pt x="5927" y="12980"/>
                    </a:cubicBezTo>
                    <a:cubicBezTo>
                      <a:pt x="9909" y="12129"/>
                      <a:pt x="10882" y="8481"/>
                      <a:pt x="10517" y="5867"/>
                    </a:cubicBezTo>
                    <a:cubicBezTo>
                      <a:pt x="8997" y="5259"/>
                      <a:pt x="7842" y="4195"/>
                      <a:pt x="7022" y="3131"/>
                    </a:cubicBezTo>
                    <a:lnTo>
                      <a:pt x="7022" y="3131"/>
                    </a:lnTo>
                    <a:cubicBezTo>
                      <a:pt x="7204" y="3587"/>
                      <a:pt x="7113" y="4013"/>
                      <a:pt x="6262" y="4013"/>
                    </a:cubicBezTo>
                    <a:cubicBezTo>
                      <a:pt x="4772" y="4013"/>
                      <a:pt x="3040" y="1399"/>
                      <a:pt x="2249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72"/>
              <p:cNvSpPr/>
              <p:nvPr/>
            </p:nvSpPr>
            <p:spPr>
              <a:xfrm>
                <a:off x="-2176996" y="2303786"/>
                <a:ext cx="689058" cy="116995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10943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1247" y="274"/>
                      <a:pt x="1490" y="608"/>
                      <a:pt x="1612" y="942"/>
                    </a:cubicBezTo>
                    <a:cubicBezTo>
                      <a:pt x="2432" y="2006"/>
                      <a:pt x="3587" y="3070"/>
                      <a:pt x="5107" y="3678"/>
                    </a:cubicBezTo>
                    <a:cubicBezTo>
                      <a:pt x="5472" y="6292"/>
                      <a:pt x="4499" y="9940"/>
                      <a:pt x="517" y="10791"/>
                    </a:cubicBezTo>
                    <a:cubicBezTo>
                      <a:pt x="335" y="10851"/>
                      <a:pt x="153" y="10882"/>
                      <a:pt x="1" y="10943"/>
                    </a:cubicBezTo>
                    <a:lnTo>
                      <a:pt x="1885" y="10943"/>
                    </a:lnTo>
                    <a:cubicBezTo>
                      <a:pt x="4378" y="10943"/>
                      <a:pt x="6444" y="8876"/>
                      <a:pt x="6444" y="6383"/>
                    </a:cubicBezTo>
                    <a:lnTo>
                      <a:pt x="6444" y="2462"/>
                    </a:lnTo>
                    <a:cubicBezTo>
                      <a:pt x="6357" y="2466"/>
                      <a:pt x="6269" y="2468"/>
                      <a:pt x="6183" y="2468"/>
                    </a:cubicBezTo>
                    <a:cubicBezTo>
                      <a:pt x="3697" y="2468"/>
                      <a:pt x="1798" y="823"/>
                      <a:pt x="103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2"/>
              <p:cNvSpPr/>
              <p:nvPr/>
            </p:nvSpPr>
            <p:spPr>
              <a:xfrm>
                <a:off x="-2560495" y="2609238"/>
                <a:ext cx="65110" cy="11386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065" extrusionOk="0">
                    <a:moveTo>
                      <a:pt x="244" y="0"/>
                    </a:moveTo>
                    <a:cubicBezTo>
                      <a:pt x="92" y="31"/>
                      <a:pt x="1" y="274"/>
                      <a:pt x="31" y="578"/>
                    </a:cubicBezTo>
                    <a:cubicBezTo>
                      <a:pt x="62" y="851"/>
                      <a:pt x="214" y="1064"/>
                      <a:pt x="366" y="1064"/>
                    </a:cubicBezTo>
                    <a:cubicBezTo>
                      <a:pt x="518" y="1034"/>
                      <a:pt x="609" y="791"/>
                      <a:pt x="578" y="487"/>
                    </a:cubicBezTo>
                    <a:cubicBezTo>
                      <a:pt x="548" y="213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2"/>
              <p:cNvSpPr/>
              <p:nvPr/>
            </p:nvSpPr>
            <p:spPr>
              <a:xfrm>
                <a:off x="-1523754" y="2580692"/>
                <a:ext cx="369173" cy="362651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392" extrusionOk="0">
                    <a:moveTo>
                      <a:pt x="1491" y="1"/>
                    </a:moveTo>
                    <a:cubicBezTo>
                      <a:pt x="728" y="1"/>
                      <a:pt x="0" y="541"/>
                      <a:pt x="0" y="541"/>
                    </a:cubicBezTo>
                    <a:cubicBezTo>
                      <a:pt x="0" y="541"/>
                      <a:pt x="0" y="1757"/>
                      <a:pt x="91" y="3246"/>
                    </a:cubicBezTo>
                    <a:cubicBezTo>
                      <a:pt x="409" y="3346"/>
                      <a:pt x="717" y="3391"/>
                      <a:pt x="1005" y="3391"/>
                    </a:cubicBezTo>
                    <a:cubicBezTo>
                      <a:pt x="2480" y="3391"/>
                      <a:pt x="3453" y="2193"/>
                      <a:pt x="2766" y="845"/>
                    </a:cubicBezTo>
                    <a:cubicBezTo>
                      <a:pt x="2433" y="201"/>
                      <a:pt x="1955" y="1"/>
                      <a:pt x="149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2"/>
              <p:cNvSpPr/>
              <p:nvPr/>
            </p:nvSpPr>
            <p:spPr>
              <a:xfrm>
                <a:off x="-1835728" y="2654677"/>
                <a:ext cx="68318" cy="1138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065" extrusionOk="0">
                    <a:moveTo>
                      <a:pt x="243" y="1"/>
                    </a:moveTo>
                    <a:cubicBezTo>
                      <a:pt x="91" y="31"/>
                      <a:pt x="0" y="275"/>
                      <a:pt x="31" y="578"/>
                    </a:cubicBezTo>
                    <a:cubicBezTo>
                      <a:pt x="61" y="852"/>
                      <a:pt x="243" y="1065"/>
                      <a:pt x="395" y="1065"/>
                    </a:cubicBezTo>
                    <a:cubicBezTo>
                      <a:pt x="517" y="1034"/>
                      <a:pt x="638" y="791"/>
                      <a:pt x="608" y="487"/>
                    </a:cubicBezTo>
                    <a:cubicBezTo>
                      <a:pt x="547" y="214"/>
                      <a:pt x="395" y="1"/>
                      <a:pt x="2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2"/>
              <p:cNvSpPr/>
              <p:nvPr/>
            </p:nvSpPr>
            <p:spPr>
              <a:xfrm>
                <a:off x="-2108785" y="2261555"/>
                <a:ext cx="42338" cy="423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6" fill="none" extrusionOk="0">
                    <a:moveTo>
                      <a:pt x="396" y="395"/>
                    </a:moveTo>
                    <a:cubicBezTo>
                      <a:pt x="183" y="152"/>
                      <a:pt x="1" y="0"/>
                      <a:pt x="1" y="0"/>
                    </a:cubicBezTo>
                    <a:cubicBezTo>
                      <a:pt x="1" y="0"/>
                      <a:pt x="153" y="152"/>
                      <a:pt x="396" y="395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17171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2"/>
              <p:cNvSpPr/>
              <p:nvPr/>
            </p:nvSpPr>
            <p:spPr>
              <a:xfrm>
                <a:off x="-2514950" y="1982083"/>
                <a:ext cx="1027012" cy="585673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5478" extrusionOk="0">
                    <a:moveTo>
                      <a:pt x="2736" y="0"/>
                    </a:moveTo>
                    <a:cubicBezTo>
                      <a:pt x="1733" y="0"/>
                      <a:pt x="791" y="304"/>
                      <a:pt x="0" y="821"/>
                    </a:cubicBezTo>
                    <a:cubicBezTo>
                      <a:pt x="791" y="2219"/>
                      <a:pt x="2523" y="4833"/>
                      <a:pt x="4013" y="4833"/>
                    </a:cubicBezTo>
                    <a:cubicBezTo>
                      <a:pt x="5242" y="4833"/>
                      <a:pt x="5133" y="4142"/>
                      <a:pt x="4741" y="3543"/>
                    </a:cubicBezTo>
                    <a:lnTo>
                      <a:pt x="4741" y="3543"/>
                    </a:lnTo>
                    <a:cubicBezTo>
                      <a:pt x="5692" y="4391"/>
                      <a:pt x="7324" y="5477"/>
                      <a:pt x="9344" y="5477"/>
                    </a:cubicBezTo>
                    <a:cubicBezTo>
                      <a:pt x="9430" y="5477"/>
                      <a:pt x="9518" y="5475"/>
                      <a:pt x="9605" y="5471"/>
                    </a:cubicBezTo>
                    <a:lnTo>
                      <a:pt x="9605" y="4985"/>
                    </a:lnTo>
                    <a:cubicBezTo>
                      <a:pt x="9605" y="2249"/>
                      <a:pt x="7356" y="0"/>
                      <a:pt x="4651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2"/>
              <p:cNvSpPr/>
              <p:nvPr/>
            </p:nvSpPr>
            <p:spPr>
              <a:xfrm>
                <a:off x="-2683980" y="1582120"/>
                <a:ext cx="188596" cy="400071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742" extrusionOk="0">
                    <a:moveTo>
                      <a:pt x="786" y="1"/>
                    </a:moveTo>
                    <a:cubicBezTo>
                      <a:pt x="778" y="1"/>
                      <a:pt x="769" y="1"/>
                      <a:pt x="761" y="2"/>
                    </a:cubicBezTo>
                    <a:cubicBezTo>
                      <a:pt x="1" y="94"/>
                      <a:pt x="1764" y="3741"/>
                      <a:pt x="1764" y="3741"/>
                    </a:cubicBezTo>
                    <a:cubicBezTo>
                      <a:pt x="1764" y="3741"/>
                      <a:pt x="1497" y="1"/>
                      <a:pt x="786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72"/>
              <p:cNvSpPr/>
              <p:nvPr/>
            </p:nvSpPr>
            <p:spPr>
              <a:xfrm>
                <a:off x="-2826924" y="1688178"/>
                <a:ext cx="344582" cy="332929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3114" extrusionOk="0">
                    <a:moveTo>
                      <a:pt x="807" y="1"/>
                    </a:moveTo>
                    <a:cubicBezTo>
                      <a:pt x="780" y="1"/>
                      <a:pt x="754" y="5"/>
                      <a:pt x="730" y="13"/>
                    </a:cubicBezTo>
                    <a:cubicBezTo>
                      <a:pt x="0" y="226"/>
                      <a:pt x="1885" y="3114"/>
                      <a:pt x="3222" y="3114"/>
                    </a:cubicBezTo>
                    <a:cubicBezTo>
                      <a:pt x="3222" y="3114"/>
                      <a:pt x="1553" y="1"/>
                      <a:pt x="807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72"/>
              <p:cNvSpPr/>
              <p:nvPr/>
            </p:nvSpPr>
            <p:spPr>
              <a:xfrm>
                <a:off x="-1475002" y="2650507"/>
                <a:ext cx="196400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244" extrusionOk="0">
                    <a:moveTo>
                      <a:pt x="1661" y="1"/>
                    </a:moveTo>
                    <a:cubicBezTo>
                      <a:pt x="1646" y="1"/>
                      <a:pt x="1629" y="4"/>
                      <a:pt x="1611" y="10"/>
                    </a:cubicBezTo>
                    <a:cubicBezTo>
                      <a:pt x="1064" y="101"/>
                      <a:pt x="578" y="374"/>
                      <a:pt x="304" y="861"/>
                    </a:cubicBezTo>
                    <a:cubicBezTo>
                      <a:pt x="122" y="1165"/>
                      <a:pt x="30" y="1529"/>
                      <a:pt x="0" y="1894"/>
                    </a:cubicBezTo>
                    <a:cubicBezTo>
                      <a:pt x="0" y="1955"/>
                      <a:pt x="0" y="2046"/>
                      <a:pt x="0" y="2107"/>
                    </a:cubicBezTo>
                    <a:cubicBezTo>
                      <a:pt x="15" y="2198"/>
                      <a:pt x="91" y="2244"/>
                      <a:pt x="163" y="2244"/>
                    </a:cubicBezTo>
                    <a:cubicBezTo>
                      <a:pt x="236" y="2244"/>
                      <a:pt x="304" y="2198"/>
                      <a:pt x="304" y="2107"/>
                    </a:cubicBezTo>
                    <a:cubicBezTo>
                      <a:pt x="304" y="2046"/>
                      <a:pt x="304" y="1985"/>
                      <a:pt x="304" y="1955"/>
                    </a:cubicBezTo>
                    <a:cubicBezTo>
                      <a:pt x="304" y="1894"/>
                      <a:pt x="304" y="1833"/>
                      <a:pt x="304" y="1772"/>
                    </a:cubicBezTo>
                    <a:cubicBezTo>
                      <a:pt x="304" y="1681"/>
                      <a:pt x="304" y="1681"/>
                      <a:pt x="334" y="1590"/>
                    </a:cubicBezTo>
                    <a:cubicBezTo>
                      <a:pt x="395" y="1195"/>
                      <a:pt x="578" y="861"/>
                      <a:pt x="882" y="617"/>
                    </a:cubicBezTo>
                    <a:cubicBezTo>
                      <a:pt x="1094" y="435"/>
                      <a:pt x="1398" y="314"/>
                      <a:pt x="1672" y="283"/>
                    </a:cubicBezTo>
                    <a:cubicBezTo>
                      <a:pt x="1836" y="228"/>
                      <a:pt x="1803" y="1"/>
                      <a:pt x="166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72"/>
              <p:cNvSpPr/>
              <p:nvPr/>
            </p:nvSpPr>
            <p:spPr>
              <a:xfrm>
                <a:off x="-1456292" y="2719145"/>
                <a:ext cx="199608" cy="56557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529" extrusionOk="0">
                    <a:moveTo>
                      <a:pt x="1017" y="1"/>
                    </a:moveTo>
                    <a:cubicBezTo>
                      <a:pt x="707" y="1"/>
                      <a:pt x="388" y="103"/>
                      <a:pt x="129" y="249"/>
                    </a:cubicBezTo>
                    <a:cubicBezTo>
                      <a:pt x="0" y="326"/>
                      <a:pt x="68" y="512"/>
                      <a:pt x="202" y="512"/>
                    </a:cubicBezTo>
                    <a:cubicBezTo>
                      <a:pt x="226" y="512"/>
                      <a:pt x="253" y="506"/>
                      <a:pt x="281" y="492"/>
                    </a:cubicBezTo>
                    <a:cubicBezTo>
                      <a:pt x="433" y="401"/>
                      <a:pt x="555" y="371"/>
                      <a:pt x="737" y="310"/>
                    </a:cubicBezTo>
                    <a:cubicBezTo>
                      <a:pt x="828" y="290"/>
                      <a:pt x="926" y="276"/>
                      <a:pt x="1024" y="276"/>
                    </a:cubicBezTo>
                    <a:cubicBezTo>
                      <a:pt x="1220" y="276"/>
                      <a:pt x="1416" y="330"/>
                      <a:pt x="1558" y="492"/>
                    </a:cubicBezTo>
                    <a:cubicBezTo>
                      <a:pt x="1583" y="518"/>
                      <a:pt x="1613" y="528"/>
                      <a:pt x="1642" y="528"/>
                    </a:cubicBezTo>
                    <a:cubicBezTo>
                      <a:pt x="1754" y="528"/>
                      <a:pt x="1866" y="375"/>
                      <a:pt x="1770" y="279"/>
                    </a:cubicBezTo>
                    <a:cubicBezTo>
                      <a:pt x="1557" y="80"/>
                      <a:pt x="1290" y="1"/>
                      <a:pt x="1017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72"/>
              <p:cNvSpPr/>
              <p:nvPr/>
            </p:nvSpPr>
            <p:spPr>
              <a:xfrm>
                <a:off x="-1904046" y="2563693"/>
                <a:ext cx="211368" cy="6190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579" extrusionOk="0">
                    <a:moveTo>
                      <a:pt x="1004" y="1"/>
                    </a:moveTo>
                    <a:cubicBezTo>
                      <a:pt x="821" y="1"/>
                      <a:pt x="639" y="31"/>
                      <a:pt x="457" y="122"/>
                    </a:cubicBezTo>
                    <a:cubicBezTo>
                      <a:pt x="274" y="183"/>
                      <a:pt x="122" y="274"/>
                      <a:pt x="1" y="426"/>
                    </a:cubicBezTo>
                    <a:cubicBezTo>
                      <a:pt x="183" y="426"/>
                      <a:pt x="366" y="426"/>
                      <a:pt x="518" y="396"/>
                    </a:cubicBezTo>
                    <a:cubicBezTo>
                      <a:pt x="700" y="396"/>
                      <a:pt x="852" y="366"/>
                      <a:pt x="1004" y="366"/>
                    </a:cubicBezTo>
                    <a:cubicBezTo>
                      <a:pt x="1186" y="366"/>
                      <a:pt x="1338" y="396"/>
                      <a:pt x="1490" y="426"/>
                    </a:cubicBezTo>
                    <a:cubicBezTo>
                      <a:pt x="1642" y="457"/>
                      <a:pt x="1794" y="487"/>
                      <a:pt x="1977" y="578"/>
                    </a:cubicBezTo>
                    <a:cubicBezTo>
                      <a:pt x="1916" y="396"/>
                      <a:pt x="1764" y="244"/>
                      <a:pt x="1581" y="122"/>
                    </a:cubicBezTo>
                    <a:cubicBezTo>
                      <a:pt x="1399" y="31"/>
                      <a:pt x="1217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72"/>
              <p:cNvSpPr/>
              <p:nvPr/>
            </p:nvSpPr>
            <p:spPr>
              <a:xfrm>
                <a:off x="-2625499" y="2454534"/>
                <a:ext cx="156094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840" extrusionOk="0">
                    <a:moveTo>
                      <a:pt x="866" y="1"/>
                    </a:moveTo>
                    <a:cubicBezTo>
                      <a:pt x="753" y="1"/>
                      <a:pt x="644" y="22"/>
                      <a:pt x="548" y="80"/>
                    </a:cubicBezTo>
                    <a:cubicBezTo>
                      <a:pt x="396" y="140"/>
                      <a:pt x="275" y="262"/>
                      <a:pt x="183" y="384"/>
                    </a:cubicBezTo>
                    <a:cubicBezTo>
                      <a:pt x="92" y="505"/>
                      <a:pt x="1" y="657"/>
                      <a:pt x="1" y="839"/>
                    </a:cubicBezTo>
                    <a:cubicBezTo>
                      <a:pt x="275" y="657"/>
                      <a:pt x="487" y="505"/>
                      <a:pt x="700" y="414"/>
                    </a:cubicBezTo>
                    <a:cubicBezTo>
                      <a:pt x="822" y="353"/>
                      <a:pt x="913" y="353"/>
                      <a:pt x="1034" y="323"/>
                    </a:cubicBezTo>
                    <a:cubicBezTo>
                      <a:pt x="1156" y="292"/>
                      <a:pt x="1278" y="292"/>
                      <a:pt x="1460" y="292"/>
                    </a:cubicBezTo>
                    <a:cubicBezTo>
                      <a:pt x="1369" y="171"/>
                      <a:pt x="1217" y="49"/>
                      <a:pt x="1065" y="19"/>
                    </a:cubicBezTo>
                    <a:cubicBezTo>
                      <a:pt x="998" y="8"/>
                      <a:pt x="931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72"/>
              <p:cNvSpPr/>
              <p:nvPr/>
            </p:nvSpPr>
            <p:spPr>
              <a:xfrm>
                <a:off x="-2349234" y="922677"/>
                <a:ext cx="1475514" cy="1431893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13393" extrusionOk="0">
                    <a:moveTo>
                      <a:pt x="9332" y="0"/>
                    </a:moveTo>
                    <a:cubicBezTo>
                      <a:pt x="7508" y="0"/>
                      <a:pt x="5229" y="1094"/>
                      <a:pt x="6019" y="4955"/>
                    </a:cubicBezTo>
                    <a:cubicBezTo>
                      <a:pt x="5747" y="4740"/>
                      <a:pt x="5467" y="4643"/>
                      <a:pt x="5207" y="4643"/>
                    </a:cubicBezTo>
                    <a:cubicBezTo>
                      <a:pt x="4362" y="4643"/>
                      <a:pt x="3729" y="5666"/>
                      <a:pt x="4286" y="6991"/>
                    </a:cubicBezTo>
                    <a:cubicBezTo>
                      <a:pt x="2797" y="7113"/>
                      <a:pt x="1277" y="7265"/>
                      <a:pt x="1" y="7903"/>
                    </a:cubicBezTo>
                    <a:cubicBezTo>
                      <a:pt x="183" y="8693"/>
                      <a:pt x="365" y="9484"/>
                      <a:pt x="791" y="10183"/>
                    </a:cubicBezTo>
                    <a:cubicBezTo>
                      <a:pt x="1247" y="10973"/>
                      <a:pt x="2007" y="11642"/>
                      <a:pt x="2888" y="11733"/>
                    </a:cubicBezTo>
                    <a:cubicBezTo>
                      <a:pt x="2966" y="11744"/>
                      <a:pt x="3044" y="11751"/>
                      <a:pt x="3122" y="11751"/>
                    </a:cubicBezTo>
                    <a:cubicBezTo>
                      <a:pt x="3257" y="11751"/>
                      <a:pt x="3392" y="11730"/>
                      <a:pt x="3527" y="11672"/>
                    </a:cubicBezTo>
                    <a:cubicBezTo>
                      <a:pt x="3922" y="11429"/>
                      <a:pt x="3982" y="10882"/>
                      <a:pt x="4013" y="10395"/>
                    </a:cubicBezTo>
                    <a:cubicBezTo>
                      <a:pt x="5077" y="11672"/>
                      <a:pt x="6505" y="12645"/>
                      <a:pt x="8086" y="13101"/>
                    </a:cubicBezTo>
                    <a:cubicBezTo>
                      <a:pt x="8791" y="13295"/>
                      <a:pt x="9535" y="13392"/>
                      <a:pt x="10271" y="13392"/>
                    </a:cubicBezTo>
                    <a:cubicBezTo>
                      <a:pt x="10456" y="13392"/>
                      <a:pt x="10639" y="13386"/>
                      <a:pt x="10821" y="13374"/>
                    </a:cubicBezTo>
                    <a:cubicBezTo>
                      <a:pt x="10730" y="12979"/>
                      <a:pt x="10609" y="12584"/>
                      <a:pt x="10457" y="12189"/>
                    </a:cubicBezTo>
                    <a:cubicBezTo>
                      <a:pt x="11551" y="12189"/>
                      <a:pt x="12645" y="11854"/>
                      <a:pt x="12159" y="9909"/>
                    </a:cubicBezTo>
                    <a:cubicBezTo>
                      <a:pt x="13587" y="9909"/>
                      <a:pt x="13800" y="7721"/>
                      <a:pt x="13527" y="6414"/>
                    </a:cubicBezTo>
                    <a:cubicBezTo>
                      <a:pt x="13286" y="5263"/>
                      <a:pt x="12856" y="4065"/>
                      <a:pt x="11346" y="4065"/>
                    </a:cubicBezTo>
                    <a:cubicBezTo>
                      <a:pt x="11141" y="4065"/>
                      <a:pt x="10916" y="4087"/>
                      <a:pt x="10669" y="4134"/>
                    </a:cubicBezTo>
                    <a:cubicBezTo>
                      <a:pt x="11673" y="2097"/>
                      <a:pt x="11156" y="0"/>
                      <a:pt x="9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72"/>
              <p:cNvSpPr/>
              <p:nvPr/>
            </p:nvSpPr>
            <p:spPr>
              <a:xfrm>
                <a:off x="-1736512" y="1389996"/>
                <a:ext cx="417497" cy="5050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724" extrusionOk="0">
                    <a:moveTo>
                      <a:pt x="1947" y="1"/>
                    </a:moveTo>
                    <a:cubicBezTo>
                      <a:pt x="1588" y="1"/>
                      <a:pt x="1300" y="1070"/>
                      <a:pt x="1123" y="1960"/>
                    </a:cubicBezTo>
                    <a:lnTo>
                      <a:pt x="1123" y="1960"/>
                    </a:lnTo>
                    <a:cubicBezTo>
                      <a:pt x="1128" y="1580"/>
                      <a:pt x="1044" y="1242"/>
                      <a:pt x="744" y="1191"/>
                    </a:cubicBezTo>
                    <a:cubicBezTo>
                      <a:pt x="728" y="1189"/>
                      <a:pt x="712" y="1188"/>
                      <a:pt x="696" y="1188"/>
                    </a:cubicBezTo>
                    <a:cubicBezTo>
                      <a:pt x="1" y="1188"/>
                      <a:pt x="379" y="3836"/>
                      <a:pt x="379" y="3836"/>
                    </a:cubicBezTo>
                    <a:cubicBezTo>
                      <a:pt x="1109" y="3866"/>
                      <a:pt x="2081" y="4687"/>
                      <a:pt x="2081" y="4687"/>
                    </a:cubicBezTo>
                    <a:cubicBezTo>
                      <a:pt x="2081" y="4687"/>
                      <a:pt x="2391" y="4723"/>
                      <a:pt x="2754" y="4723"/>
                    </a:cubicBezTo>
                    <a:cubicBezTo>
                      <a:pt x="3274" y="4723"/>
                      <a:pt x="3905" y="4649"/>
                      <a:pt x="3905" y="4292"/>
                    </a:cubicBezTo>
                    <a:cubicBezTo>
                      <a:pt x="3905" y="3684"/>
                      <a:pt x="1777" y="3623"/>
                      <a:pt x="1777" y="3623"/>
                    </a:cubicBezTo>
                    <a:cubicBezTo>
                      <a:pt x="1777" y="3623"/>
                      <a:pt x="3540" y="2894"/>
                      <a:pt x="3297" y="2468"/>
                    </a:cubicBezTo>
                    <a:cubicBezTo>
                      <a:pt x="3248" y="2398"/>
                      <a:pt x="3164" y="2369"/>
                      <a:pt x="3058" y="2369"/>
                    </a:cubicBezTo>
                    <a:cubicBezTo>
                      <a:pt x="2570" y="2369"/>
                      <a:pt x="1625" y="2985"/>
                      <a:pt x="1625" y="2985"/>
                    </a:cubicBezTo>
                    <a:cubicBezTo>
                      <a:pt x="1625" y="2985"/>
                      <a:pt x="2659" y="188"/>
                      <a:pt x="1990" y="6"/>
                    </a:cubicBezTo>
                    <a:cubicBezTo>
                      <a:pt x="1976" y="3"/>
                      <a:pt x="1961" y="1"/>
                      <a:pt x="19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72"/>
              <p:cNvSpPr/>
              <p:nvPr/>
            </p:nvSpPr>
            <p:spPr>
              <a:xfrm flipH="1">
                <a:off x="-2289079" y="2691075"/>
                <a:ext cx="155227" cy="24952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238" extrusionOk="0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72"/>
              <p:cNvSpPr/>
              <p:nvPr/>
            </p:nvSpPr>
            <p:spPr>
              <a:xfrm>
                <a:off x="-1881622" y="2785162"/>
                <a:ext cx="318948" cy="310874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56" extrusionOk="0">
                    <a:moveTo>
                      <a:pt x="578" y="0"/>
                    </a:moveTo>
                    <a:cubicBezTo>
                      <a:pt x="274" y="0"/>
                      <a:pt x="0" y="244"/>
                      <a:pt x="0" y="578"/>
                    </a:cubicBezTo>
                    <a:cubicBezTo>
                      <a:pt x="0" y="882"/>
                      <a:pt x="274" y="1156"/>
                      <a:pt x="578" y="1156"/>
                    </a:cubicBezTo>
                    <a:cubicBezTo>
                      <a:pt x="912" y="1156"/>
                      <a:pt x="1186" y="882"/>
                      <a:pt x="1186" y="578"/>
                    </a:cubicBezTo>
                    <a:cubicBezTo>
                      <a:pt x="1186" y="244"/>
                      <a:pt x="912" y="0"/>
                      <a:pt x="57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72"/>
              <p:cNvSpPr/>
              <p:nvPr/>
            </p:nvSpPr>
            <p:spPr>
              <a:xfrm>
                <a:off x="-1987439" y="2901754"/>
                <a:ext cx="265464" cy="244081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83" extrusionOk="0">
                    <a:moveTo>
                      <a:pt x="2301" y="0"/>
                    </a:moveTo>
                    <a:cubicBezTo>
                      <a:pt x="2240" y="0"/>
                      <a:pt x="2179" y="61"/>
                      <a:pt x="2179" y="152"/>
                    </a:cubicBezTo>
                    <a:cubicBezTo>
                      <a:pt x="2057" y="1064"/>
                      <a:pt x="1176" y="1641"/>
                      <a:pt x="386" y="1915"/>
                    </a:cubicBezTo>
                    <a:cubicBezTo>
                      <a:pt x="325" y="1945"/>
                      <a:pt x="234" y="1976"/>
                      <a:pt x="173" y="2006"/>
                    </a:cubicBezTo>
                    <a:cubicBezTo>
                      <a:pt x="0" y="2035"/>
                      <a:pt x="46" y="2282"/>
                      <a:pt x="206" y="2282"/>
                    </a:cubicBezTo>
                    <a:cubicBezTo>
                      <a:pt x="215" y="2282"/>
                      <a:pt x="224" y="2281"/>
                      <a:pt x="234" y="2280"/>
                    </a:cubicBezTo>
                    <a:cubicBezTo>
                      <a:pt x="477" y="2219"/>
                      <a:pt x="720" y="2097"/>
                      <a:pt x="963" y="2006"/>
                    </a:cubicBezTo>
                    <a:cubicBezTo>
                      <a:pt x="1419" y="1763"/>
                      <a:pt x="1814" y="1459"/>
                      <a:pt x="2118" y="1064"/>
                    </a:cubicBezTo>
                    <a:cubicBezTo>
                      <a:pt x="2301" y="790"/>
                      <a:pt x="2422" y="456"/>
                      <a:pt x="2453" y="152"/>
                    </a:cubicBezTo>
                    <a:cubicBezTo>
                      <a:pt x="2483" y="61"/>
                      <a:pt x="2392" y="0"/>
                      <a:pt x="2301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72"/>
              <p:cNvSpPr/>
              <p:nvPr/>
            </p:nvSpPr>
            <p:spPr>
              <a:xfrm>
                <a:off x="-2754422" y="2785162"/>
                <a:ext cx="318948" cy="310874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56" extrusionOk="0">
                    <a:moveTo>
                      <a:pt x="578" y="0"/>
                    </a:moveTo>
                    <a:cubicBezTo>
                      <a:pt x="274" y="0"/>
                      <a:pt x="0" y="244"/>
                      <a:pt x="0" y="578"/>
                    </a:cubicBezTo>
                    <a:cubicBezTo>
                      <a:pt x="0" y="882"/>
                      <a:pt x="274" y="1156"/>
                      <a:pt x="578" y="1156"/>
                    </a:cubicBezTo>
                    <a:cubicBezTo>
                      <a:pt x="912" y="1156"/>
                      <a:pt x="1186" y="882"/>
                      <a:pt x="1186" y="578"/>
                    </a:cubicBezTo>
                    <a:cubicBezTo>
                      <a:pt x="1186" y="244"/>
                      <a:pt x="912" y="0"/>
                      <a:pt x="57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7" name="Google Shape;2847;p72"/>
            <p:cNvSpPr/>
            <p:nvPr/>
          </p:nvSpPr>
          <p:spPr>
            <a:xfrm>
              <a:off x="3201360" y="3547055"/>
              <a:ext cx="168609" cy="137545"/>
            </a:xfrm>
            <a:custGeom>
              <a:avLst/>
              <a:gdLst/>
              <a:ahLst/>
              <a:cxnLst/>
              <a:rect l="l" t="t" r="r" b="b"/>
              <a:pathLst>
                <a:path w="2068" h="1687" extrusionOk="0">
                  <a:moveTo>
                    <a:pt x="262" y="0"/>
                  </a:moveTo>
                  <a:cubicBezTo>
                    <a:pt x="174" y="0"/>
                    <a:pt x="86" y="14"/>
                    <a:pt x="1" y="45"/>
                  </a:cubicBezTo>
                  <a:cubicBezTo>
                    <a:pt x="244" y="106"/>
                    <a:pt x="396" y="228"/>
                    <a:pt x="578" y="380"/>
                  </a:cubicBezTo>
                  <a:cubicBezTo>
                    <a:pt x="761" y="501"/>
                    <a:pt x="913" y="653"/>
                    <a:pt x="1065" y="775"/>
                  </a:cubicBezTo>
                  <a:cubicBezTo>
                    <a:pt x="1217" y="927"/>
                    <a:pt x="1369" y="1079"/>
                    <a:pt x="1551" y="1231"/>
                  </a:cubicBezTo>
                  <a:cubicBezTo>
                    <a:pt x="1703" y="1383"/>
                    <a:pt x="1855" y="1535"/>
                    <a:pt x="2068" y="1687"/>
                  </a:cubicBezTo>
                  <a:cubicBezTo>
                    <a:pt x="2007" y="1444"/>
                    <a:pt x="1885" y="1231"/>
                    <a:pt x="1764" y="1048"/>
                  </a:cubicBezTo>
                  <a:cubicBezTo>
                    <a:pt x="1642" y="836"/>
                    <a:pt x="1490" y="653"/>
                    <a:pt x="1308" y="501"/>
                  </a:cubicBezTo>
                  <a:cubicBezTo>
                    <a:pt x="1156" y="349"/>
                    <a:pt x="943" y="197"/>
                    <a:pt x="730" y="106"/>
                  </a:cubicBezTo>
                  <a:cubicBezTo>
                    <a:pt x="592" y="47"/>
                    <a:pt x="427" y="0"/>
                    <a:pt x="26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8" name="Google Shape;2848;p72"/>
            <p:cNvGrpSpPr/>
            <p:nvPr/>
          </p:nvGrpSpPr>
          <p:grpSpPr>
            <a:xfrm>
              <a:off x="1622727" y="3326020"/>
              <a:ext cx="2939328" cy="5562962"/>
              <a:chOff x="1622727" y="2738995"/>
              <a:chExt cx="2939328" cy="5562962"/>
            </a:xfrm>
          </p:grpSpPr>
          <p:sp>
            <p:nvSpPr>
              <p:cNvPr id="2849" name="Google Shape;2849;p72"/>
              <p:cNvSpPr/>
              <p:nvPr/>
            </p:nvSpPr>
            <p:spPr>
              <a:xfrm>
                <a:off x="2901565" y="8026704"/>
                <a:ext cx="426333" cy="275254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3376" extrusionOk="0">
                    <a:moveTo>
                      <a:pt x="0" y="1"/>
                    </a:moveTo>
                    <a:cubicBezTo>
                      <a:pt x="0" y="1"/>
                      <a:pt x="597" y="3375"/>
                      <a:pt x="2325" y="3375"/>
                    </a:cubicBezTo>
                    <a:cubicBezTo>
                      <a:pt x="2340" y="3375"/>
                      <a:pt x="2355" y="3375"/>
                      <a:pt x="2371" y="3374"/>
                    </a:cubicBezTo>
                    <a:cubicBezTo>
                      <a:pt x="4103" y="3314"/>
                      <a:pt x="5228" y="517"/>
                      <a:pt x="5228" y="5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72"/>
              <p:cNvSpPr/>
              <p:nvPr/>
            </p:nvSpPr>
            <p:spPr>
              <a:xfrm>
                <a:off x="1897818" y="7932534"/>
                <a:ext cx="800568" cy="213207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2615" extrusionOk="0">
                    <a:moveTo>
                      <a:pt x="6597" y="1"/>
                    </a:moveTo>
                    <a:cubicBezTo>
                      <a:pt x="6597" y="1"/>
                      <a:pt x="791" y="517"/>
                      <a:pt x="396" y="1551"/>
                    </a:cubicBezTo>
                    <a:cubicBezTo>
                      <a:pt x="1" y="2554"/>
                      <a:pt x="396" y="2615"/>
                      <a:pt x="396" y="2615"/>
                    </a:cubicBezTo>
                    <a:lnTo>
                      <a:pt x="8876" y="2615"/>
                    </a:lnTo>
                    <a:lnTo>
                      <a:pt x="9819" y="517"/>
                    </a:lnTo>
                    <a:lnTo>
                      <a:pt x="6597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72"/>
              <p:cNvSpPr/>
              <p:nvPr/>
            </p:nvSpPr>
            <p:spPr>
              <a:xfrm>
                <a:off x="1622727" y="4978530"/>
                <a:ext cx="2483317" cy="3143730"/>
              </a:xfrm>
              <a:custGeom>
                <a:avLst/>
                <a:gdLst/>
                <a:ahLst/>
                <a:cxnLst/>
                <a:rect l="l" t="t" r="r" b="b"/>
                <a:pathLst>
                  <a:path w="30458" h="38558" extrusionOk="0">
                    <a:moveTo>
                      <a:pt x="13284" y="0"/>
                    </a:moveTo>
                    <a:cubicBezTo>
                      <a:pt x="12281" y="122"/>
                      <a:pt x="11582" y="213"/>
                      <a:pt x="11582" y="213"/>
                    </a:cubicBezTo>
                    <a:cubicBezTo>
                      <a:pt x="11582" y="213"/>
                      <a:pt x="1" y="9939"/>
                      <a:pt x="2037" y="30912"/>
                    </a:cubicBezTo>
                    <a:cubicBezTo>
                      <a:pt x="6549" y="35640"/>
                      <a:pt x="12721" y="38558"/>
                      <a:pt x="18773" y="38558"/>
                    </a:cubicBezTo>
                    <a:cubicBezTo>
                      <a:pt x="22914" y="38558"/>
                      <a:pt x="26999" y="37191"/>
                      <a:pt x="30457" y="34104"/>
                    </a:cubicBezTo>
                    <a:cubicBezTo>
                      <a:pt x="29515" y="13739"/>
                      <a:pt x="19849" y="2827"/>
                      <a:pt x="18603" y="1520"/>
                    </a:cubicBezTo>
                    <a:cubicBezTo>
                      <a:pt x="18421" y="1641"/>
                      <a:pt x="17843" y="1793"/>
                      <a:pt x="16475" y="2097"/>
                    </a:cubicBezTo>
                    <a:cubicBezTo>
                      <a:pt x="15472" y="2006"/>
                      <a:pt x="14287" y="1064"/>
                      <a:pt x="13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72"/>
              <p:cNvSpPr/>
              <p:nvPr/>
            </p:nvSpPr>
            <p:spPr>
              <a:xfrm>
                <a:off x="2705724" y="4941188"/>
                <a:ext cx="1856332" cy="2817926"/>
              </a:xfrm>
              <a:custGeom>
                <a:avLst/>
                <a:gdLst/>
                <a:ahLst/>
                <a:cxnLst/>
                <a:rect l="l" t="t" r="r" b="b"/>
                <a:pathLst>
                  <a:path w="22768" h="34562" extrusionOk="0">
                    <a:moveTo>
                      <a:pt x="6493" y="1"/>
                    </a:moveTo>
                    <a:cubicBezTo>
                      <a:pt x="4716" y="1"/>
                      <a:pt x="1849" y="273"/>
                      <a:pt x="1" y="458"/>
                    </a:cubicBezTo>
                    <a:cubicBezTo>
                      <a:pt x="1004" y="1522"/>
                      <a:pt x="2189" y="2464"/>
                      <a:pt x="3192" y="2555"/>
                    </a:cubicBezTo>
                    <a:cubicBezTo>
                      <a:pt x="4560" y="2251"/>
                      <a:pt x="5107" y="2099"/>
                      <a:pt x="5320" y="1978"/>
                    </a:cubicBezTo>
                    <a:cubicBezTo>
                      <a:pt x="5259" y="1917"/>
                      <a:pt x="5198" y="1856"/>
                      <a:pt x="5198" y="1856"/>
                    </a:cubicBezTo>
                    <a:lnTo>
                      <a:pt x="5198" y="1856"/>
                    </a:lnTo>
                    <a:cubicBezTo>
                      <a:pt x="5199" y="1856"/>
                      <a:pt x="5593" y="1856"/>
                      <a:pt x="5320" y="1978"/>
                    </a:cubicBezTo>
                    <a:cubicBezTo>
                      <a:pt x="6536" y="3285"/>
                      <a:pt x="16232" y="14197"/>
                      <a:pt x="17144" y="34562"/>
                    </a:cubicBezTo>
                    <a:cubicBezTo>
                      <a:pt x="19332" y="32647"/>
                      <a:pt x="21247" y="30033"/>
                      <a:pt x="22767" y="26659"/>
                    </a:cubicBezTo>
                    <a:cubicBezTo>
                      <a:pt x="17509" y="12829"/>
                      <a:pt x="9423" y="488"/>
                      <a:pt x="7782" y="93"/>
                    </a:cubicBezTo>
                    <a:cubicBezTo>
                      <a:pt x="7505" y="28"/>
                      <a:pt x="7053" y="1"/>
                      <a:pt x="6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72"/>
              <p:cNvSpPr/>
              <p:nvPr/>
            </p:nvSpPr>
            <p:spPr>
              <a:xfrm>
                <a:off x="3129530" y="5092512"/>
                <a:ext cx="32287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53" extrusionOk="0">
                    <a:moveTo>
                      <a:pt x="0" y="0"/>
                    </a:moveTo>
                    <a:cubicBezTo>
                      <a:pt x="0" y="0"/>
                      <a:pt x="61" y="61"/>
                      <a:pt x="122" y="152"/>
                    </a:cubicBezTo>
                    <a:cubicBezTo>
                      <a:pt x="395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72"/>
              <p:cNvSpPr/>
              <p:nvPr/>
            </p:nvSpPr>
            <p:spPr>
              <a:xfrm>
                <a:off x="2343964" y="5092512"/>
                <a:ext cx="356868" cy="519933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6377" extrusionOk="0">
                    <a:moveTo>
                      <a:pt x="4377" y="0"/>
                    </a:moveTo>
                    <a:lnTo>
                      <a:pt x="4377" y="0"/>
                    </a:lnTo>
                    <a:cubicBezTo>
                      <a:pt x="4376" y="1"/>
                      <a:pt x="0" y="4620"/>
                      <a:pt x="1064" y="6171"/>
                    </a:cubicBezTo>
                    <a:cubicBezTo>
                      <a:pt x="1161" y="6312"/>
                      <a:pt x="1268" y="6376"/>
                      <a:pt x="1382" y="6376"/>
                    </a:cubicBezTo>
                    <a:cubicBezTo>
                      <a:pt x="2519" y="6376"/>
                      <a:pt x="4377" y="1"/>
                      <a:pt x="4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72"/>
              <p:cNvSpPr/>
              <p:nvPr/>
            </p:nvSpPr>
            <p:spPr>
              <a:xfrm>
                <a:off x="3027940" y="5087539"/>
                <a:ext cx="255278" cy="530369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65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5" y="755"/>
                      <a:pt x="2206" y="6505"/>
                      <a:pt x="2800" y="6505"/>
                    </a:cubicBezTo>
                    <a:cubicBezTo>
                      <a:pt x="2876" y="6505"/>
                      <a:pt x="2928" y="6411"/>
                      <a:pt x="2949" y="6201"/>
                    </a:cubicBezTo>
                    <a:cubicBezTo>
                      <a:pt x="3131" y="437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72"/>
              <p:cNvSpPr/>
              <p:nvPr/>
            </p:nvSpPr>
            <p:spPr>
              <a:xfrm>
                <a:off x="2509964" y="4807475"/>
                <a:ext cx="879817" cy="344964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4231" extrusionOk="0">
                    <a:moveTo>
                      <a:pt x="9909" y="1"/>
                    </a:moveTo>
                    <a:lnTo>
                      <a:pt x="639" y="973"/>
                    </a:lnTo>
                    <a:cubicBezTo>
                      <a:pt x="639" y="973"/>
                      <a:pt x="0" y="2949"/>
                      <a:pt x="2007" y="3739"/>
                    </a:cubicBezTo>
                    <a:cubicBezTo>
                      <a:pt x="2754" y="4034"/>
                      <a:pt x="3728" y="4231"/>
                      <a:pt x="4809" y="4231"/>
                    </a:cubicBezTo>
                    <a:cubicBezTo>
                      <a:pt x="6632" y="4231"/>
                      <a:pt x="8758" y="3670"/>
                      <a:pt x="10609" y="2068"/>
                    </a:cubicBezTo>
                    <a:cubicBezTo>
                      <a:pt x="10791" y="1"/>
                      <a:pt x="9909" y="1"/>
                      <a:pt x="990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72"/>
              <p:cNvSpPr/>
              <p:nvPr/>
            </p:nvSpPr>
            <p:spPr>
              <a:xfrm>
                <a:off x="2299284" y="3510700"/>
                <a:ext cx="1606027" cy="1539904"/>
              </a:xfrm>
              <a:custGeom>
                <a:avLst/>
                <a:gdLst/>
                <a:ahLst/>
                <a:cxnLst/>
                <a:rect l="l" t="t" r="r" b="b"/>
                <a:pathLst>
                  <a:path w="19698" h="18887" extrusionOk="0">
                    <a:moveTo>
                      <a:pt x="11096" y="1"/>
                    </a:moveTo>
                    <a:cubicBezTo>
                      <a:pt x="6097" y="1"/>
                      <a:pt x="3742" y="322"/>
                      <a:pt x="1794" y="1407"/>
                    </a:cubicBezTo>
                    <a:cubicBezTo>
                      <a:pt x="335" y="2228"/>
                      <a:pt x="122" y="10556"/>
                      <a:pt x="122" y="10556"/>
                    </a:cubicBezTo>
                    <a:cubicBezTo>
                      <a:pt x="122" y="10556"/>
                      <a:pt x="1" y="15571"/>
                      <a:pt x="3253" y="17577"/>
                    </a:cubicBezTo>
                    <a:cubicBezTo>
                      <a:pt x="3253" y="17577"/>
                      <a:pt x="5522" y="18886"/>
                      <a:pt x="6332" y="18886"/>
                    </a:cubicBezTo>
                    <a:cubicBezTo>
                      <a:pt x="6350" y="18886"/>
                      <a:pt x="6367" y="18886"/>
                      <a:pt x="6384" y="18884"/>
                    </a:cubicBezTo>
                    <a:cubicBezTo>
                      <a:pt x="7144" y="18824"/>
                      <a:pt x="13071" y="16514"/>
                      <a:pt x="13071" y="16514"/>
                    </a:cubicBezTo>
                    <a:cubicBezTo>
                      <a:pt x="13071" y="16514"/>
                      <a:pt x="19697" y="2532"/>
                      <a:pt x="18998" y="1924"/>
                    </a:cubicBezTo>
                    <a:cubicBezTo>
                      <a:pt x="18299" y="1316"/>
                      <a:pt x="16962" y="39"/>
                      <a:pt x="12554" y="9"/>
                    </a:cubicBezTo>
                    <a:cubicBezTo>
                      <a:pt x="12044" y="4"/>
                      <a:pt x="11559" y="1"/>
                      <a:pt x="110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72"/>
              <p:cNvSpPr/>
              <p:nvPr/>
            </p:nvSpPr>
            <p:spPr>
              <a:xfrm>
                <a:off x="2807313" y="3485588"/>
                <a:ext cx="840274" cy="380431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4666" extrusionOk="0">
                    <a:moveTo>
                      <a:pt x="5002" y="1"/>
                    </a:moveTo>
                    <a:cubicBezTo>
                      <a:pt x="4414" y="1"/>
                      <a:pt x="3847" y="48"/>
                      <a:pt x="3344" y="165"/>
                    </a:cubicBezTo>
                    <a:lnTo>
                      <a:pt x="1" y="499"/>
                    </a:lnTo>
                    <a:cubicBezTo>
                      <a:pt x="1" y="499"/>
                      <a:pt x="518" y="3995"/>
                      <a:pt x="3800" y="4603"/>
                    </a:cubicBezTo>
                    <a:cubicBezTo>
                      <a:pt x="4022" y="4646"/>
                      <a:pt x="4243" y="4666"/>
                      <a:pt x="4464" y="4666"/>
                    </a:cubicBezTo>
                    <a:cubicBezTo>
                      <a:pt x="7504" y="4666"/>
                      <a:pt x="10305" y="834"/>
                      <a:pt x="10305" y="834"/>
                    </a:cubicBezTo>
                    <a:cubicBezTo>
                      <a:pt x="10305" y="834"/>
                      <a:pt x="7470" y="1"/>
                      <a:pt x="50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72"/>
              <p:cNvSpPr/>
              <p:nvPr/>
            </p:nvSpPr>
            <p:spPr>
              <a:xfrm>
                <a:off x="2923823" y="3347798"/>
                <a:ext cx="560128" cy="364532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4471" extrusionOk="0">
                    <a:moveTo>
                      <a:pt x="1520" y="1"/>
                    </a:moveTo>
                    <a:lnTo>
                      <a:pt x="1338" y="2372"/>
                    </a:lnTo>
                    <a:lnTo>
                      <a:pt x="1" y="2372"/>
                    </a:lnTo>
                    <a:cubicBezTo>
                      <a:pt x="1" y="2372"/>
                      <a:pt x="1037" y="4470"/>
                      <a:pt x="2885" y="4470"/>
                    </a:cubicBezTo>
                    <a:cubicBezTo>
                      <a:pt x="3014" y="4470"/>
                      <a:pt x="3147" y="4460"/>
                      <a:pt x="3283" y="4438"/>
                    </a:cubicBezTo>
                    <a:cubicBezTo>
                      <a:pt x="5411" y="4104"/>
                      <a:pt x="6870" y="2220"/>
                      <a:pt x="6870" y="2220"/>
                    </a:cubicBezTo>
                    <a:lnTo>
                      <a:pt x="4894" y="2007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72"/>
              <p:cNvSpPr/>
              <p:nvPr/>
            </p:nvSpPr>
            <p:spPr>
              <a:xfrm>
                <a:off x="2514938" y="2780332"/>
                <a:ext cx="666691" cy="676638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8299" extrusionOk="0">
                    <a:moveTo>
                      <a:pt x="3800" y="0"/>
                    </a:moveTo>
                    <a:lnTo>
                      <a:pt x="3070" y="1155"/>
                    </a:lnTo>
                    <a:lnTo>
                      <a:pt x="1216" y="1155"/>
                    </a:lnTo>
                    <a:cubicBezTo>
                      <a:pt x="547" y="1155"/>
                      <a:pt x="0" y="1702"/>
                      <a:pt x="0" y="2371"/>
                    </a:cubicBezTo>
                    <a:lnTo>
                      <a:pt x="0" y="7052"/>
                    </a:lnTo>
                    <a:cubicBezTo>
                      <a:pt x="0" y="7751"/>
                      <a:pt x="547" y="8298"/>
                      <a:pt x="1216" y="8298"/>
                    </a:cubicBezTo>
                    <a:lnTo>
                      <a:pt x="5198" y="8298"/>
                    </a:lnTo>
                    <a:cubicBezTo>
                      <a:pt x="5137" y="8055"/>
                      <a:pt x="5046" y="7842"/>
                      <a:pt x="4955" y="7629"/>
                    </a:cubicBezTo>
                    <a:cubicBezTo>
                      <a:pt x="4894" y="7538"/>
                      <a:pt x="4833" y="7447"/>
                      <a:pt x="4864" y="7325"/>
                    </a:cubicBezTo>
                    <a:cubicBezTo>
                      <a:pt x="4894" y="7173"/>
                      <a:pt x="5107" y="7113"/>
                      <a:pt x="5259" y="7052"/>
                    </a:cubicBezTo>
                    <a:cubicBezTo>
                      <a:pt x="6019" y="6839"/>
                      <a:pt x="6718" y="6444"/>
                      <a:pt x="7265" y="5866"/>
                    </a:cubicBezTo>
                    <a:cubicBezTo>
                      <a:pt x="7782" y="5380"/>
                      <a:pt x="8177" y="4681"/>
                      <a:pt x="8055" y="3982"/>
                    </a:cubicBezTo>
                    <a:cubicBezTo>
                      <a:pt x="7964" y="3496"/>
                      <a:pt x="7599" y="3100"/>
                      <a:pt x="7234" y="2797"/>
                    </a:cubicBezTo>
                    <a:cubicBezTo>
                      <a:pt x="6627" y="2341"/>
                      <a:pt x="5897" y="2006"/>
                      <a:pt x="5137" y="1915"/>
                    </a:cubicBezTo>
                    <a:cubicBezTo>
                      <a:pt x="5168" y="1733"/>
                      <a:pt x="5168" y="1581"/>
                      <a:pt x="5168" y="1398"/>
                    </a:cubicBezTo>
                    <a:cubicBezTo>
                      <a:pt x="5168" y="1307"/>
                      <a:pt x="5168" y="1216"/>
                      <a:pt x="5168" y="1155"/>
                    </a:cubicBezTo>
                    <a:cubicBezTo>
                      <a:pt x="5168" y="942"/>
                      <a:pt x="5168" y="730"/>
                      <a:pt x="5168" y="547"/>
                    </a:cubicBezTo>
                    <a:cubicBezTo>
                      <a:pt x="5168" y="486"/>
                      <a:pt x="5168" y="426"/>
                      <a:pt x="5137" y="395"/>
                    </a:cubicBezTo>
                    <a:cubicBezTo>
                      <a:pt x="5107" y="334"/>
                      <a:pt x="5016" y="334"/>
                      <a:pt x="4955" y="304"/>
                    </a:cubicBezTo>
                    <a:cubicBezTo>
                      <a:pt x="4560" y="274"/>
                      <a:pt x="4104" y="243"/>
                      <a:pt x="3800" y="0"/>
                    </a:cubicBezTo>
                    <a:close/>
                  </a:path>
                </a:pathLst>
              </a:custGeom>
              <a:solidFill>
                <a:srgbClr val="8D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72"/>
              <p:cNvSpPr/>
              <p:nvPr/>
            </p:nvSpPr>
            <p:spPr>
              <a:xfrm>
                <a:off x="2824680" y="2780332"/>
                <a:ext cx="458539" cy="676638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8299" extrusionOk="0">
                    <a:moveTo>
                      <a:pt x="1" y="0"/>
                    </a:moveTo>
                    <a:cubicBezTo>
                      <a:pt x="305" y="243"/>
                      <a:pt x="761" y="274"/>
                      <a:pt x="1156" y="304"/>
                    </a:cubicBezTo>
                    <a:cubicBezTo>
                      <a:pt x="1217" y="334"/>
                      <a:pt x="1308" y="334"/>
                      <a:pt x="1338" y="395"/>
                    </a:cubicBezTo>
                    <a:cubicBezTo>
                      <a:pt x="1369" y="426"/>
                      <a:pt x="1369" y="486"/>
                      <a:pt x="1369" y="547"/>
                    </a:cubicBezTo>
                    <a:cubicBezTo>
                      <a:pt x="1369" y="730"/>
                      <a:pt x="1369" y="942"/>
                      <a:pt x="1369" y="1155"/>
                    </a:cubicBezTo>
                    <a:cubicBezTo>
                      <a:pt x="1369" y="1216"/>
                      <a:pt x="1369" y="1307"/>
                      <a:pt x="1369" y="1398"/>
                    </a:cubicBezTo>
                    <a:cubicBezTo>
                      <a:pt x="1369" y="1550"/>
                      <a:pt x="1369" y="1733"/>
                      <a:pt x="1369" y="1915"/>
                    </a:cubicBezTo>
                    <a:cubicBezTo>
                      <a:pt x="2128" y="2006"/>
                      <a:pt x="2828" y="2310"/>
                      <a:pt x="3435" y="2797"/>
                    </a:cubicBezTo>
                    <a:cubicBezTo>
                      <a:pt x="3831" y="3100"/>
                      <a:pt x="4165" y="3496"/>
                      <a:pt x="4256" y="3982"/>
                    </a:cubicBezTo>
                    <a:cubicBezTo>
                      <a:pt x="4408" y="4681"/>
                      <a:pt x="3983" y="5380"/>
                      <a:pt x="3496" y="5866"/>
                    </a:cubicBezTo>
                    <a:cubicBezTo>
                      <a:pt x="2919" y="6444"/>
                      <a:pt x="2220" y="6839"/>
                      <a:pt x="1460" y="7052"/>
                    </a:cubicBezTo>
                    <a:cubicBezTo>
                      <a:pt x="1308" y="7113"/>
                      <a:pt x="1095" y="7173"/>
                      <a:pt x="1065" y="7325"/>
                    </a:cubicBezTo>
                    <a:cubicBezTo>
                      <a:pt x="1065" y="7447"/>
                      <a:pt x="1095" y="7538"/>
                      <a:pt x="1156" y="7629"/>
                    </a:cubicBezTo>
                    <a:cubicBezTo>
                      <a:pt x="1247" y="7842"/>
                      <a:pt x="1338" y="8055"/>
                      <a:pt x="1399" y="8298"/>
                    </a:cubicBezTo>
                    <a:lnTo>
                      <a:pt x="4408" y="8298"/>
                    </a:lnTo>
                    <a:cubicBezTo>
                      <a:pt x="5077" y="8298"/>
                      <a:pt x="5624" y="7751"/>
                      <a:pt x="5624" y="7082"/>
                    </a:cubicBezTo>
                    <a:lnTo>
                      <a:pt x="5624" y="2371"/>
                    </a:lnTo>
                    <a:cubicBezTo>
                      <a:pt x="5624" y="1702"/>
                      <a:pt x="5077" y="1155"/>
                      <a:pt x="4408" y="1155"/>
                    </a:cubicBezTo>
                    <a:lnTo>
                      <a:pt x="2554" y="1155"/>
                    </a:lnTo>
                    <a:lnTo>
                      <a:pt x="2037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72"/>
              <p:cNvSpPr/>
              <p:nvPr/>
            </p:nvSpPr>
            <p:spPr>
              <a:xfrm>
                <a:off x="2522357" y="4569889"/>
                <a:ext cx="275172" cy="480553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5894" extrusionOk="0">
                    <a:moveTo>
                      <a:pt x="1416" y="1"/>
                    </a:moveTo>
                    <a:cubicBezTo>
                      <a:pt x="1371" y="1"/>
                      <a:pt x="1324" y="9"/>
                      <a:pt x="1277" y="27"/>
                    </a:cubicBezTo>
                    <a:cubicBezTo>
                      <a:pt x="0" y="513"/>
                      <a:pt x="3374" y="5893"/>
                      <a:pt x="3374" y="5893"/>
                    </a:cubicBezTo>
                    <a:cubicBezTo>
                      <a:pt x="3374" y="5893"/>
                      <a:pt x="2613" y="1"/>
                      <a:pt x="1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72"/>
              <p:cNvSpPr/>
              <p:nvPr/>
            </p:nvSpPr>
            <p:spPr>
              <a:xfrm>
                <a:off x="2866832" y="4715832"/>
                <a:ext cx="111618" cy="312269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830" extrusionOk="0">
                    <a:moveTo>
                      <a:pt x="700" y="0"/>
                    </a:moveTo>
                    <a:cubicBezTo>
                      <a:pt x="0" y="0"/>
                      <a:pt x="456" y="3830"/>
                      <a:pt x="456" y="3830"/>
                    </a:cubicBezTo>
                    <a:cubicBezTo>
                      <a:pt x="456" y="3830"/>
                      <a:pt x="1368" y="0"/>
                      <a:pt x="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72"/>
              <p:cNvSpPr/>
              <p:nvPr/>
            </p:nvSpPr>
            <p:spPr>
              <a:xfrm>
                <a:off x="3201360" y="3384977"/>
                <a:ext cx="366896" cy="959148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1764" extrusionOk="0">
                    <a:moveTo>
                      <a:pt x="3436" y="1"/>
                    </a:moveTo>
                    <a:lnTo>
                      <a:pt x="1" y="2675"/>
                    </a:lnTo>
                    <a:lnTo>
                      <a:pt x="700" y="11764"/>
                    </a:lnTo>
                    <a:lnTo>
                      <a:pt x="4499" y="10973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72"/>
              <p:cNvSpPr/>
              <p:nvPr/>
            </p:nvSpPr>
            <p:spPr>
              <a:xfrm>
                <a:off x="3201360" y="4092353"/>
                <a:ext cx="394128" cy="214920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2636" extrusionOk="0">
                    <a:moveTo>
                      <a:pt x="3029" y="1"/>
                    </a:moveTo>
                    <a:cubicBezTo>
                      <a:pt x="1216" y="1"/>
                      <a:pt x="1" y="1234"/>
                      <a:pt x="1" y="1234"/>
                    </a:cubicBezTo>
                    <a:cubicBezTo>
                      <a:pt x="1" y="1234"/>
                      <a:pt x="258" y="2636"/>
                      <a:pt x="385" y="2636"/>
                    </a:cubicBezTo>
                    <a:cubicBezTo>
                      <a:pt x="389" y="2636"/>
                      <a:pt x="392" y="2635"/>
                      <a:pt x="396" y="2632"/>
                    </a:cubicBezTo>
                    <a:lnTo>
                      <a:pt x="4834" y="2480"/>
                    </a:lnTo>
                    <a:lnTo>
                      <a:pt x="4834" y="413"/>
                    </a:lnTo>
                    <a:cubicBezTo>
                      <a:pt x="4188" y="115"/>
                      <a:pt x="3581" y="1"/>
                      <a:pt x="302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72"/>
              <p:cNvSpPr/>
              <p:nvPr/>
            </p:nvSpPr>
            <p:spPr>
              <a:xfrm>
                <a:off x="3099770" y="3667487"/>
                <a:ext cx="931916" cy="1278430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15680" extrusionOk="0">
                    <a:moveTo>
                      <a:pt x="9180" y="1"/>
                    </a:moveTo>
                    <a:cubicBezTo>
                      <a:pt x="9180" y="1"/>
                      <a:pt x="7417" y="335"/>
                      <a:pt x="6718" y="2189"/>
                    </a:cubicBezTo>
                    <a:cubicBezTo>
                      <a:pt x="6110" y="3861"/>
                      <a:pt x="6566" y="7083"/>
                      <a:pt x="6566" y="7083"/>
                    </a:cubicBezTo>
                    <a:cubicBezTo>
                      <a:pt x="6566" y="7083"/>
                      <a:pt x="5706" y="6668"/>
                      <a:pt x="4433" y="6668"/>
                    </a:cubicBezTo>
                    <a:cubicBezTo>
                      <a:pt x="3526" y="6668"/>
                      <a:pt x="2410" y="6879"/>
                      <a:pt x="1247" y="7600"/>
                    </a:cubicBezTo>
                    <a:cubicBezTo>
                      <a:pt x="882" y="7843"/>
                      <a:pt x="609" y="8177"/>
                      <a:pt x="457" y="8633"/>
                    </a:cubicBezTo>
                    <a:cubicBezTo>
                      <a:pt x="1" y="10274"/>
                      <a:pt x="1338" y="12220"/>
                      <a:pt x="2280" y="13436"/>
                    </a:cubicBezTo>
                    <a:cubicBezTo>
                      <a:pt x="2797" y="14104"/>
                      <a:pt x="3375" y="14743"/>
                      <a:pt x="4043" y="15229"/>
                    </a:cubicBezTo>
                    <a:cubicBezTo>
                      <a:pt x="4452" y="15548"/>
                      <a:pt x="4893" y="15680"/>
                      <a:pt x="5343" y="15680"/>
                    </a:cubicBezTo>
                    <a:cubicBezTo>
                      <a:pt x="5965" y="15680"/>
                      <a:pt x="6605" y="15429"/>
                      <a:pt x="7204" y="15077"/>
                    </a:cubicBezTo>
                    <a:cubicBezTo>
                      <a:pt x="7934" y="14651"/>
                      <a:pt x="8633" y="14074"/>
                      <a:pt x="9059" y="13314"/>
                    </a:cubicBezTo>
                    <a:cubicBezTo>
                      <a:pt x="9666" y="12281"/>
                      <a:pt x="9727" y="11065"/>
                      <a:pt x="9818" y="9910"/>
                    </a:cubicBezTo>
                    <a:cubicBezTo>
                      <a:pt x="9879" y="8694"/>
                      <a:pt x="10092" y="7630"/>
                      <a:pt x="10457" y="6475"/>
                    </a:cubicBezTo>
                    <a:cubicBezTo>
                      <a:pt x="10913" y="4955"/>
                      <a:pt x="11429" y="3557"/>
                      <a:pt x="10700" y="2037"/>
                    </a:cubicBezTo>
                    <a:cubicBezTo>
                      <a:pt x="10426" y="1490"/>
                      <a:pt x="10092" y="1004"/>
                      <a:pt x="9697" y="548"/>
                    </a:cubicBezTo>
                    <a:cubicBezTo>
                      <a:pt x="9666" y="517"/>
                      <a:pt x="9180" y="3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72"/>
              <p:cNvSpPr/>
              <p:nvPr/>
            </p:nvSpPr>
            <p:spPr>
              <a:xfrm>
                <a:off x="3025413" y="4623782"/>
                <a:ext cx="245413" cy="359721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4412" extrusionOk="0">
                    <a:moveTo>
                      <a:pt x="1991" y="1"/>
                    </a:moveTo>
                    <a:cubicBezTo>
                      <a:pt x="1059" y="1"/>
                      <a:pt x="1" y="4412"/>
                      <a:pt x="1" y="4412"/>
                    </a:cubicBezTo>
                    <a:cubicBezTo>
                      <a:pt x="1" y="4412"/>
                      <a:pt x="3010" y="187"/>
                      <a:pt x="2037" y="4"/>
                    </a:cubicBezTo>
                    <a:cubicBezTo>
                      <a:pt x="2022" y="2"/>
                      <a:pt x="2006" y="1"/>
                      <a:pt x="19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72"/>
              <p:cNvSpPr/>
              <p:nvPr/>
            </p:nvSpPr>
            <p:spPr>
              <a:xfrm>
                <a:off x="2651260" y="2972912"/>
                <a:ext cx="493190" cy="44842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500" extrusionOk="0">
                    <a:moveTo>
                      <a:pt x="3028" y="1"/>
                    </a:moveTo>
                    <a:cubicBezTo>
                      <a:pt x="1765" y="1"/>
                      <a:pt x="622" y="855"/>
                      <a:pt x="334" y="2137"/>
                    </a:cubicBezTo>
                    <a:cubicBezTo>
                      <a:pt x="0" y="3596"/>
                      <a:pt x="912" y="5085"/>
                      <a:pt x="2371" y="5419"/>
                    </a:cubicBezTo>
                    <a:cubicBezTo>
                      <a:pt x="2593" y="5474"/>
                      <a:pt x="2815" y="5500"/>
                      <a:pt x="3033" y="5500"/>
                    </a:cubicBezTo>
                    <a:cubicBezTo>
                      <a:pt x="4278" y="5500"/>
                      <a:pt x="5399" y="4650"/>
                      <a:pt x="5684" y="3383"/>
                    </a:cubicBezTo>
                    <a:cubicBezTo>
                      <a:pt x="6049" y="1894"/>
                      <a:pt x="5107" y="435"/>
                      <a:pt x="3648" y="70"/>
                    </a:cubicBezTo>
                    <a:cubicBezTo>
                      <a:pt x="3440" y="23"/>
                      <a:pt x="3232" y="1"/>
                      <a:pt x="3028" y="1"/>
                    </a:cubicBezTo>
                    <a:close/>
                  </a:path>
                </a:pathLst>
              </a:custGeom>
              <a:solidFill>
                <a:srgbClr val="C8C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72"/>
              <p:cNvSpPr/>
              <p:nvPr/>
            </p:nvSpPr>
            <p:spPr>
              <a:xfrm>
                <a:off x="2703278" y="3000878"/>
                <a:ext cx="223073" cy="39160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803" extrusionOk="0">
                    <a:moveTo>
                      <a:pt x="2402" y="0"/>
                    </a:moveTo>
                    <a:cubicBezTo>
                      <a:pt x="1095" y="0"/>
                      <a:pt x="0" y="1095"/>
                      <a:pt x="0" y="2402"/>
                    </a:cubicBezTo>
                    <a:cubicBezTo>
                      <a:pt x="0" y="3739"/>
                      <a:pt x="1095" y="4803"/>
                      <a:pt x="2402" y="4803"/>
                    </a:cubicBezTo>
                    <a:cubicBezTo>
                      <a:pt x="2523" y="4803"/>
                      <a:pt x="2614" y="4803"/>
                      <a:pt x="2736" y="4772"/>
                    </a:cubicBezTo>
                    <a:cubicBezTo>
                      <a:pt x="1581" y="4620"/>
                      <a:pt x="669" y="3617"/>
                      <a:pt x="669" y="2402"/>
                    </a:cubicBezTo>
                    <a:cubicBezTo>
                      <a:pt x="669" y="1186"/>
                      <a:pt x="1581" y="213"/>
                      <a:pt x="2736" y="31"/>
                    </a:cubicBezTo>
                    <a:cubicBezTo>
                      <a:pt x="2614" y="31"/>
                      <a:pt x="2523" y="0"/>
                      <a:pt x="2402" y="0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72"/>
              <p:cNvSpPr/>
              <p:nvPr/>
            </p:nvSpPr>
            <p:spPr>
              <a:xfrm>
                <a:off x="2757823" y="3003324"/>
                <a:ext cx="337055" cy="38670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4743" extrusionOk="0">
                    <a:moveTo>
                      <a:pt x="2067" y="1"/>
                    </a:moveTo>
                    <a:cubicBezTo>
                      <a:pt x="912" y="183"/>
                      <a:pt x="0" y="1156"/>
                      <a:pt x="0" y="2372"/>
                    </a:cubicBezTo>
                    <a:cubicBezTo>
                      <a:pt x="0" y="3587"/>
                      <a:pt x="912" y="4590"/>
                      <a:pt x="2067" y="4742"/>
                    </a:cubicBezTo>
                    <a:cubicBezTo>
                      <a:pt x="3222" y="4590"/>
                      <a:pt x="4134" y="3587"/>
                      <a:pt x="4134" y="2372"/>
                    </a:cubicBezTo>
                    <a:cubicBezTo>
                      <a:pt x="4134" y="1156"/>
                      <a:pt x="3222" y="183"/>
                      <a:pt x="2067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72"/>
              <p:cNvSpPr/>
              <p:nvPr/>
            </p:nvSpPr>
            <p:spPr>
              <a:xfrm>
                <a:off x="2212534" y="2738995"/>
                <a:ext cx="523031" cy="1045084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12818" extrusionOk="0">
                    <a:moveTo>
                      <a:pt x="4295" y="0"/>
                    </a:moveTo>
                    <a:cubicBezTo>
                      <a:pt x="3560" y="0"/>
                      <a:pt x="2844" y="216"/>
                      <a:pt x="2524" y="355"/>
                    </a:cubicBezTo>
                    <a:cubicBezTo>
                      <a:pt x="1855" y="659"/>
                      <a:pt x="1673" y="3881"/>
                      <a:pt x="1156" y="4854"/>
                    </a:cubicBezTo>
                    <a:cubicBezTo>
                      <a:pt x="639" y="5826"/>
                      <a:pt x="1" y="10598"/>
                      <a:pt x="1" y="10598"/>
                    </a:cubicBezTo>
                    <a:lnTo>
                      <a:pt x="3193" y="12817"/>
                    </a:lnTo>
                    <a:cubicBezTo>
                      <a:pt x="3193" y="12817"/>
                      <a:pt x="3679" y="11389"/>
                      <a:pt x="4226" y="10082"/>
                    </a:cubicBezTo>
                    <a:cubicBezTo>
                      <a:pt x="5594" y="9565"/>
                      <a:pt x="5442" y="6982"/>
                      <a:pt x="5442" y="6981"/>
                    </a:cubicBezTo>
                    <a:lnTo>
                      <a:pt x="5442" y="6981"/>
                    </a:lnTo>
                    <a:cubicBezTo>
                      <a:pt x="5442" y="6982"/>
                      <a:pt x="5701" y="7326"/>
                      <a:pt x="5964" y="7326"/>
                    </a:cubicBezTo>
                    <a:cubicBezTo>
                      <a:pt x="6013" y="7326"/>
                      <a:pt x="6063" y="7314"/>
                      <a:pt x="6111" y="7285"/>
                    </a:cubicBezTo>
                    <a:cubicBezTo>
                      <a:pt x="6414" y="7073"/>
                      <a:pt x="6354" y="5614"/>
                      <a:pt x="5381" y="4337"/>
                    </a:cubicBezTo>
                    <a:cubicBezTo>
                      <a:pt x="5174" y="3186"/>
                      <a:pt x="4391" y="3046"/>
                      <a:pt x="4023" y="3046"/>
                    </a:cubicBezTo>
                    <a:cubicBezTo>
                      <a:pt x="3906" y="3046"/>
                      <a:pt x="3831" y="3060"/>
                      <a:pt x="3831" y="3060"/>
                    </a:cubicBezTo>
                    <a:lnTo>
                      <a:pt x="3648" y="1145"/>
                    </a:lnTo>
                    <a:lnTo>
                      <a:pt x="3648" y="1145"/>
                    </a:lnTo>
                    <a:cubicBezTo>
                      <a:pt x="3649" y="1146"/>
                      <a:pt x="4698" y="1413"/>
                      <a:pt x="5802" y="1413"/>
                    </a:cubicBezTo>
                    <a:cubicBezTo>
                      <a:pt x="5986" y="1413"/>
                      <a:pt x="6171" y="1406"/>
                      <a:pt x="6354" y="1389"/>
                    </a:cubicBezTo>
                    <a:cubicBezTo>
                      <a:pt x="6057" y="302"/>
                      <a:pt x="5163" y="0"/>
                      <a:pt x="4295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72"/>
              <p:cNvSpPr/>
              <p:nvPr/>
            </p:nvSpPr>
            <p:spPr>
              <a:xfrm>
                <a:off x="2614081" y="3233816"/>
                <a:ext cx="96698" cy="10517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290" extrusionOk="0">
                    <a:moveTo>
                      <a:pt x="61" y="1"/>
                    </a:moveTo>
                    <a:cubicBezTo>
                      <a:pt x="0" y="153"/>
                      <a:pt x="0" y="335"/>
                      <a:pt x="30" y="487"/>
                    </a:cubicBezTo>
                    <a:cubicBezTo>
                      <a:pt x="61" y="669"/>
                      <a:pt x="122" y="821"/>
                      <a:pt x="243" y="973"/>
                    </a:cubicBezTo>
                    <a:cubicBezTo>
                      <a:pt x="365" y="1095"/>
                      <a:pt x="517" y="1216"/>
                      <a:pt x="669" y="1247"/>
                    </a:cubicBezTo>
                    <a:cubicBezTo>
                      <a:pt x="751" y="1274"/>
                      <a:pt x="833" y="1289"/>
                      <a:pt x="912" y="1289"/>
                    </a:cubicBezTo>
                    <a:cubicBezTo>
                      <a:pt x="1009" y="1289"/>
                      <a:pt x="1102" y="1267"/>
                      <a:pt x="1186" y="1216"/>
                    </a:cubicBezTo>
                    <a:cubicBezTo>
                      <a:pt x="882" y="1064"/>
                      <a:pt x="699" y="912"/>
                      <a:pt x="517" y="730"/>
                    </a:cubicBezTo>
                    <a:cubicBezTo>
                      <a:pt x="456" y="639"/>
                      <a:pt x="395" y="517"/>
                      <a:pt x="304" y="396"/>
                    </a:cubicBezTo>
                    <a:cubicBezTo>
                      <a:pt x="243" y="274"/>
                      <a:pt x="152" y="153"/>
                      <a:pt x="6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72"/>
              <p:cNvSpPr/>
              <p:nvPr/>
            </p:nvSpPr>
            <p:spPr>
              <a:xfrm>
                <a:off x="2187829" y="3528719"/>
                <a:ext cx="344475" cy="25536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3132" extrusionOk="0">
                    <a:moveTo>
                      <a:pt x="304" y="1"/>
                    </a:moveTo>
                    <a:lnTo>
                      <a:pt x="0" y="1703"/>
                    </a:lnTo>
                    <a:lnTo>
                      <a:pt x="3465" y="3131"/>
                    </a:lnTo>
                    <a:lnTo>
                      <a:pt x="4225" y="1916"/>
                    </a:lnTo>
                    <a:cubicBezTo>
                      <a:pt x="3435" y="1"/>
                      <a:pt x="304" y="1"/>
                      <a:pt x="30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72"/>
              <p:cNvSpPr/>
              <p:nvPr/>
            </p:nvSpPr>
            <p:spPr>
              <a:xfrm>
                <a:off x="1915184" y="3575437"/>
                <a:ext cx="698978" cy="1152951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14141" extrusionOk="0">
                    <a:moveTo>
                      <a:pt x="4206" y="0"/>
                    </a:moveTo>
                    <a:cubicBezTo>
                      <a:pt x="3722" y="0"/>
                      <a:pt x="3292" y="504"/>
                      <a:pt x="2888" y="735"/>
                    </a:cubicBezTo>
                    <a:cubicBezTo>
                      <a:pt x="2371" y="1039"/>
                      <a:pt x="1885" y="1373"/>
                      <a:pt x="1399" y="1738"/>
                    </a:cubicBezTo>
                    <a:cubicBezTo>
                      <a:pt x="912" y="2102"/>
                      <a:pt x="92" y="2589"/>
                      <a:pt x="1" y="3227"/>
                    </a:cubicBezTo>
                    <a:cubicBezTo>
                      <a:pt x="1" y="3470"/>
                      <a:pt x="31" y="3713"/>
                      <a:pt x="92" y="3957"/>
                    </a:cubicBezTo>
                    <a:cubicBezTo>
                      <a:pt x="335" y="5416"/>
                      <a:pt x="396" y="6875"/>
                      <a:pt x="426" y="8334"/>
                    </a:cubicBezTo>
                    <a:cubicBezTo>
                      <a:pt x="426" y="9428"/>
                      <a:pt x="92" y="11100"/>
                      <a:pt x="760" y="12042"/>
                    </a:cubicBezTo>
                    <a:cubicBezTo>
                      <a:pt x="1034" y="12407"/>
                      <a:pt x="1460" y="12680"/>
                      <a:pt x="1855" y="12923"/>
                    </a:cubicBezTo>
                    <a:cubicBezTo>
                      <a:pt x="3089" y="13716"/>
                      <a:pt x="4152" y="14141"/>
                      <a:pt x="5594" y="14141"/>
                    </a:cubicBezTo>
                    <a:cubicBezTo>
                      <a:pt x="5644" y="14141"/>
                      <a:pt x="5695" y="14140"/>
                      <a:pt x="5745" y="14139"/>
                    </a:cubicBezTo>
                    <a:cubicBezTo>
                      <a:pt x="6353" y="14139"/>
                      <a:pt x="7903" y="9458"/>
                      <a:pt x="7873" y="9124"/>
                    </a:cubicBezTo>
                    <a:cubicBezTo>
                      <a:pt x="7873" y="8789"/>
                      <a:pt x="6627" y="8273"/>
                      <a:pt x="8420" y="4656"/>
                    </a:cubicBezTo>
                    <a:cubicBezTo>
                      <a:pt x="8572" y="4412"/>
                      <a:pt x="7782" y="3166"/>
                      <a:pt x="7630" y="2923"/>
                    </a:cubicBezTo>
                    <a:cubicBezTo>
                      <a:pt x="7356" y="2467"/>
                      <a:pt x="7052" y="2042"/>
                      <a:pt x="6688" y="1646"/>
                    </a:cubicBezTo>
                    <a:cubicBezTo>
                      <a:pt x="6140" y="1039"/>
                      <a:pt x="5441" y="583"/>
                      <a:pt x="4742" y="187"/>
                    </a:cubicBezTo>
                    <a:cubicBezTo>
                      <a:pt x="4590" y="96"/>
                      <a:pt x="4438" y="5"/>
                      <a:pt x="4286" y="5"/>
                    </a:cubicBezTo>
                    <a:cubicBezTo>
                      <a:pt x="4259" y="2"/>
                      <a:pt x="4233" y="0"/>
                      <a:pt x="4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72"/>
              <p:cNvSpPr/>
              <p:nvPr/>
            </p:nvSpPr>
            <p:spPr>
              <a:xfrm>
                <a:off x="3011797" y="2802346"/>
                <a:ext cx="494495" cy="825598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10126" extrusionOk="0">
                    <a:moveTo>
                      <a:pt x="1968" y="1"/>
                    </a:moveTo>
                    <a:cubicBezTo>
                      <a:pt x="1715" y="1"/>
                      <a:pt x="1677" y="943"/>
                      <a:pt x="2326" y="1827"/>
                    </a:cubicBezTo>
                    <a:cubicBezTo>
                      <a:pt x="2326" y="3347"/>
                      <a:pt x="3177" y="5019"/>
                      <a:pt x="3329" y="5262"/>
                    </a:cubicBezTo>
                    <a:cubicBezTo>
                      <a:pt x="3663" y="5596"/>
                      <a:pt x="3207" y="7481"/>
                      <a:pt x="2873" y="8180"/>
                    </a:cubicBezTo>
                    <a:cubicBezTo>
                      <a:pt x="2640" y="7947"/>
                      <a:pt x="1892" y="7762"/>
                      <a:pt x="1219" y="7762"/>
                    </a:cubicBezTo>
                    <a:cubicBezTo>
                      <a:pt x="575" y="7762"/>
                      <a:pt x="1" y="7932"/>
                      <a:pt x="16" y="8393"/>
                    </a:cubicBezTo>
                    <a:cubicBezTo>
                      <a:pt x="16" y="9031"/>
                      <a:pt x="1505" y="8484"/>
                      <a:pt x="1444" y="9153"/>
                    </a:cubicBezTo>
                    <a:cubicBezTo>
                      <a:pt x="1353" y="10125"/>
                      <a:pt x="2478" y="10004"/>
                      <a:pt x="2539" y="10095"/>
                    </a:cubicBezTo>
                    <a:cubicBezTo>
                      <a:pt x="2551" y="10113"/>
                      <a:pt x="2574" y="10122"/>
                      <a:pt x="2606" y="10122"/>
                    </a:cubicBezTo>
                    <a:cubicBezTo>
                      <a:pt x="3103" y="10122"/>
                      <a:pt x="5761" y="8028"/>
                      <a:pt x="5761" y="8028"/>
                    </a:cubicBezTo>
                    <a:cubicBezTo>
                      <a:pt x="5761" y="8028"/>
                      <a:pt x="6065" y="6508"/>
                      <a:pt x="5213" y="4533"/>
                    </a:cubicBezTo>
                    <a:cubicBezTo>
                      <a:pt x="4879" y="3742"/>
                      <a:pt x="2630" y="156"/>
                      <a:pt x="1992" y="4"/>
                    </a:cubicBezTo>
                    <a:cubicBezTo>
                      <a:pt x="1983" y="2"/>
                      <a:pt x="1975" y="1"/>
                      <a:pt x="196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72"/>
              <p:cNvSpPr/>
              <p:nvPr/>
            </p:nvSpPr>
            <p:spPr>
              <a:xfrm>
                <a:off x="3139395" y="2788078"/>
                <a:ext cx="272726" cy="443374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5438" extrusionOk="0">
                    <a:moveTo>
                      <a:pt x="394" y="1"/>
                    </a:moveTo>
                    <a:cubicBezTo>
                      <a:pt x="353" y="1"/>
                      <a:pt x="312" y="8"/>
                      <a:pt x="275" y="27"/>
                    </a:cubicBezTo>
                    <a:cubicBezTo>
                      <a:pt x="183" y="57"/>
                      <a:pt x="123" y="118"/>
                      <a:pt x="92" y="179"/>
                    </a:cubicBezTo>
                    <a:cubicBezTo>
                      <a:pt x="31" y="239"/>
                      <a:pt x="31" y="300"/>
                      <a:pt x="31" y="361"/>
                    </a:cubicBezTo>
                    <a:cubicBezTo>
                      <a:pt x="1" y="574"/>
                      <a:pt x="31" y="726"/>
                      <a:pt x="92" y="878"/>
                    </a:cubicBezTo>
                    <a:cubicBezTo>
                      <a:pt x="123" y="1060"/>
                      <a:pt x="183" y="1212"/>
                      <a:pt x="244" y="1364"/>
                    </a:cubicBezTo>
                    <a:cubicBezTo>
                      <a:pt x="329" y="1617"/>
                      <a:pt x="465" y="1871"/>
                      <a:pt x="605" y="2148"/>
                    </a:cubicBezTo>
                    <a:lnTo>
                      <a:pt x="605" y="2148"/>
                    </a:lnTo>
                    <a:cubicBezTo>
                      <a:pt x="587" y="2512"/>
                      <a:pt x="674" y="2746"/>
                      <a:pt x="761" y="3036"/>
                    </a:cubicBezTo>
                    <a:cubicBezTo>
                      <a:pt x="852" y="3309"/>
                      <a:pt x="943" y="3583"/>
                      <a:pt x="1034" y="3857"/>
                    </a:cubicBezTo>
                    <a:cubicBezTo>
                      <a:pt x="1247" y="4404"/>
                      <a:pt x="1490" y="4920"/>
                      <a:pt x="1764" y="5437"/>
                    </a:cubicBezTo>
                    <a:cubicBezTo>
                      <a:pt x="1582" y="4890"/>
                      <a:pt x="1399" y="4343"/>
                      <a:pt x="1247" y="3796"/>
                    </a:cubicBezTo>
                    <a:cubicBezTo>
                      <a:pt x="1186" y="3522"/>
                      <a:pt x="1095" y="3218"/>
                      <a:pt x="1034" y="2945"/>
                    </a:cubicBezTo>
                    <a:cubicBezTo>
                      <a:pt x="974" y="2671"/>
                      <a:pt x="913" y="2367"/>
                      <a:pt x="943" y="2154"/>
                    </a:cubicBezTo>
                    <a:lnTo>
                      <a:pt x="943" y="2124"/>
                    </a:lnTo>
                    <a:lnTo>
                      <a:pt x="943" y="2063"/>
                    </a:lnTo>
                    <a:cubicBezTo>
                      <a:pt x="822" y="1790"/>
                      <a:pt x="700" y="1486"/>
                      <a:pt x="579" y="1212"/>
                    </a:cubicBezTo>
                    <a:cubicBezTo>
                      <a:pt x="518" y="1091"/>
                      <a:pt x="487" y="939"/>
                      <a:pt x="427" y="787"/>
                    </a:cubicBezTo>
                    <a:cubicBezTo>
                      <a:pt x="396" y="665"/>
                      <a:pt x="366" y="513"/>
                      <a:pt x="396" y="422"/>
                    </a:cubicBezTo>
                    <a:cubicBezTo>
                      <a:pt x="396" y="407"/>
                      <a:pt x="396" y="397"/>
                      <a:pt x="396" y="391"/>
                    </a:cubicBezTo>
                    <a:cubicBezTo>
                      <a:pt x="416" y="391"/>
                      <a:pt x="423" y="378"/>
                      <a:pt x="443" y="378"/>
                    </a:cubicBezTo>
                    <a:cubicBezTo>
                      <a:pt x="454" y="378"/>
                      <a:pt x="467" y="381"/>
                      <a:pt x="487" y="391"/>
                    </a:cubicBezTo>
                    <a:cubicBezTo>
                      <a:pt x="579" y="452"/>
                      <a:pt x="700" y="543"/>
                      <a:pt x="791" y="635"/>
                    </a:cubicBezTo>
                    <a:cubicBezTo>
                      <a:pt x="1034" y="847"/>
                      <a:pt x="1217" y="1060"/>
                      <a:pt x="1430" y="1303"/>
                    </a:cubicBezTo>
                    <a:cubicBezTo>
                      <a:pt x="1794" y="1759"/>
                      <a:pt x="2189" y="2276"/>
                      <a:pt x="2493" y="2793"/>
                    </a:cubicBezTo>
                    <a:cubicBezTo>
                      <a:pt x="2828" y="3309"/>
                      <a:pt x="3132" y="3826"/>
                      <a:pt x="3345" y="4434"/>
                    </a:cubicBezTo>
                    <a:cubicBezTo>
                      <a:pt x="3223" y="3826"/>
                      <a:pt x="2980" y="3218"/>
                      <a:pt x="2706" y="2671"/>
                    </a:cubicBezTo>
                    <a:cubicBezTo>
                      <a:pt x="2402" y="2124"/>
                      <a:pt x="2068" y="1577"/>
                      <a:pt x="1673" y="1091"/>
                    </a:cubicBezTo>
                    <a:cubicBezTo>
                      <a:pt x="1490" y="847"/>
                      <a:pt x="1278" y="604"/>
                      <a:pt x="1065" y="361"/>
                    </a:cubicBezTo>
                    <a:cubicBezTo>
                      <a:pt x="943" y="270"/>
                      <a:pt x="822" y="148"/>
                      <a:pt x="639" y="57"/>
                    </a:cubicBezTo>
                    <a:cubicBezTo>
                      <a:pt x="576" y="36"/>
                      <a:pt x="485" y="1"/>
                      <a:pt x="39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72"/>
              <p:cNvSpPr/>
              <p:nvPr/>
            </p:nvSpPr>
            <p:spPr>
              <a:xfrm>
                <a:off x="1959783" y="4343881"/>
                <a:ext cx="401548" cy="347247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4259" extrusionOk="0">
                    <a:moveTo>
                      <a:pt x="1360" y="0"/>
                    </a:moveTo>
                    <a:cubicBezTo>
                      <a:pt x="1276" y="0"/>
                      <a:pt x="1198" y="21"/>
                      <a:pt x="1125" y="64"/>
                    </a:cubicBezTo>
                    <a:cubicBezTo>
                      <a:pt x="1" y="702"/>
                      <a:pt x="4925" y="4258"/>
                      <a:pt x="4925" y="4258"/>
                    </a:cubicBezTo>
                    <a:cubicBezTo>
                      <a:pt x="4925" y="4258"/>
                      <a:pt x="2583" y="0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72"/>
              <p:cNvSpPr/>
              <p:nvPr/>
            </p:nvSpPr>
            <p:spPr>
              <a:xfrm>
                <a:off x="3674737" y="4279633"/>
                <a:ext cx="143823" cy="290011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557" extrusionOk="0">
                    <a:moveTo>
                      <a:pt x="0" y="0"/>
                    </a:moveTo>
                    <a:cubicBezTo>
                      <a:pt x="1" y="1"/>
                      <a:pt x="1095" y="2189"/>
                      <a:pt x="760" y="3557"/>
                    </a:cubicBezTo>
                    <a:cubicBezTo>
                      <a:pt x="1763" y="2918"/>
                      <a:pt x="1368" y="73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79" name="Google Shape;2879;p72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00405" y="1260911"/>
            <a:ext cx="2670464" cy="324594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/>
              <a:t>Xung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quanh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các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có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trường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hợp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phân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biệt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đối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xử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giữa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nam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và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nữ</a:t>
            </a:r>
            <a:r>
              <a:rPr lang="en-US" sz="1800" i="1" dirty="0" smtClean="0"/>
              <a:t> hay </a:t>
            </a:r>
            <a:r>
              <a:rPr lang="en-US" sz="1800" i="1" dirty="0" err="1" smtClean="0"/>
              <a:t>không</a:t>
            </a:r>
            <a:r>
              <a:rPr lang="en-US" sz="1800" i="1" dirty="0" smtClean="0"/>
              <a:t>? </a:t>
            </a:r>
            <a:r>
              <a:rPr lang="en-US" sz="1800" i="1" dirty="0" err="1" smtClean="0"/>
              <a:t>Đó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là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trường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hợp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như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thế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nào</a:t>
            </a:r>
            <a:r>
              <a:rPr lang="en-US" sz="1800" i="1" dirty="0" smtClean="0"/>
              <a:t>?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7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/>
              <a:t>K</a:t>
            </a:r>
            <a:r>
              <a:rPr lang="en-GB" sz="6600" dirty="0" smtClean="0"/>
              <a:t>ết luận</a:t>
            </a:r>
            <a:endParaRPr sz="6600" dirty="0"/>
          </a:p>
        </p:txBody>
      </p:sp>
      <p:grpSp>
        <p:nvGrpSpPr>
          <p:cNvPr id="2887" name="Google Shape;2887;p73"/>
          <p:cNvGrpSpPr/>
          <p:nvPr/>
        </p:nvGrpSpPr>
        <p:grpSpPr>
          <a:xfrm>
            <a:off x="1399384" y="174855"/>
            <a:ext cx="942421" cy="1518787"/>
            <a:chOff x="-1783451" y="2350903"/>
            <a:chExt cx="1537641" cy="2941038"/>
          </a:xfrm>
        </p:grpSpPr>
        <p:sp>
          <p:nvSpPr>
            <p:cNvPr id="2888" name="Google Shape;2888;p73"/>
            <p:cNvSpPr/>
            <p:nvPr/>
          </p:nvSpPr>
          <p:spPr>
            <a:xfrm rot="-5400000">
              <a:off x="-1633826" y="2791550"/>
              <a:ext cx="51965" cy="97052"/>
            </a:xfrm>
            <a:custGeom>
              <a:avLst/>
              <a:gdLst/>
              <a:ahLst/>
              <a:cxnLst/>
              <a:rect l="l" t="t" r="r" b="b"/>
              <a:pathLst>
                <a:path w="1156" h="2159" extrusionOk="0">
                  <a:moveTo>
                    <a:pt x="335" y="0"/>
                  </a:moveTo>
                  <a:lnTo>
                    <a:pt x="1" y="122"/>
                  </a:lnTo>
                  <a:lnTo>
                    <a:pt x="852" y="2159"/>
                  </a:lnTo>
                  <a:lnTo>
                    <a:pt x="115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3"/>
            <p:cNvSpPr/>
            <p:nvPr/>
          </p:nvSpPr>
          <p:spPr>
            <a:xfrm rot="-5400000">
              <a:off x="-1683701" y="2666515"/>
              <a:ext cx="51965" cy="98446"/>
            </a:xfrm>
            <a:custGeom>
              <a:avLst/>
              <a:gdLst/>
              <a:ahLst/>
              <a:cxnLst/>
              <a:rect l="l" t="t" r="r" b="b"/>
              <a:pathLst>
                <a:path w="1156" h="2190" extrusionOk="0">
                  <a:moveTo>
                    <a:pt x="305" y="1"/>
                  </a:moveTo>
                  <a:lnTo>
                    <a:pt x="1" y="12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3"/>
            <p:cNvSpPr/>
            <p:nvPr/>
          </p:nvSpPr>
          <p:spPr>
            <a:xfrm rot="-5400000">
              <a:off x="-1736992" y="2532624"/>
              <a:ext cx="51965" cy="98401"/>
            </a:xfrm>
            <a:custGeom>
              <a:avLst/>
              <a:gdLst/>
              <a:ahLst/>
              <a:cxnLst/>
              <a:rect l="l" t="t" r="r" b="b"/>
              <a:pathLst>
                <a:path w="1156" h="2189" extrusionOk="0">
                  <a:moveTo>
                    <a:pt x="305" y="0"/>
                  </a:moveTo>
                  <a:lnTo>
                    <a:pt x="1" y="15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3"/>
            <p:cNvSpPr/>
            <p:nvPr/>
          </p:nvSpPr>
          <p:spPr>
            <a:xfrm rot="-5400000">
              <a:off x="-1305898" y="2604368"/>
              <a:ext cx="53314" cy="98401"/>
            </a:xfrm>
            <a:custGeom>
              <a:avLst/>
              <a:gdLst/>
              <a:ahLst/>
              <a:cxnLst/>
              <a:rect l="l" t="t" r="r" b="b"/>
              <a:pathLst>
                <a:path w="1186" h="2189" extrusionOk="0">
                  <a:moveTo>
                    <a:pt x="335" y="0"/>
                  </a:moveTo>
                  <a:lnTo>
                    <a:pt x="1" y="122"/>
                  </a:lnTo>
                  <a:lnTo>
                    <a:pt x="852" y="2189"/>
                  </a:lnTo>
                  <a:lnTo>
                    <a:pt x="118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3"/>
            <p:cNvSpPr/>
            <p:nvPr/>
          </p:nvSpPr>
          <p:spPr>
            <a:xfrm rot="-5400000">
              <a:off x="-1361234" y="2468387"/>
              <a:ext cx="51965" cy="98401"/>
            </a:xfrm>
            <a:custGeom>
              <a:avLst/>
              <a:gdLst/>
              <a:ahLst/>
              <a:cxnLst/>
              <a:rect l="l" t="t" r="r" b="b"/>
              <a:pathLst>
                <a:path w="1156" h="2189" extrusionOk="0">
                  <a:moveTo>
                    <a:pt x="335" y="0"/>
                  </a:moveTo>
                  <a:lnTo>
                    <a:pt x="0" y="122"/>
                  </a:lnTo>
                  <a:lnTo>
                    <a:pt x="851" y="2189"/>
                  </a:lnTo>
                  <a:lnTo>
                    <a:pt x="1155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3"/>
            <p:cNvSpPr/>
            <p:nvPr/>
          </p:nvSpPr>
          <p:spPr>
            <a:xfrm rot="-5400000">
              <a:off x="-1679610" y="2831850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3"/>
            <p:cNvSpPr/>
            <p:nvPr/>
          </p:nvSpPr>
          <p:spPr>
            <a:xfrm rot="-5400000">
              <a:off x="-1727440" y="2706118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3"/>
            <p:cNvSpPr/>
            <p:nvPr/>
          </p:nvSpPr>
          <p:spPr>
            <a:xfrm rot="-5400000">
              <a:off x="-1784125" y="2574272"/>
              <a:ext cx="56056" cy="54707"/>
            </a:xfrm>
            <a:custGeom>
              <a:avLst/>
              <a:gdLst/>
              <a:ahLst/>
              <a:cxnLst/>
              <a:rect l="l" t="t" r="r" b="b"/>
              <a:pathLst>
                <a:path w="124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46" y="943"/>
                    <a:pt x="1246" y="609"/>
                  </a:cubicBezTo>
                  <a:cubicBezTo>
                    <a:pt x="1246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3"/>
            <p:cNvSpPr/>
            <p:nvPr/>
          </p:nvSpPr>
          <p:spPr>
            <a:xfrm rot="-5400000">
              <a:off x="-1313427" y="2472500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3"/>
            <p:cNvSpPr/>
            <p:nvPr/>
          </p:nvSpPr>
          <p:spPr>
            <a:xfrm rot="-5400000">
              <a:off x="-1262137" y="2605649"/>
              <a:ext cx="56056" cy="54797"/>
            </a:xfrm>
            <a:custGeom>
              <a:avLst/>
              <a:gdLst/>
              <a:ahLst/>
              <a:cxnLst/>
              <a:rect l="l" t="t" r="r" b="b"/>
              <a:pathLst>
                <a:path w="1247" h="1219" extrusionOk="0">
                  <a:moveTo>
                    <a:pt x="638" y="1"/>
                  </a:moveTo>
                  <a:cubicBezTo>
                    <a:pt x="304" y="1"/>
                    <a:pt x="31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625" y="1218"/>
                    <a:pt x="642" y="1219"/>
                    <a:pt x="659" y="1219"/>
                  </a:cubicBezTo>
                  <a:cubicBezTo>
                    <a:pt x="970" y="1219"/>
                    <a:pt x="1216" y="956"/>
                    <a:pt x="1216" y="639"/>
                  </a:cubicBezTo>
                  <a:cubicBezTo>
                    <a:pt x="1246" y="305"/>
                    <a:pt x="973" y="31"/>
                    <a:pt x="63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3"/>
            <p:cNvSpPr/>
            <p:nvPr/>
          </p:nvSpPr>
          <p:spPr>
            <a:xfrm rot="-5716814">
              <a:off x="-1518968" y="4034792"/>
              <a:ext cx="1378525" cy="1045371"/>
            </a:xfrm>
            <a:custGeom>
              <a:avLst/>
              <a:gdLst/>
              <a:ahLst/>
              <a:cxnLst/>
              <a:rect l="l" t="t" r="r" b="b"/>
              <a:pathLst>
                <a:path w="32342" h="21703" extrusionOk="0">
                  <a:moveTo>
                    <a:pt x="23792" y="1"/>
                  </a:moveTo>
                  <a:cubicBezTo>
                    <a:pt x="22994" y="1"/>
                    <a:pt x="22185" y="184"/>
                    <a:pt x="21399" y="582"/>
                  </a:cubicBezTo>
                  <a:cubicBezTo>
                    <a:pt x="19648" y="1457"/>
                    <a:pt x="17855" y="2971"/>
                    <a:pt x="15852" y="2971"/>
                  </a:cubicBezTo>
                  <a:cubicBezTo>
                    <a:pt x="15422" y="2971"/>
                    <a:pt x="14981" y="2901"/>
                    <a:pt x="14530" y="2740"/>
                  </a:cubicBezTo>
                  <a:cubicBezTo>
                    <a:pt x="12998" y="2199"/>
                    <a:pt x="11284" y="1840"/>
                    <a:pt x="9592" y="1840"/>
                  </a:cubicBezTo>
                  <a:cubicBezTo>
                    <a:pt x="8430" y="1840"/>
                    <a:pt x="7278" y="2009"/>
                    <a:pt x="6201" y="2405"/>
                  </a:cubicBezTo>
                  <a:cubicBezTo>
                    <a:pt x="6171" y="2436"/>
                    <a:pt x="6140" y="2436"/>
                    <a:pt x="6110" y="2466"/>
                  </a:cubicBezTo>
                  <a:cubicBezTo>
                    <a:pt x="2462" y="3864"/>
                    <a:pt x="0" y="7664"/>
                    <a:pt x="0" y="11554"/>
                  </a:cubicBezTo>
                  <a:cubicBezTo>
                    <a:pt x="31" y="14959"/>
                    <a:pt x="1885" y="18029"/>
                    <a:pt x="4651" y="19944"/>
                  </a:cubicBezTo>
                  <a:cubicBezTo>
                    <a:pt x="6515" y="21228"/>
                    <a:pt x="8283" y="21702"/>
                    <a:pt x="9929" y="21702"/>
                  </a:cubicBezTo>
                  <a:cubicBezTo>
                    <a:pt x="13972" y="21702"/>
                    <a:pt x="17281" y="18837"/>
                    <a:pt x="19484" y="18059"/>
                  </a:cubicBezTo>
                  <a:cubicBezTo>
                    <a:pt x="20035" y="17868"/>
                    <a:pt x="20628" y="17790"/>
                    <a:pt x="21231" y="17790"/>
                  </a:cubicBezTo>
                  <a:cubicBezTo>
                    <a:pt x="23984" y="17790"/>
                    <a:pt x="26931" y="19427"/>
                    <a:pt x="26931" y="19427"/>
                  </a:cubicBezTo>
                  <a:cubicBezTo>
                    <a:pt x="26931" y="19427"/>
                    <a:pt x="26978" y="19435"/>
                    <a:pt x="27064" y="19435"/>
                  </a:cubicBezTo>
                  <a:cubicBezTo>
                    <a:pt x="27675" y="19435"/>
                    <a:pt x="30248" y="19037"/>
                    <a:pt x="31582" y="12558"/>
                  </a:cubicBezTo>
                  <a:cubicBezTo>
                    <a:pt x="32341" y="8819"/>
                    <a:pt x="30943" y="4746"/>
                    <a:pt x="28268" y="2041"/>
                  </a:cubicBezTo>
                  <a:cubicBezTo>
                    <a:pt x="27021" y="773"/>
                    <a:pt x="25430" y="1"/>
                    <a:pt x="23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3"/>
            <p:cNvSpPr/>
            <p:nvPr/>
          </p:nvSpPr>
          <p:spPr>
            <a:xfrm rot="-5400000">
              <a:off x="-1997964" y="3372899"/>
              <a:ext cx="1781782" cy="716048"/>
            </a:xfrm>
            <a:custGeom>
              <a:avLst/>
              <a:gdLst/>
              <a:ahLst/>
              <a:cxnLst/>
              <a:rect l="l" t="t" r="r" b="b"/>
              <a:pathLst>
                <a:path w="39637" h="15929" extrusionOk="0">
                  <a:moveTo>
                    <a:pt x="38147" y="1"/>
                  </a:moveTo>
                  <a:lnTo>
                    <a:pt x="0" y="12737"/>
                  </a:lnTo>
                  <a:lnTo>
                    <a:pt x="2766" y="15928"/>
                  </a:lnTo>
                  <a:lnTo>
                    <a:pt x="39636" y="3284"/>
                  </a:lnTo>
                  <a:lnTo>
                    <a:pt x="38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3"/>
            <p:cNvSpPr/>
            <p:nvPr/>
          </p:nvSpPr>
          <p:spPr>
            <a:xfrm rot="-5400000">
              <a:off x="-1775944" y="2426738"/>
              <a:ext cx="556152" cy="404483"/>
            </a:xfrm>
            <a:custGeom>
              <a:avLst/>
              <a:gdLst/>
              <a:ahLst/>
              <a:cxnLst/>
              <a:rect l="l" t="t" r="r" b="b"/>
              <a:pathLst>
                <a:path w="12372" h="8998" extrusionOk="0">
                  <a:moveTo>
                    <a:pt x="9879" y="1"/>
                  </a:moveTo>
                  <a:lnTo>
                    <a:pt x="1004" y="3132"/>
                  </a:lnTo>
                  <a:lnTo>
                    <a:pt x="1" y="5229"/>
                  </a:lnTo>
                  <a:lnTo>
                    <a:pt x="1490" y="8512"/>
                  </a:lnTo>
                  <a:lnTo>
                    <a:pt x="4439" y="8998"/>
                  </a:lnTo>
                  <a:lnTo>
                    <a:pt x="12372" y="6657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3"/>
            <p:cNvSpPr/>
            <p:nvPr/>
          </p:nvSpPr>
          <p:spPr>
            <a:xfrm rot="-5400000">
              <a:off x="-798699" y="4363494"/>
              <a:ext cx="28725" cy="9710"/>
            </a:xfrm>
            <a:custGeom>
              <a:avLst/>
              <a:gdLst/>
              <a:ahLst/>
              <a:cxnLst/>
              <a:rect l="l" t="t" r="r" b="b"/>
              <a:pathLst>
                <a:path w="639" h="216" extrusionOk="0">
                  <a:moveTo>
                    <a:pt x="164" y="1"/>
                  </a:moveTo>
                  <a:cubicBezTo>
                    <a:pt x="69" y="1"/>
                    <a:pt x="1" y="11"/>
                    <a:pt x="1" y="11"/>
                  </a:cubicBezTo>
                  <a:cubicBezTo>
                    <a:pt x="1" y="11"/>
                    <a:pt x="172" y="216"/>
                    <a:pt x="398" y="216"/>
                  </a:cubicBezTo>
                  <a:cubicBezTo>
                    <a:pt x="474" y="216"/>
                    <a:pt x="555" y="193"/>
                    <a:pt x="639" y="132"/>
                  </a:cubicBezTo>
                  <a:cubicBezTo>
                    <a:pt x="511" y="23"/>
                    <a:pt x="307" y="1"/>
                    <a:pt x="16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3"/>
            <p:cNvSpPr/>
            <p:nvPr/>
          </p:nvSpPr>
          <p:spPr>
            <a:xfrm rot="-5400000">
              <a:off x="-1027108" y="4295908"/>
              <a:ext cx="336155" cy="337503"/>
            </a:xfrm>
            <a:custGeom>
              <a:avLst/>
              <a:gdLst/>
              <a:ahLst/>
              <a:cxnLst/>
              <a:rect l="l" t="t" r="r" b="b"/>
              <a:pathLst>
                <a:path w="7478" h="7508" extrusionOk="0">
                  <a:moveTo>
                    <a:pt x="3739" y="0"/>
                  </a:moveTo>
                  <a:cubicBezTo>
                    <a:pt x="1672" y="0"/>
                    <a:pt x="0" y="1672"/>
                    <a:pt x="0" y="3739"/>
                  </a:cubicBezTo>
                  <a:cubicBezTo>
                    <a:pt x="0" y="5836"/>
                    <a:pt x="1672" y="7508"/>
                    <a:pt x="3739" y="7508"/>
                  </a:cubicBezTo>
                  <a:cubicBezTo>
                    <a:pt x="5806" y="7508"/>
                    <a:pt x="7477" y="5836"/>
                    <a:pt x="7477" y="3739"/>
                  </a:cubicBezTo>
                  <a:cubicBezTo>
                    <a:pt x="7477" y="1672"/>
                    <a:pt x="5806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3"/>
            <p:cNvSpPr/>
            <p:nvPr/>
          </p:nvSpPr>
          <p:spPr>
            <a:xfrm rot="-5476903">
              <a:off x="-2053701" y="3516440"/>
              <a:ext cx="1795673" cy="561607"/>
            </a:xfrm>
            <a:custGeom>
              <a:avLst/>
              <a:gdLst/>
              <a:ahLst/>
              <a:cxnLst/>
              <a:rect l="l" t="t" r="r" b="b"/>
              <a:pathLst>
                <a:path w="36598" h="12493" fill="none" extrusionOk="0">
                  <a:moveTo>
                    <a:pt x="1" y="12493"/>
                  </a:moveTo>
                  <a:lnTo>
                    <a:pt x="36597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3"/>
            <p:cNvSpPr/>
            <p:nvPr/>
          </p:nvSpPr>
          <p:spPr>
            <a:xfrm rot="-5476903">
              <a:off x="-2032275" y="3508482"/>
              <a:ext cx="1803081" cy="563001"/>
            </a:xfrm>
            <a:custGeom>
              <a:avLst/>
              <a:gdLst/>
              <a:ahLst/>
              <a:cxnLst/>
              <a:rect l="l" t="t" r="r" b="b"/>
              <a:pathLst>
                <a:path w="36749" h="12524" fill="none" extrusionOk="0">
                  <a:moveTo>
                    <a:pt x="0" y="12523"/>
                  </a:moveTo>
                  <a:lnTo>
                    <a:pt x="3674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3"/>
            <p:cNvSpPr/>
            <p:nvPr/>
          </p:nvSpPr>
          <p:spPr>
            <a:xfrm rot="-5476903">
              <a:off x="-2011327" y="3493179"/>
              <a:ext cx="1817997" cy="568485"/>
            </a:xfrm>
            <a:custGeom>
              <a:avLst/>
              <a:gdLst/>
              <a:ahLst/>
              <a:cxnLst/>
              <a:rect l="l" t="t" r="r" b="b"/>
              <a:pathLst>
                <a:path w="37053" h="12646" fill="none" extrusionOk="0">
                  <a:moveTo>
                    <a:pt x="1" y="12645"/>
                  </a:moveTo>
                  <a:lnTo>
                    <a:pt x="37053" y="1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3"/>
            <p:cNvSpPr/>
            <p:nvPr/>
          </p:nvSpPr>
          <p:spPr>
            <a:xfrm rot="-5400000">
              <a:off x="-1984973" y="3470625"/>
              <a:ext cx="1824127" cy="623087"/>
            </a:xfrm>
            <a:custGeom>
              <a:avLst/>
              <a:gdLst/>
              <a:ahLst/>
              <a:cxnLst/>
              <a:rect l="l" t="t" r="r" b="b"/>
              <a:pathLst>
                <a:path w="40579" h="13861" fill="none" extrusionOk="0">
                  <a:moveTo>
                    <a:pt x="0" y="13861"/>
                  </a:moveTo>
                  <a:lnTo>
                    <a:pt x="4057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3"/>
            <p:cNvSpPr/>
            <p:nvPr/>
          </p:nvSpPr>
          <p:spPr>
            <a:xfrm rot="-5400000">
              <a:off x="-1961058" y="3460376"/>
              <a:ext cx="1825476" cy="623087"/>
            </a:xfrm>
            <a:custGeom>
              <a:avLst/>
              <a:gdLst/>
              <a:ahLst/>
              <a:cxnLst/>
              <a:rect l="l" t="t" r="r" b="b"/>
              <a:pathLst>
                <a:path w="40609" h="13861" fill="none" extrusionOk="0">
                  <a:moveTo>
                    <a:pt x="0" y="13861"/>
                  </a:moveTo>
                  <a:lnTo>
                    <a:pt x="4060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3"/>
            <p:cNvSpPr/>
            <p:nvPr/>
          </p:nvSpPr>
          <p:spPr>
            <a:xfrm rot="-5400000">
              <a:off x="-1933053" y="3447385"/>
              <a:ext cx="1824127" cy="623087"/>
            </a:xfrm>
            <a:custGeom>
              <a:avLst/>
              <a:gdLst/>
              <a:ahLst/>
              <a:cxnLst/>
              <a:rect l="l" t="t" r="r" b="b"/>
              <a:pathLst>
                <a:path w="40579" h="13861" fill="none" extrusionOk="0">
                  <a:moveTo>
                    <a:pt x="0" y="13861"/>
                  </a:moveTo>
                  <a:lnTo>
                    <a:pt x="40578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3"/>
            <p:cNvSpPr/>
            <p:nvPr/>
          </p:nvSpPr>
          <p:spPr>
            <a:xfrm rot="-5400000">
              <a:off x="-1555924" y="2803822"/>
              <a:ext cx="84735" cy="118944"/>
            </a:xfrm>
            <a:custGeom>
              <a:avLst/>
              <a:gdLst/>
              <a:ahLst/>
              <a:cxnLst/>
              <a:rect l="l" t="t" r="r" b="b"/>
              <a:pathLst>
                <a:path w="1885" h="2646" extrusionOk="0">
                  <a:moveTo>
                    <a:pt x="1885" y="1"/>
                  </a:moveTo>
                  <a:lnTo>
                    <a:pt x="1642" y="61"/>
                  </a:lnTo>
                  <a:lnTo>
                    <a:pt x="0" y="2523"/>
                  </a:lnTo>
                  <a:lnTo>
                    <a:pt x="122" y="264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3"/>
            <p:cNvSpPr/>
            <p:nvPr/>
          </p:nvSpPr>
          <p:spPr>
            <a:xfrm rot="-5400000">
              <a:off x="-1626274" y="2699308"/>
              <a:ext cx="203590" cy="189969"/>
            </a:xfrm>
            <a:custGeom>
              <a:avLst/>
              <a:gdLst/>
              <a:ahLst/>
              <a:cxnLst/>
              <a:rect l="l" t="t" r="r" b="b"/>
              <a:pathLst>
                <a:path w="4529" h="4226" extrusionOk="0">
                  <a:moveTo>
                    <a:pt x="4529" y="0"/>
                  </a:moveTo>
                  <a:lnTo>
                    <a:pt x="4255" y="122"/>
                  </a:lnTo>
                  <a:lnTo>
                    <a:pt x="0" y="4104"/>
                  </a:lnTo>
                  <a:lnTo>
                    <a:pt x="122" y="422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3"/>
            <p:cNvSpPr/>
            <p:nvPr/>
          </p:nvSpPr>
          <p:spPr>
            <a:xfrm rot="-5400000">
              <a:off x="-1695996" y="2585893"/>
              <a:ext cx="321141" cy="263736"/>
            </a:xfrm>
            <a:custGeom>
              <a:avLst/>
              <a:gdLst/>
              <a:ahLst/>
              <a:cxnLst/>
              <a:rect l="l" t="t" r="r" b="b"/>
              <a:pathLst>
                <a:path w="7144" h="5867" extrusionOk="0">
                  <a:moveTo>
                    <a:pt x="7143" y="0"/>
                  </a:moveTo>
                  <a:lnTo>
                    <a:pt x="6839" y="122"/>
                  </a:lnTo>
                  <a:lnTo>
                    <a:pt x="0" y="5715"/>
                  </a:lnTo>
                  <a:lnTo>
                    <a:pt x="122" y="5867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3"/>
            <p:cNvSpPr/>
            <p:nvPr/>
          </p:nvSpPr>
          <p:spPr>
            <a:xfrm rot="-5400000">
              <a:off x="-1626319" y="2624147"/>
              <a:ext cx="482385" cy="9620"/>
            </a:xfrm>
            <a:custGeom>
              <a:avLst/>
              <a:gdLst/>
              <a:ahLst/>
              <a:cxnLst/>
              <a:rect l="l" t="t" r="r" b="b"/>
              <a:pathLst>
                <a:path w="10731" h="214" extrusionOk="0">
                  <a:moveTo>
                    <a:pt x="10730" y="1"/>
                  </a:moveTo>
                  <a:lnTo>
                    <a:pt x="1" y="31"/>
                  </a:lnTo>
                  <a:lnTo>
                    <a:pt x="1" y="213"/>
                  </a:lnTo>
                  <a:lnTo>
                    <a:pt x="10396" y="92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3"/>
            <p:cNvSpPr/>
            <p:nvPr/>
          </p:nvSpPr>
          <p:spPr>
            <a:xfrm rot="-5400000">
              <a:off x="-1527941" y="2678832"/>
              <a:ext cx="344381" cy="16408"/>
            </a:xfrm>
            <a:custGeom>
              <a:avLst/>
              <a:gdLst/>
              <a:ahLst/>
              <a:cxnLst/>
              <a:rect l="l" t="t" r="r" b="b"/>
              <a:pathLst>
                <a:path w="7661" h="365" extrusionOk="0">
                  <a:moveTo>
                    <a:pt x="1" y="0"/>
                  </a:moveTo>
                  <a:lnTo>
                    <a:pt x="1" y="183"/>
                  </a:lnTo>
                  <a:lnTo>
                    <a:pt x="7296" y="365"/>
                  </a:lnTo>
                  <a:lnTo>
                    <a:pt x="766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3"/>
            <p:cNvSpPr/>
            <p:nvPr/>
          </p:nvSpPr>
          <p:spPr>
            <a:xfrm rot="-5400000">
              <a:off x="-1416571" y="2736888"/>
              <a:ext cx="189969" cy="30073"/>
            </a:xfrm>
            <a:custGeom>
              <a:avLst/>
              <a:gdLst/>
              <a:ahLst/>
              <a:cxnLst/>
              <a:rect l="l" t="t" r="r" b="b"/>
              <a:pathLst>
                <a:path w="4226" h="669" extrusionOk="0">
                  <a:moveTo>
                    <a:pt x="31" y="0"/>
                  </a:moveTo>
                  <a:lnTo>
                    <a:pt x="0" y="182"/>
                  </a:lnTo>
                  <a:lnTo>
                    <a:pt x="3891" y="669"/>
                  </a:lnTo>
                  <a:lnTo>
                    <a:pt x="4225" y="5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3"/>
            <p:cNvSpPr/>
            <p:nvPr/>
          </p:nvSpPr>
          <p:spPr>
            <a:xfrm rot="-5400000">
              <a:off x="-1199338" y="3444643"/>
              <a:ext cx="54707" cy="157199"/>
            </a:xfrm>
            <a:custGeom>
              <a:avLst/>
              <a:gdLst/>
              <a:ahLst/>
              <a:cxnLst/>
              <a:rect l="l" t="t" r="r" b="b"/>
              <a:pathLst>
                <a:path w="1217" h="3497" fill="none" extrusionOk="0">
                  <a:moveTo>
                    <a:pt x="1" y="1"/>
                  </a:moveTo>
                  <a:lnTo>
                    <a:pt x="1216" y="349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3"/>
            <p:cNvSpPr/>
            <p:nvPr/>
          </p:nvSpPr>
          <p:spPr>
            <a:xfrm rot="-5400000">
              <a:off x="-1135775" y="3635286"/>
              <a:ext cx="56056" cy="159896"/>
            </a:xfrm>
            <a:custGeom>
              <a:avLst/>
              <a:gdLst/>
              <a:ahLst/>
              <a:cxnLst/>
              <a:rect l="l" t="t" r="r" b="b"/>
              <a:pathLst>
                <a:path w="1247" h="3557" fill="none" extrusionOk="0">
                  <a:moveTo>
                    <a:pt x="1" y="0"/>
                  </a:moveTo>
                  <a:lnTo>
                    <a:pt x="1247" y="355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3"/>
            <p:cNvSpPr/>
            <p:nvPr/>
          </p:nvSpPr>
          <p:spPr>
            <a:xfrm rot="-5400000">
              <a:off x="-1258765" y="3274542"/>
              <a:ext cx="56101" cy="154457"/>
            </a:xfrm>
            <a:custGeom>
              <a:avLst/>
              <a:gdLst/>
              <a:ahLst/>
              <a:cxnLst/>
              <a:rect l="l" t="t" r="r" b="b"/>
              <a:pathLst>
                <a:path w="1248" h="3436" fill="none" extrusionOk="0">
                  <a:moveTo>
                    <a:pt x="1" y="0"/>
                  </a:moveTo>
                  <a:lnTo>
                    <a:pt x="1247" y="3435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3"/>
            <p:cNvSpPr/>
            <p:nvPr/>
          </p:nvSpPr>
          <p:spPr>
            <a:xfrm rot="-5400000">
              <a:off x="-1340062" y="3029304"/>
              <a:ext cx="56056" cy="155805"/>
            </a:xfrm>
            <a:custGeom>
              <a:avLst/>
              <a:gdLst/>
              <a:ahLst/>
              <a:cxnLst/>
              <a:rect l="l" t="t" r="r" b="b"/>
              <a:pathLst>
                <a:path w="1247" h="3466" fill="none" extrusionOk="0">
                  <a:moveTo>
                    <a:pt x="1" y="1"/>
                  </a:moveTo>
                  <a:lnTo>
                    <a:pt x="1247" y="346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3"/>
            <p:cNvSpPr/>
            <p:nvPr/>
          </p:nvSpPr>
          <p:spPr>
            <a:xfrm rot="-5400000">
              <a:off x="-1071560" y="3822446"/>
              <a:ext cx="57404" cy="161290"/>
            </a:xfrm>
            <a:custGeom>
              <a:avLst/>
              <a:gdLst/>
              <a:ahLst/>
              <a:cxnLst/>
              <a:rect l="l" t="t" r="r" b="b"/>
              <a:pathLst>
                <a:path w="1277" h="3588" fill="none" extrusionOk="0">
                  <a:moveTo>
                    <a:pt x="0" y="1"/>
                  </a:moveTo>
                  <a:lnTo>
                    <a:pt x="1277" y="3587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3"/>
            <p:cNvSpPr/>
            <p:nvPr/>
          </p:nvSpPr>
          <p:spPr>
            <a:xfrm rot="-5400000">
              <a:off x="-847225" y="4565851"/>
              <a:ext cx="116157" cy="243822"/>
            </a:xfrm>
            <a:custGeom>
              <a:avLst/>
              <a:gdLst/>
              <a:ahLst/>
              <a:cxnLst/>
              <a:rect l="l" t="t" r="r" b="b"/>
              <a:pathLst>
                <a:path w="2584" h="5424" extrusionOk="0">
                  <a:moveTo>
                    <a:pt x="522" y="1"/>
                  </a:moveTo>
                  <a:cubicBezTo>
                    <a:pt x="480" y="1"/>
                    <a:pt x="437" y="6"/>
                    <a:pt x="395" y="16"/>
                  </a:cubicBezTo>
                  <a:cubicBezTo>
                    <a:pt x="152" y="108"/>
                    <a:pt x="0" y="381"/>
                    <a:pt x="92" y="624"/>
                  </a:cubicBezTo>
                  <a:lnTo>
                    <a:pt x="1611" y="5093"/>
                  </a:lnTo>
                  <a:cubicBezTo>
                    <a:pt x="1684" y="5287"/>
                    <a:pt x="1874" y="5423"/>
                    <a:pt x="2071" y="5423"/>
                  </a:cubicBezTo>
                  <a:cubicBezTo>
                    <a:pt x="2121" y="5423"/>
                    <a:pt x="2171" y="5415"/>
                    <a:pt x="2219" y="5396"/>
                  </a:cubicBezTo>
                  <a:cubicBezTo>
                    <a:pt x="2462" y="5305"/>
                    <a:pt x="2584" y="5032"/>
                    <a:pt x="2493" y="4789"/>
                  </a:cubicBezTo>
                  <a:lnTo>
                    <a:pt x="973" y="320"/>
                  </a:lnTo>
                  <a:cubicBezTo>
                    <a:pt x="923" y="119"/>
                    <a:pt x="726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7" name="Google Shape;2927;p73"/>
          <p:cNvGrpSpPr/>
          <p:nvPr/>
        </p:nvGrpSpPr>
        <p:grpSpPr>
          <a:xfrm>
            <a:off x="6873866" y="431640"/>
            <a:ext cx="1309833" cy="826872"/>
            <a:chOff x="7204739" y="2448420"/>
            <a:chExt cx="1309833" cy="826872"/>
          </a:xfrm>
        </p:grpSpPr>
        <p:grpSp>
          <p:nvGrpSpPr>
            <p:cNvPr id="2928" name="Google Shape;2928;p73"/>
            <p:cNvGrpSpPr/>
            <p:nvPr/>
          </p:nvGrpSpPr>
          <p:grpSpPr>
            <a:xfrm rot="1425396">
              <a:off x="7297065" y="2612186"/>
              <a:ext cx="556524" cy="575387"/>
              <a:chOff x="3610557" y="2780704"/>
              <a:chExt cx="325017" cy="336052"/>
            </a:xfrm>
          </p:grpSpPr>
          <p:sp>
            <p:nvSpPr>
              <p:cNvPr id="2929" name="Google Shape;2929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2" name="Google Shape;2932;p73"/>
            <p:cNvGrpSpPr/>
            <p:nvPr/>
          </p:nvGrpSpPr>
          <p:grpSpPr>
            <a:xfrm rot="-842945">
              <a:off x="8123836" y="2485690"/>
              <a:ext cx="351858" cy="363795"/>
              <a:chOff x="3610557" y="2780704"/>
              <a:chExt cx="325017" cy="336052"/>
            </a:xfrm>
          </p:grpSpPr>
          <p:sp>
            <p:nvSpPr>
              <p:cNvPr id="2933" name="Google Shape;2933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77982" y="1719052"/>
            <a:ext cx="8323118" cy="255454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78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78"/>
          <p:cNvSpPr txBox="1">
            <a:spLocks noGrp="1"/>
          </p:cNvSpPr>
          <p:nvPr>
            <p:ph type="title"/>
          </p:nvPr>
        </p:nvSpPr>
        <p:spPr>
          <a:xfrm>
            <a:off x="1987503" y="346063"/>
            <a:ext cx="5168986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mtClean="0"/>
              <a:t>Vận dụng, trải nghiệm</a:t>
            </a:r>
            <a:endParaRPr sz="4400" dirty="0"/>
          </a:p>
        </p:txBody>
      </p:sp>
      <p:sp>
        <p:nvSpPr>
          <p:cNvPr id="3223" name="Google Shape;3223;p78"/>
          <p:cNvSpPr/>
          <p:nvPr/>
        </p:nvSpPr>
        <p:spPr>
          <a:xfrm>
            <a:off x="-545200" y="2520425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78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7" name="Google Shape;3227;p78"/>
          <p:cNvGrpSpPr/>
          <p:nvPr/>
        </p:nvGrpSpPr>
        <p:grpSpPr>
          <a:xfrm>
            <a:off x="927898" y="1683460"/>
            <a:ext cx="3644098" cy="3237645"/>
            <a:chOff x="1028498" y="1683460"/>
            <a:chExt cx="3644098" cy="3237645"/>
          </a:xfrm>
        </p:grpSpPr>
        <p:grpSp>
          <p:nvGrpSpPr>
            <p:cNvPr id="3228" name="Google Shape;3228;p78"/>
            <p:cNvGrpSpPr/>
            <p:nvPr/>
          </p:nvGrpSpPr>
          <p:grpSpPr>
            <a:xfrm>
              <a:off x="1028498" y="1683460"/>
              <a:ext cx="3644098" cy="3237645"/>
              <a:chOff x="20634400" y="3255200"/>
              <a:chExt cx="1876950" cy="1667600"/>
            </a:xfrm>
          </p:grpSpPr>
          <p:sp>
            <p:nvSpPr>
              <p:cNvPr id="3229" name="Google Shape;3229;p78"/>
              <p:cNvSpPr/>
              <p:nvPr/>
            </p:nvSpPr>
            <p:spPr>
              <a:xfrm>
                <a:off x="20849450" y="4216150"/>
                <a:ext cx="126150" cy="60262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4105" extrusionOk="0">
                    <a:moveTo>
                      <a:pt x="5046" y="1"/>
                    </a:moveTo>
                    <a:lnTo>
                      <a:pt x="2310" y="518"/>
                    </a:lnTo>
                    <a:lnTo>
                      <a:pt x="0" y="21369"/>
                    </a:lnTo>
                    <a:lnTo>
                      <a:pt x="2432" y="24104"/>
                    </a:lnTo>
                    <a:lnTo>
                      <a:pt x="5046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78"/>
              <p:cNvSpPr/>
              <p:nvPr/>
            </p:nvSpPr>
            <p:spPr>
              <a:xfrm>
                <a:off x="21173925" y="4147775"/>
                <a:ext cx="189225" cy="61097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24439" extrusionOk="0">
                    <a:moveTo>
                      <a:pt x="2280" y="0"/>
                    </a:moveTo>
                    <a:lnTo>
                      <a:pt x="0" y="426"/>
                    </a:lnTo>
                    <a:lnTo>
                      <a:pt x="3283" y="22402"/>
                    </a:lnTo>
                    <a:lnTo>
                      <a:pt x="7569" y="24438"/>
                    </a:lnTo>
                    <a:lnTo>
                      <a:pt x="2280" y="0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78"/>
              <p:cNvSpPr/>
              <p:nvPr/>
            </p:nvSpPr>
            <p:spPr>
              <a:xfrm>
                <a:off x="21208100" y="4149275"/>
                <a:ext cx="22572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24500" extrusionOk="0">
                    <a:moveTo>
                      <a:pt x="2858" y="1"/>
                    </a:moveTo>
                    <a:lnTo>
                      <a:pt x="1" y="396"/>
                    </a:lnTo>
                    <a:lnTo>
                      <a:pt x="6202" y="24378"/>
                    </a:lnTo>
                    <a:lnTo>
                      <a:pt x="9028" y="24500"/>
                    </a:lnTo>
                    <a:lnTo>
                      <a:pt x="2858" y="1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78"/>
              <p:cNvSpPr/>
              <p:nvPr/>
            </p:nvSpPr>
            <p:spPr>
              <a:xfrm>
                <a:off x="20910225" y="4215400"/>
                <a:ext cx="133775" cy="603375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24135" extrusionOk="0">
                    <a:moveTo>
                      <a:pt x="5350" y="0"/>
                    </a:moveTo>
                    <a:lnTo>
                      <a:pt x="2280" y="365"/>
                    </a:lnTo>
                    <a:lnTo>
                      <a:pt x="1" y="24134"/>
                    </a:lnTo>
                    <a:lnTo>
                      <a:pt x="1" y="24134"/>
                    </a:lnTo>
                    <a:lnTo>
                      <a:pt x="3800" y="24074"/>
                    </a:lnTo>
                    <a:lnTo>
                      <a:pt x="5350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78"/>
              <p:cNvSpPr/>
              <p:nvPr/>
            </p:nvSpPr>
            <p:spPr>
              <a:xfrm>
                <a:off x="20691375" y="4011750"/>
                <a:ext cx="817675" cy="23255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9302" extrusionOk="0">
                    <a:moveTo>
                      <a:pt x="24257" y="0"/>
                    </a:moveTo>
                    <a:lnTo>
                      <a:pt x="1" y="6323"/>
                    </a:lnTo>
                    <a:lnTo>
                      <a:pt x="7660" y="9301"/>
                    </a:lnTo>
                    <a:lnTo>
                      <a:pt x="32707" y="3435"/>
                    </a:lnTo>
                    <a:lnTo>
                      <a:pt x="24257" y="0"/>
                    </a:lnTo>
                    <a:close/>
                  </a:path>
                </a:pathLst>
              </a:custGeom>
              <a:solidFill>
                <a:srgbClr val="D87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78"/>
              <p:cNvSpPr/>
              <p:nvPr/>
            </p:nvSpPr>
            <p:spPr>
              <a:xfrm>
                <a:off x="20882875" y="4097625"/>
                <a:ext cx="626175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8329" extrusionOk="0">
                    <a:moveTo>
                      <a:pt x="25047" y="0"/>
                    </a:moveTo>
                    <a:lnTo>
                      <a:pt x="0" y="5866"/>
                    </a:lnTo>
                    <a:lnTo>
                      <a:pt x="0" y="8328"/>
                    </a:lnTo>
                    <a:lnTo>
                      <a:pt x="24743" y="2310"/>
                    </a:lnTo>
                    <a:lnTo>
                      <a:pt x="25047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78"/>
              <p:cNvSpPr/>
              <p:nvPr/>
            </p:nvSpPr>
            <p:spPr>
              <a:xfrm>
                <a:off x="20691375" y="4169800"/>
                <a:ext cx="19152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5442" extrusionOk="0">
                    <a:moveTo>
                      <a:pt x="1" y="1"/>
                    </a:moveTo>
                    <a:lnTo>
                      <a:pt x="1" y="2767"/>
                    </a:lnTo>
                    <a:lnTo>
                      <a:pt x="7660" y="5441"/>
                    </a:lnTo>
                    <a:lnTo>
                      <a:pt x="7660" y="2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78"/>
              <p:cNvSpPr/>
              <p:nvPr/>
            </p:nvSpPr>
            <p:spPr>
              <a:xfrm>
                <a:off x="20797775" y="3943700"/>
                <a:ext cx="480275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0656" extrusionOk="0">
                    <a:moveTo>
                      <a:pt x="3006" y="0"/>
                    </a:moveTo>
                    <a:cubicBezTo>
                      <a:pt x="2641" y="0"/>
                      <a:pt x="2276" y="16"/>
                      <a:pt x="1915" y="48"/>
                    </a:cubicBezTo>
                    <a:cubicBezTo>
                      <a:pt x="1277" y="78"/>
                      <a:pt x="638" y="169"/>
                      <a:pt x="0" y="321"/>
                    </a:cubicBezTo>
                    <a:lnTo>
                      <a:pt x="2249" y="10656"/>
                    </a:lnTo>
                    <a:lnTo>
                      <a:pt x="19210" y="7099"/>
                    </a:lnTo>
                    <a:cubicBezTo>
                      <a:pt x="18481" y="6096"/>
                      <a:pt x="17113" y="5732"/>
                      <a:pt x="15897" y="5397"/>
                    </a:cubicBezTo>
                    <a:cubicBezTo>
                      <a:pt x="14438" y="4972"/>
                      <a:pt x="12979" y="4425"/>
                      <a:pt x="11703" y="3634"/>
                    </a:cubicBezTo>
                    <a:cubicBezTo>
                      <a:pt x="10456" y="2874"/>
                      <a:pt x="9362" y="1902"/>
                      <a:pt x="8085" y="1203"/>
                    </a:cubicBezTo>
                    <a:cubicBezTo>
                      <a:pt x="6550" y="372"/>
                      <a:pt x="4765" y="0"/>
                      <a:pt x="300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78"/>
              <p:cNvSpPr/>
              <p:nvPr/>
            </p:nvSpPr>
            <p:spPr>
              <a:xfrm>
                <a:off x="20746100" y="3317200"/>
                <a:ext cx="707475" cy="804000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32160" extrusionOk="0">
                    <a:moveTo>
                      <a:pt x="22827" y="1"/>
                    </a:moveTo>
                    <a:lnTo>
                      <a:pt x="12675" y="1977"/>
                    </a:lnTo>
                    <a:cubicBezTo>
                      <a:pt x="13162" y="3010"/>
                      <a:pt x="12462" y="4317"/>
                      <a:pt x="12584" y="5502"/>
                    </a:cubicBezTo>
                    <a:cubicBezTo>
                      <a:pt x="12675" y="6414"/>
                      <a:pt x="13283" y="7205"/>
                      <a:pt x="14043" y="7752"/>
                    </a:cubicBezTo>
                    <a:cubicBezTo>
                      <a:pt x="14773" y="8299"/>
                      <a:pt x="15654" y="8633"/>
                      <a:pt x="16475" y="8998"/>
                    </a:cubicBezTo>
                    <a:cubicBezTo>
                      <a:pt x="18207" y="9758"/>
                      <a:pt x="20001" y="10852"/>
                      <a:pt x="20639" y="12615"/>
                    </a:cubicBezTo>
                    <a:cubicBezTo>
                      <a:pt x="21125" y="13922"/>
                      <a:pt x="20821" y="15442"/>
                      <a:pt x="19940" y="16506"/>
                    </a:cubicBezTo>
                    <a:cubicBezTo>
                      <a:pt x="19203" y="17369"/>
                      <a:pt x="18063" y="17872"/>
                      <a:pt x="16910" y="17872"/>
                    </a:cubicBezTo>
                    <a:cubicBezTo>
                      <a:pt x="16684" y="17872"/>
                      <a:pt x="16456" y="17853"/>
                      <a:pt x="16232" y="17813"/>
                    </a:cubicBezTo>
                    <a:cubicBezTo>
                      <a:pt x="14803" y="17539"/>
                      <a:pt x="13648" y="16506"/>
                      <a:pt x="12250" y="16080"/>
                    </a:cubicBezTo>
                    <a:cubicBezTo>
                      <a:pt x="11680" y="15909"/>
                      <a:pt x="11099" y="15845"/>
                      <a:pt x="10511" y="15845"/>
                    </a:cubicBezTo>
                    <a:cubicBezTo>
                      <a:pt x="9217" y="15845"/>
                      <a:pt x="7892" y="16156"/>
                      <a:pt x="6596" y="16323"/>
                    </a:cubicBezTo>
                    <a:cubicBezTo>
                      <a:pt x="5903" y="16419"/>
                      <a:pt x="5195" y="16470"/>
                      <a:pt x="4485" y="16470"/>
                    </a:cubicBezTo>
                    <a:cubicBezTo>
                      <a:pt x="2953" y="16470"/>
                      <a:pt x="1413" y="16235"/>
                      <a:pt x="0" y="15715"/>
                    </a:cubicBezTo>
                    <a:lnTo>
                      <a:pt x="0" y="15715"/>
                    </a:lnTo>
                    <a:lnTo>
                      <a:pt x="2067" y="25381"/>
                    </a:lnTo>
                    <a:cubicBezTo>
                      <a:pt x="2705" y="25229"/>
                      <a:pt x="3313" y="25138"/>
                      <a:pt x="3952" y="25108"/>
                    </a:cubicBezTo>
                    <a:cubicBezTo>
                      <a:pt x="4318" y="25076"/>
                      <a:pt x="4687" y="25060"/>
                      <a:pt x="5056" y="25060"/>
                    </a:cubicBezTo>
                    <a:cubicBezTo>
                      <a:pt x="6832" y="25060"/>
                      <a:pt x="8617" y="25432"/>
                      <a:pt x="10152" y="26263"/>
                    </a:cubicBezTo>
                    <a:cubicBezTo>
                      <a:pt x="11429" y="26962"/>
                      <a:pt x="12523" y="27934"/>
                      <a:pt x="13770" y="28694"/>
                    </a:cubicBezTo>
                    <a:cubicBezTo>
                      <a:pt x="15046" y="29485"/>
                      <a:pt x="16505" y="30032"/>
                      <a:pt x="17964" y="30457"/>
                    </a:cubicBezTo>
                    <a:cubicBezTo>
                      <a:pt x="19180" y="30792"/>
                      <a:pt x="20548" y="31156"/>
                      <a:pt x="21277" y="32159"/>
                    </a:cubicBezTo>
                    <a:lnTo>
                      <a:pt x="28299" y="30700"/>
                    </a:lnTo>
                    <a:lnTo>
                      <a:pt x="22827" y="1"/>
                    </a:ln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78"/>
              <p:cNvSpPr/>
              <p:nvPr/>
            </p:nvSpPr>
            <p:spPr>
              <a:xfrm>
                <a:off x="20687575" y="3366600"/>
                <a:ext cx="586675" cy="397400"/>
              </a:xfrm>
              <a:custGeom>
                <a:avLst/>
                <a:gdLst/>
                <a:ahLst/>
                <a:cxnLst/>
                <a:rect l="l" t="t" r="r" b="b"/>
                <a:pathLst>
                  <a:path w="23467" h="15896" extrusionOk="0">
                    <a:moveTo>
                      <a:pt x="15016" y="1"/>
                    </a:moveTo>
                    <a:lnTo>
                      <a:pt x="1" y="2919"/>
                    </a:lnTo>
                    <a:lnTo>
                      <a:pt x="2341" y="13739"/>
                    </a:lnTo>
                    <a:cubicBezTo>
                      <a:pt x="3754" y="14259"/>
                      <a:pt x="5294" y="14494"/>
                      <a:pt x="6836" y="14494"/>
                    </a:cubicBezTo>
                    <a:cubicBezTo>
                      <a:pt x="7550" y="14494"/>
                      <a:pt x="8265" y="14443"/>
                      <a:pt x="8968" y="14347"/>
                    </a:cubicBezTo>
                    <a:cubicBezTo>
                      <a:pt x="10243" y="14180"/>
                      <a:pt x="11561" y="13869"/>
                      <a:pt x="12853" y="13869"/>
                    </a:cubicBezTo>
                    <a:cubicBezTo>
                      <a:pt x="13440" y="13869"/>
                      <a:pt x="14021" y="13933"/>
                      <a:pt x="14591" y="14104"/>
                    </a:cubicBezTo>
                    <a:cubicBezTo>
                      <a:pt x="15989" y="14530"/>
                      <a:pt x="17144" y="15563"/>
                      <a:pt x="18573" y="15837"/>
                    </a:cubicBezTo>
                    <a:cubicBezTo>
                      <a:pt x="18797" y="15876"/>
                      <a:pt x="19023" y="15896"/>
                      <a:pt x="19249" y="15896"/>
                    </a:cubicBezTo>
                    <a:cubicBezTo>
                      <a:pt x="20403" y="15896"/>
                      <a:pt x="21544" y="15389"/>
                      <a:pt x="22281" y="14499"/>
                    </a:cubicBezTo>
                    <a:cubicBezTo>
                      <a:pt x="23162" y="13466"/>
                      <a:pt x="23466" y="11946"/>
                      <a:pt x="22980" y="10639"/>
                    </a:cubicBezTo>
                    <a:cubicBezTo>
                      <a:pt x="22342" y="8876"/>
                      <a:pt x="20548" y="7812"/>
                      <a:pt x="18816" y="7022"/>
                    </a:cubicBezTo>
                    <a:cubicBezTo>
                      <a:pt x="17995" y="6657"/>
                      <a:pt x="17114" y="6323"/>
                      <a:pt x="16384" y="5776"/>
                    </a:cubicBezTo>
                    <a:cubicBezTo>
                      <a:pt x="15624" y="5229"/>
                      <a:pt x="15016" y="4438"/>
                      <a:pt x="14925" y="3526"/>
                    </a:cubicBezTo>
                    <a:cubicBezTo>
                      <a:pt x="14803" y="2341"/>
                      <a:pt x="15503" y="1034"/>
                      <a:pt x="15016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78"/>
              <p:cNvSpPr/>
              <p:nvPr/>
            </p:nvSpPr>
            <p:spPr>
              <a:xfrm>
                <a:off x="20635150" y="3390925"/>
                <a:ext cx="218875" cy="8191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32767" extrusionOk="0">
                    <a:moveTo>
                      <a:pt x="0" y="0"/>
                    </a:moveTo>
                    <a:lnTo>
                      <a:pt x="6384" y="31034"/>
                    </a:lnTo>
                    <a:lnTo>
                      <a:pt x="8754" y="32767"/>
                    </a:lnTo>
                    <a:lnTo>
                      <a:pt x="8754" y="32767"/>
                    </a:lnTo>
                    <a:lnTo>
                      <a:pt x="2098" y="19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78"/>
              <p:cNvSpPr/>
              <p:nvPr/>
            </p:nvSpPr>
            <p:spPr>
              <a:xfrm>
                <a:off x="20634400" y="3276925"/>
                <a:ext cx="6824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27296" h="6506" extrusionOk="0">
                    <a:moveTo>
                      <a:pt x="24864" y="1"/>
                    </a:moveTo>
                    <a:cubicBezTo>
                      <a:pt x="24560" y="1"/>
                      <a:pt x="0" y="4560"/>
                      <a:pt x="0" y="4560"/>
                    </a:cubicBezTo>
                    <a:lnTo>
                      <a:pt x="2128" y="6506"/>
                    </a:lnTo>
                    <a:lnTo>
                      <a:pt x="27295" y="1612"/>
                    </a:lnTo>
                    <a:cubicBezTo>
                      <a:pt x="27295" y="1612"/>
                      <a:pt x="25198" y="1"/>
                      <a:pt x="24864" y="1"/>
                    </a:cubicBezTo>
                    <a:close/>
                  </a:path>
                </a:pathLst>
              </a:custGeom>
              <a:solidFill>
                <a:srgbClr val="FFE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78"/>
              <p:cNvSpPr/>
              <p:nvPr/>
            </p:nvSpPr>
            <p:spPr>
              <a:xfrm>
                <a:off x="21562975" y="486662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extrusionOk="0">
                    <a:moveTo>
                      <a:pt x="153" y="0"/>
                    </a:moveTo>
                    <a:cubicBezTo>
                      <a:pt x="1" y="943"/>
                      <a:pt x="122" y="1763"/>
                      <a:pt x="791" y="2007"/>
                    </a:cubicBezTo>
                    <a:cubicBezTo>
                      <a:pt x="903" y="2048"/>
                      <a:pt x="1027" y="2067"/>
                      <a:pt x="1160" y="2067"/>
                    </a:cubicBezTo>
                    <a:cubicBezTo>
                      <a:pt x="1714" y="2067"/>
                      <a:pt x="2439" y="1731"/>
                      <a:pt x="3223" y="1216"/>
                    </a:cubicBezTo>
                    <a:cubicBezTo>
                      <a:pt x="1733" y="183"/>
                      <a:pt x="700" y="0"/>
                      <a:pt x="15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78"/>
              <p:cNvSpPr/>
              <p:nvPr/>
            </p:nvSpPr>
            <p:spPr>
              <a:xfrm>
                <a:off x="21566775" y="4801975"/>
                <a:ext cx="1352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803" extrusionOk="0">
                    <a:moveTo>
                      <a:pt x="965" y="1"/>
                    </a:moveTo>
                    <a:cubicBezTo>
                      <a:pt x="916" y="1"/>
                      <a:pt x="868" y="1"/>
                      <a:pt x="821" y="3"/>
                    </a:cubicBezTo>
                    <a:cubicBezTo>
                      <a:pt x="487" y="793"/>
                      <a:pt x="153" y="1735"/>
                      <a:pt x="1" y="2586"/>
                    </a:cubicBezTo>
                    <a:cubicBezTo>
                      <a:pt x="548" y="2586"/>
                      <a:pt x="1581" y="2769"/>
                      <a:pt x="3071" y="3802"/>
                    </a:cubicBezTo>
                    <a:cubicBezTo>
                      <a:pt x="3830" y="3286"/>
                      <a:pt x="4651" y="2617"/>
                      <a:pt x="5411" y="1948"/>
                    </a:cubicBezTo>
                    <a:cubicBezTo>
                      <a:pt x="3723" y="348"/>
                      <a:pt x="2063" y="1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78"/>
              <p:cNvSpPr/>
              <p:nvPr/>
            </p:nvSpPr>
            <p:spPr>
              <a:xfrm>
                <a:off x="21587300" y="4692075"/>
                <a:ext cx="18390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345" extrusionOk="0">
                    <a:moveTo>
                      <a:pt x="5078" y="1"/>
                    </a:moveTo>
                    <a:cubicBezTo>
                      <a:pt x="4704" y="1"/>
                      <a:pt x="730" y="2788"/>
                      <a:pt x="730" y="2788"/>
                    </a:cubicBezTo>
                    <a:cubicBezTo>
                      <a:pt x="730" y="2788"/>
                      <a:pt x="395" y="3487"/>
                      <a:pt x="0" y="4399"/>
                    </a:cubicBezTo>
                    <a:cubicBezTo>
                      <a:pt x="47" y="4397"/>
                      <a:pt x="95" y="4397"/>
                      <a:pt x="144" y="4397"/>
                    </a:cubicBezTo>
                    <a:cubicBezTo>
                      <a:pt x="1242" y="4397"/>
                      <a:pt x="2902" y="4744"/>
                      <a:pt x="4590" y="6344"/>
                    </a:cubicBezTo>
                    <a:cubicBezTo>
                      <a:pt x="6110" y="4946"/>
                      <a:pt x="7356" y="3548"/>
                      <a:pt x="7356" y="3548"/>
                    </a:cubicBezTo>
                    <a:cubicBezTo>
                      <a:pt x="7356" y="3548"/>
                      <a:pt x="5137" y="295"/>
                      <a:pt x="5107" y="22"/>
                    </a:cubicBezTo>
                    <a:cubicBezTo>
                      <a:pt x="5107" y="7"/>
                      <a:pt x="5097" y="1"/>
                      <a:pt x="5078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78"/>
              <p:cNvSpPr/>
              <p:nvPr/>
            </p:nvSpPr>
            <p:spPr>
              <a:xfrm>
                <a:off x="21620725" y="4745050"/>
                <a:ext cx="1755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5472" extrusionOk="0">
                    <a:moveTo>
                      <a:pt x="4925" y="0"/>
                    </a:moveTo>
                    <a:cubicBezTo>
                      <a:pt x="2797" y="608"/>
                      <a:pt x="882" y="2249"/>
                      <a:pt x="1" y="3100"/>
                    </a:cubicBezTo>
                    <a:cubicBezTo>
                      <a:pt x="92" y="3283"/>
                      <a:pt x="213" y="3465"/>
                      <a:pt x="365" y="3678"/>
                    </a:cubicBezTo>
                    <a:cubicBezTo>
                      <a:pt x="791" y="4316"/>
                      <a:pt x="1460" y="4924"/>
                      <a:pt x="2220" y="5471"/>
                    </a:cubicBezTo>
                    <a:cubicBezTo>
                      <a:pt x="2828" y="4377"/>
                      <a:pt x="4347" y="2158"/>
                      <a:pt x="7022" y="1854"/>
                    </a:cubicBezTo>
                    <a:cubicBezTo>
                      <a:pt x="6353" y="1186"/>
                      <a:pt x="5624" y="547"/>
                      <a:pt x="4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78"/>
              <p:cNvSpPr/>
              <p:nvPr/>
            </p:nvSpPr>
            <p:spPr>
              <a:xfrm>
                <a:off x="21589575" y="4705925"/>
                <a:ext cx="15427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666" extrusionOk="0">
                    <a:moveTo>
                      <a:pt x="2980" y="1"/>
                    </a:moveTo>
                    <a:cubicBezTo>
                      <a:pt x="2915" y="1"/>
                      <a:pt x="2854" y="5"/>
                      <a:pt x="2797" y="15"/>
                    </a:cubicBezTo>
                    <a:cubicBezTo>
                      <a:pt x="578" y="289"/>
                      <a:pt x="152" y="1747"/>
                      <a:pt x="152" y="1747"/>
                    </a:cubicBezTo>
                    <a:cubicBezTo>
                      <a:pt x="152" y="1747"/>
                      <a:pt x="0" y="2720"/>
                      <a:pt x="1247" y="4665"/>
                    </a:cubicBezTo>
                    <a:cubicBezTo>
                      <a:pt x="2128" y="3814"/>
                      <a:pt x="4043" y="2173"/>
                      <a:pt x="6171" y="1565"/>
                    </a:cubicBezTo>
                    <a:cubicBezTo>
                      <a:pt x="4939" y="641"/>
                      <a:pt x="3732" y="1"/>
                      <a:pt x="298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78"/>
              <p:cNvSpPr/>
              <p:nvPr/>
            </p:nvSpPr>
            <p:spPr>
              <a:xfrm>
                <a:off x="21676200" y="4791400"/>
                <a:ext cx="158850" cy="125400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5016" extrusionOk="0">
                    <a:moveTo>
                      <a:pt x="4803" y="0"/>
                    </a:moveTo>
                    <a:cubicBezTo>
                      <a:pt x="2128" y="304"/>
                      <a:pt x="609" y="2523"/>
                      <a:pt x="1" y="3617"/>
                    </a:cubicBezTo>
                    <a:cubicBezTo>
                      <a:pt x="852" y="4225"/>
                      <a:pt x="1855" y="4742"/>
                      <a:pt x="2827" y="5016"/>
                    </a:cubicBezTo>
                    <a:cubicBezTo>
                      <a:pt x="3192" y="4195"/>
                      <a:pt x="4165" y="2614"/>
                      <a:pt x="6353" y="2006"/>
                    </a:cubicBezTo>
                    <a:cubicBezTo>
                      <a:pt x="5989" y="1368"/>
                      <a:pt x="5441" y="669"/>
                      <a:pt x="480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78"/>
              <p:cNvSpPr/>
              <p:nvPr/>
            </p:nvSpPr>
            <p:spPr>
              <a:xfrm>
                <a:off x="21746875" y="4841550"/>
                <a:ext cx="1086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250" extrusionOk="0">
                    <a:moveTo>
                      <a:pt x="3526" y="0"/>
                    </a:moveTo>
                    <a:cubicBezTo>
                      <a:pt x="1338" y="608"/>
                      <a:pt x="365" y="2189"/>
                      <a:pt x="0" y="3010"/>
                    </a:cubicBezTo>
                    <a:cubicBezTo>
                      <a:pt x="537" y="3165"/>
                      <a:pt x="1074" y="3249"/>
                      <a:pt x="1584" y="3249"/>
                    </a:cubicBezTo>
                    <a:cubicBezTo>
                      <a:pt x="2376" y="3249"/>
                      <a:pt x="3106" y="3046"/>
                      <a:pt x="3678" y="2584"/>
                    </a:cubicBezTo>
                    <a:cubicBezTo>
                      <a:pt x="4347" y="2067"/>
                      <a:pt x="4165" y="1095"/>
                      <a:pt x="3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78"/>
              <p:cNvSpPr/>
              <p:nvPr/>
            </p:nvSpPr>
            <p:spPr>
              <a:xfrm>
                <a:off x="21782575" y="4522400"/>
                <a:ext cx="66900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402" fill="none" extrusionOk="0">
                    <a:moveTo>
                      <a:pt x="2676" y="0"/>
                    </a:moveTo>
                    <a:cubicBezTo>
                      <a:pt x="2676" y="0"/>
                      <a:pt x="1" y="608"/>
                      <a:pt x="244" y="2401"/>
                    </a:cubicBezTo>
                  </a:path>
                </a:pathLst>
              </a:custGeom>
              <a:noFill/>
              <a:ln w="9875" cap="flat" cmpd="sng">
                <a:solidFill>
                  <a:srgbClr val="2E2E2E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78"/>
              <p:cNvSpPr/>
              <p:nvPr/>
            </p:nvSpPr>
            <p:spPr>
              <a:xfrm>
                <a:off x="21203550" y="4381250"/>
                <a:ext cx="1090700" cy="471150"/>
              </a:xfrm>
              <a:custGeom>
                <a:avLst/>
                <a:gdLst/>
                <a:ahLst/>
                <a:cxnLst/>
                <a:rect l="l" t="t" r="r" b="b"/>
                <a:pathLst>
                  <a:path w="43628" h="18846" extrusionOk="0">
                    <a:moveTo>
                      <a:pt x="10735" y="0"/>
                    </a:moveTo>
                    <a:cubicBezTo>
                      <a:pt x="9339" y="0"/>
                      <a:pt x="7942" y="268"/>
                      <a:pt x="6627" y="935"/>
                    </a:cubicBezTo>
                    <a:cubicBezTo>
                      <a:pt x="0" y="4309"/>
                      <a:pt x="4712" y="15160"/>
                      <a:pt x="15533" y="15829"/>
                    </a:cubicBezTo>
                    <a:cubicBezTo>
                      <a:pt x="15630" y="15837"/>
                      <a:pt x="15730" y="15841"/>
                      <a:pt x="15831" y="15841"/>
                    </a:cubicBezTo>
                    <a:cubicBezTo>
                      <a:pt x="16107" y="15841"/>
                      <a:pt x="16390" y="15812"/>
                      <a:pt x="16657" y="15768"/>
                    </a:cubicBezTo>
                    <a:cubicBezTo>
                      <a:pt x="20515" y="14978"/>
                      <a:pt x="20730" y="13794"/>
                      <a:pt x="20730" y="13792"/>
                    </a:cubicBezTo>
                    <a:lnTo>
                      <a:pt x="20730" y="13792"/>
                    </a:lnTo>
                    <a:cubicBezTo>
                      <a:pt x="20730" y="13795"/>
                      <a:pt x="20215" y="18352"/>
                      <a:pt x="26323" y="18777"/>
                    </a:cubicBezTo>
                    <a:cubicBezTo>
                      <a:pt x="26952" y="18821"/>
                      <a:pt x="27639" y="18845"/>
                      <a:pt x="28362" y="18845"/>
                    </a:cubicBezTo>
                    <a:cubicBezTo>
                      <a:pt x="34622" y="18845"/>
                      <a:pt x="43628" y="17032"/>
                      <a:pt x="42129" y="10601"/>
                    </a:cubicBezTo>
                    <a:cubicBezTo>
                      <a:pt x="40457" y="3427"/>
                      <a:pt x="35928" y="2151"/>
                      <a:pt x="35928" y="2151"/>
                    </a:cubicBezTo>
                    <a:lnTo>
                      <a:pt x="22189" y="4522"/>
                    </a:lnTo>
                    <a:cubicBezTo>
                      <a:pt x="22189" y="4522"/>
                      <a:pt x="16469" y="0"/>
                      <a:pt x="10735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78"/>
              <p:cNvSpPr/>
              <p:nvPr/>
            </p:nvSpPr>
            <p:spPr>
              <a:xfrm>
                <a:off x="21538650" y="4497325"/>
                <a:ext cx="579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23163" h="9180" extrusionOk="0">
                    <a:moveTo>
                      <a:pt x="1" y="0"/>
                    </a:moveTo>
                    <a:cubicBezTo>
                      <a:pt x="6323" y="2219"/>
                      <a:pt x="6931" y="6596"/>
                      <a:pt x="7326" y="9180"/>
                    </a:cubicBezTo>
                    <a:cubicBezTo>
                      <a:pt x="8372" y="5430"/>
                      <a:pt x="12805" y="4605"/>
                      <a:pt x="16665" y="4605"/>
                    </a:cubicBezTo>
                    <a:cubicBezTo>
                      <a:pt x="19693" y="4605"/>
                      <a:pt x="22368" y="5112"/>
                      <a:pt x="22779" y="5112"/>
                    </a:cubicBezTo>
                    <a:cubicBezTo>
                      <a:pt x="22804" y="5112"/>
                      <a:pt x="22820" y="5111"/>
                      <a:pt x="22828" y="5107"/>
                    </a:cubicBezTo>
                    <a:cubicBezTo>
                      <a:pt x="23162" y="4985"/>
                      <a:pt x="19758" y="2827"/>
                      <a:pt x="19758" y="2827"/>
                    </a:cubicBezTo>
                    <a:lnTo>
                      <a:pt x="13953" y="1155"/>
                    </a:lnTo>
                    <a:cubicBezTo>
                      <a:pt x="13953" y="1155"/>
                      <a:pt x="11462" y="3079"/>
                      <a:pt x="8883" y="3079"/>
                    </a:cubicBezTo>
                    <a:cubicBezTo>
                      <a:pt x="8031" y="3079"/>
                      <a:pt x="7169" y="2869"/>
                      <a:pt x="6384" y="2310"/>
                    </a:cubicBezTo>
                    <a:cubicBezTo>
                      <a:pt x="3223" y="9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78"/>
              <p:cNvSpPr/>
              <p:nvPr/>
            </p:nvSpPr>
            <p:spPr>
              <a:xfrm>
                <a:off x="21154150" y="3650050"/>
                <a:ext cx="15050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4514" extrusionOk="0">
                    <a:moveTo>
                      <a:pt x="578" y="0"/>
                    </a:moveTo>
                    <a:cubicBezTo>
                      <a:pt x="214" y="669"/>
                      <a:pt x="1" y="1429"/>
                      <a:pt x="1" y="2310"/>
                    </a:cubicBezTo>
                    <a:cubicBezTo>
                      <a:pt x="18" y="4122"/>
                      <a:pt x="1475" y="4513"/>
                      <a:pt x="2731" y="4513"/>
                    </a:cubicBezTo>
                    <a:cubicBezTo>
                      <a:pt x="3688" y="4513"/>
                      <a:pt x="4530" y="4286"/>
                      <a:pt x="4530" y="4286"/>
                    </a:cubicBezTo>
                    <a:cubicBezTo>
                      <a:pt x="6019" y="2948"/>
                      <a:pt x="5654" y="1733"/>
                      <a:pt x="4469" y="973"/>
                    </a:cubicBezTo>
                    <a:cubicBezTo>
                      <a:pt x="4408" y="1155"/>
                      <a:pt x="4317" y="1307"/>
                      <a:pt x="4195" y="1429"/>
                    </a:cubicBezTo>
                    <a:cubicBezTo>
                      <a:pt x="3983" y="1641"/>
                      <a:pt x="3648" y="1733"/>
                      <a:pt x="3314" y="1763"/>
                    </a:cubicBezTo>
                    <a:cubicBezTo>
                      <a:pt x="3249" y="1770"/>
                      <a:pt x="3186" y="1774"/>
                      <a:pt x="3125" y="1774"/>
                    </a:cubicBezTo>
                    <a:cubicBezTo>
                      <a:pt x="2926" y="1774"/>
                      <a:pt x="2740" y="1734"/>
                      <a:pt x="2554" y="1641"/>
                    </a:cubicBezTo>
                    <a:cubicBezTo>
                      <a:pt x="2311" y="1550"/>
                      <a:pt x="2128" y="1307"/>
                      <a:pt x="2098" y="1064"/>
                    </a:cubicBezTo>
                    <a:cubicBezTo>
                      <a:pt x="2068" y="912"/>
                      <a:pt x="2098" y="760"/>
                      <a:pt x="2068" y="638"/>
                    </a:cubicBezTo>
                    <a:cubicBezTo>
                      <a:pt x="1976" y="395"/>
                      <a:pt x="1733" y="274"/>
                      <a:pt x="1490" y="213"/>
                    </a:cubicBezTo>
                    <a:cubicBezTo>
                      <a:pt x="1247" y="182"/>
                      <a:pt x="1004" y="182"/>
                      <a:pt x="761" y="122"/>
                    </a:cubicBezTo>
                    <a:cubicBezTo>
                      <a:pt x="700" y="91"/>
                      <a:pt x="639" y="61"/>
                      <a:pt x="578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78"/>
              <p:cNvSpPr/>
              <p:nvPr/>
            </p:nvSpPr>
            <p:spPr>
              <a:xfrm>
                <a:off x="21168600" y="3594550"/>
                <a:ext cx="97275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995" extrusionOk="0">
                    <a:moveTo>
                      <a:pt x="2379" y="1"/>
                    </a:moveTo>
                    <a:cubicBezTo>
                      <a:pt x="2027" y="1"/>
                      <a:pt x="748" y="824"/>
                      <a:pt x="0" y="2220"/>
                    </a:cubicBezTo>
                    <a:cubicBezTo>
                      <a:pt x="61" y="2281"/>
                      <a:pt x="122" y="2311"/>
                      <a:pt x="213" y="2342"/>
                    </a:cubicBezTo>
                    <a:cubicBezTo>
                      <a:pt x="426" y="2402"/>
                      <a:pt x="669" y="2402"/>
                      <a:pt x="912" y="2463"/>
                    </a:cubicBezTo>
                    <a:cubicBezTo>
                      <a:pt x="1155" y="2494"/>
                      <a:pt x="1429" y="2615"/>
                      <a:pt x="1490" y="2858"/>
                    </a:cubicBezTo>
                    <a:cubicBezTo>
                      <a:pt x="1520" y="3010"/>
                      <a:pt x="1490" y="3132"/>
                      <a:pt x="1520" y="3284"/>
                    </a:cubicBezTo>
                    <a:cubicBezTo>
                      <a:pt x="1550" y="3557"/>
                      <a:pt x="1733" y="3770"/>
                      <a:pt x="1976" y="3892"/>
                    </a:cubicBezTo>
                    <a:cubicBezTo>
                      <a:pt x="2158" y="3960"/>
                      <a:pt x="2341" y="3994"/>
                      <a:pt x="2536" y="3994"/>
                    </a:cubicBezTo>
                    <a:cubicBezTo>
                      <a:pt x="2601" y="3994"/>
                      <a:pt x="2667" y="3991"/>
                      <a:pt x="2736" y="3983"/>
                    </a:cubicBezTo>
                    <a:cubicBezTo>
                      <a:pt x="3070" y="3983"/>
                      <a:pt x="3405" y="3892"/>
                      <a:pt x="3617" y="3649"/>
                    </a:cubicBezTo>
                    <a:cubicBezTo>
                      <a:pt x="3739" y="3527"/>
                      <a:pt x="3830" y="3375"/>
                      <a:pt x="3891" y="3193"/>
                    </a:cubicBezTo>
                    <a:cubicBezTo>
                      <a:pt x="3709" y="3071"/>
                      <a:pt x="3496" y="2980"/>
                      <a:pt x="3283" y="2889"/>
                    </a:cubicBezTo>
                    <a:cubicBezTo>
                      <a:pt x="1672" y="2159"/>
                      <a:pt x="2250" y="792"/>
                      <a:pt x="2462" y="123"/>
                    </a:cubicBezTo>
                    <a:cubicBezTo>
                      <a:pt x="2490" y="41"/>
                      <a:pt x="2457" y="1"/>
                      <a:pt x="2379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78"/>
              <p:cNvSpPr/>
              <p:nvPr/>
            </p:nvSpPr>
            <p:spPr>
              <a:xfrm>
                <a:off x="21300050" y="3743175"/>
                <a:ext cx="1953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5911" extrusionOk="0">
                    <a:moveTo>
                      <a:pt x="2975" y="0"/>
                    </a:moveTo>
                    <a:cubicBezTo>
                      <a:pt x="2323" y="0"/>
                      <a:pt x="1752" y="201"/>
                      <a:pt x="1399" y="743"/>
                    </a:cubicBezTo>
                    <a:cubicBezTo>
                      <a:pt x="1" y="2841"/>
                      <a:pt x="2463" y="5910"/>
                      <a:pt x="2463" y="5910"/>
                    </a:cubicBezTo>
                    <a:lnTo>
                      <a:pt x="7812" y="5394"/>
                    </a:lnTo>
                    <a:lnTo>
                      <a:pt x="7387" y="1655"/>
                    </a:lnTo>
                    <a:cubicBezTo>
                      <a:pt x="7387" y="1655"/>
                      <a:pt x="4846" y="0"/>
                      <a:pt x="2975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78"/>
              <p:cNvSpPr/>
              <p:nvPr/>
            </p:nvSpPr>
            <p:spPr>
              <a:xfrm>
                <a:off x="21944450" y="4200950"/>
                <a:ext cx="142875" cy="2744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0979" extrusionOk="0">
                    <a:moveTo>
                      <a:pt x="4681" y="1"/>
                    </a:moveTo>
                    <a:lnTo>
                      <a:pt x="0" y="9758"/>
                    </a:lnTo>
                    <a:cubicBezTo>
                      <a:pt x="0" y="9758"/>
                      <a:pt x="937" y="10978"/>
                      <a:pt x="3797" y="10978"/>
                    </a:cubicBezTo>
                    <a:cubicBezTo>
                      <a:pt x="3897" y="10978"/>
                      <a:pt x="3999" y="10977"/>
                      <a:pt x="4104" y="10974"/>
                    </a:cubicBezTo>
                    <a:cubicBezTo>
                      <a:pt x="5714" y="6749"/>
                      <a:pt x="5046" y="305"/>
                      <a:pt x="5046" y="305"/>
                    </a:cubicBezTo>
                    <a:cubicBezTo>
                      <a:pt x="4924" y="183"/>
                      <a:pt x="4803" y="92"/>
                      <a:pt x="468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78"/>
              <p:cNvSpPr/>
              <p:nvPr/>
            </p:nvSpPr>
            <p:spPr>
              <a:xfrm>
                <a:off x="22044750" y="4140175"/>
                <a:ext cx="146675" cy="33512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3405" extrusionOk="0">
                    <a:moveTo>
                      <a:pt x="1733" y="0"/>
                    </a:moveTo>
                    <a:lnTo>
                      <a:pt x="578" y="2401"/>
                    </a:lnTo>
                    <a:cubicBezTo>
                      <a:pt x="700" y="2523"/>
                      <a:pt x="821" y="2614"/>
                      <a:pt x="943" y="2736"/>
                    </a:cubicBezTo>
                    <a:cubicBezTo>
                      <a:pt x="943" y="2736"/>
                      <a:pt x="1611" y="9180"/>
                      <a:pt x="1" y="13405"/>
                    </a:cubicBezTo>
                    <a:cubicBezTo>
                      <a:pt x="396" y="13374"/>
                      <a:pt x="821" y="13344"/>
                      <a:pt x="1277" y="13283"/>
                    </a:cubicBezTo>
                    <a:cubicBezTo>
                      <a:pt x="5867" y="6657"/>
                      <a:pt x="1734" y="1"/>
                      <a:pt x="1733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78"/>
              <p:cNvSpPr/>
              <p:nvPr/>
            </p:nvSpPr>
            <p:spPr>
              <a:xfrm>
                <a:off x="21476350" y="3364300"/>
                <a:ext cx="557025" cy="6340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5363" extrusionOk="0">
                    <a:moveTo>
                      <a:pt x="18849" y="0"/>
                    </a:moveTo>
                    <a:cubicBezTo>
                      <a:pt x="18270" y="0"/>
                      <a:pt x="17692" y="98"/>
                      <a:pt x="17113" y="214"/>
                    </a:cubicBezTo>
                    <a:cubicBezTo>
                      <a:pt x="15594" y="579"/>
                      <a:pt x="14074" y="1096"/>
                      <a:pt x="12797" y="2007"/>
                    </a:cubicBezTo>
                    <a:cubicBezTo>
                      <a:pt x="12676" y="2099"/>
                      <a:pt x="12584" y="2159"/>
                      <a:pt x="12493" y="2251"/>
                    </a:cubicBezTo>
                    <a:cubicBezTo>
                      <a:pt x="10639" y="3679"/>
                      <a:pt x="9727" y="5716"/>
                      <a:pt x="8329" y="7539"/>
                    </a:cubicBezTo>
                    <a:cubicBezTo>
                      <a:pt x="7265" y="8907"/>
                      <a:pt x="5928" y="9971"/>
                      <a:pt x="4621" y="11096"/>
                    </a:cubicBezTo>
                    <a:cubicBezTo>
                      <a:pt x="3314" y="12190"/>
                      <a:pt x="2037" y="13406"/>
                      <a:pt x="1216" y="14895"/>
                    </a:cubicBezTo>
                    <a:cubicBezTo>
                      <a:pt x="365" y="16385"/>
                      <a:pt x="1" y="18239"/>
                      <a:pt x="639" y="19819"/>
                    </a:cubicBezTo>
                    <a:cubicBezTo>
                      <a:pt x="1095" y="20883"/>
                      <a:pt x="1915" y="21765"/>
                      <a:pt x="2888" y="22403"/>
                    </a:cubicBezTo>
                    <a:cubicBezTo>
                      <a:pt x="3830" y="23041"/>
                      <a:pt x="4925" y="23497"/>
                      <a:pt x="5988" y="23953"/>
                    </a:cubicBezTo>
                    <a:cubicBezTo>
                      <a:pt x="6840" y="24318"/>
                      <a:pt x="7721" y="24683"/>
                      <a:pt x="8633" y="24926"/>
                    </a:cubicBezTo>
                    <a:cubicBezTo>
                      <a:pt x="9652" y="25219"/>
                      <a:pt x="10708" y="25363"/>
                      <a:pt x="11763" y="25363"/>
                    </a:cubicBezTo>
                    <a:cubicBezTo>
                      <a:pt x="13445" y="25363"/>
                      <a:pt x="15126" y="24997"/>
                      <a:pt x="16657" y="24287"/>
                    </a:cubicBezTo>
                    <a:cubicBezTo>
                      <a:pt x="17660" y="23801"/>
                      <a:pt x="18633" y="23163"/>
                      <a:pt x="19302" y="22221"/>
                    </a:cubicBezTo>
                    <a:cubicBezTo>
                      <a:pt x="20214" y="20944"/>
                      <a:pt x="20366" y="19272"/>
                      <a:pt x="20366" y="17661"/>
                    </a:cubicBezTo>
                    <a:cubicBezTo>
                      <a:pt x="20366" y="16263"/>
                      <a:pt x="20244" y="14865"/>
                      <a:pt x="20001" y="13467"/>
                    </a:cubicBezTo>
                    <a:cubicBezTo>
                      <a:pt x="19788" y="12099"/>
                      <a:pt x="19484" y="10761"/>
                      <a:pt x="19393" y="9394"/>
                    </a:cubicBezTo>
                    <a:cubicBezTo>
                      <a:pt x="19302" y="8026"/>
                      <a:pt x="19484" y="6597"/>
                      <a:pt x="20183" y="5442"/>
                    </a:cubicBezTo>
                    <a:cubicBezTo>
                      <a:pt x="20548" y="4865"/>
                      <a:pt x="20974" y="4378"/>
                      <a:pt x="21338" y="3831"/>
                    </a:cubicBezTo>
                    <a:cubicBezTo>
                      <a:pt x="22281" y="2220"/>
                      <a:pt x="21126" y="336"/>
                      <a:pt x="19393" y="32"/>
                    </a:cubicBezTo>
                    <a:cubicBezTo>
                      <a:pt x="19212" y="10"/>
                      <a:pt x="19030" y="0"/>
                      <a:pt x="18849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78"/>
              <p:cNvSpPr/>
              <p:nvPr/>
            </p:nvSpPr>
            <p:spPr>
              <a:xfrm>
                <a:off x="21361600" y="3878000"/>
                <a:ext cx="433925" cy="4311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247" extrusionOk="0">
                    <a:moveTo>
                      <a:pt x="5350" y="1"/>
                    </a:moveTo>
                    <a:lnTo>
                      <a:pt x="1" y="517"/>
                    </a:lnTo>
                    <a:cubicBezTo>
                      <a:pt x="1" y="517"/>
                      <a:pt x="915" y="17246"/>
                      <a:pt x="6727" y="17246"/>
                    </a:cubicBezTo>
                    <a:cubicBezTo>
                      <a:pt x="6814" y="17246"/>
                      <a:pt x="6902" y="17243"/>
                      <a:pt x="6992" y="17235"/>
                    </a:cubicBezTo>
                    <a:cubicBezTo>
                      <a:pt x="12189" y="16779"/>
                      <a:pt x="17357" y="5198"/>
                      <a:pt x="17357" y="5198"/>
                    </a:cubicBezTo>
                    <a:cubicBezTo>
                      <a:pt x="17357" y="5198"/>
                      <a:pt x="16341" y="4496"/>
                      <a:pt x="14687" y="4496"/>
                    </a:cubicBezTo>
                    <a:cubicBezTo>
                      <a:pt x="12849" y="4496"/>
                      <a:pt x="10222" y="5364"/>
                      <a:pt x="7326" y="9028"/>
                    </a:cubicBezTo>
                    <a:lnTo>
                      <a:pt x="5350" y="1"/>
                    </a:ln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78"/>
              <p:cNvSpPr/>
              <p:nvPr/>
            </p:nvSpPr>
            <p:spPr>
              <a:xfrm>
                <a:off x="21472550" y="3994275"/>
                <a:ext cx="637575" cy="574250"/>
              </a:xfrm>
              <a:custGeom>
                <a:avLst/>
                <a:gdLst/>
                <a:ahLst/>
                <a:cxnLst/>
                <a:rect l="l" t="t" r="r" b="b"/>
                <a:pathLst>
                  <a:path w="25503" h="22970" extrusionOk="0">
                    <a:moveTo>
                      <a:pt x="11824" y="0"/>
                    </a:moveTo>
                    <a:cubicBezTo>
                      <a:pt x="11824" y="0"/>
                      <a:pt x="1" y="12645"/>
                      <a:pt x="7903" y="21064"/>
                    </a:cubicBezTo>
                    <a:cubicBezTo>
                      <a:pt x="9157" y="22405"/>
                      <a:pt x="10455" y="22969"/>
                      <a:pt x="11751" y="22969"/>
                    </a:cubicBezTo>
                    <a:cubicBezTo>
                      <a:pt x="18622" y="22969"/>
                      <a:pt x="25442" y="7113"/>
                      <a:pt x="25442" y="7113"/>
                    </a:cubicBezTo>
                    <a:cubicBezTo>
                      <a:pt x="25442" y="7113"/>
                      <a:pt x="25503" y="5502"/>
                      <a:pt x="21885" y="4408"/>
                    </a:cubicBezTo>
                    <a:cubicBezTo>
                      <a:pt x="18238" y="3313"/>
                      <a:pt x="14104" y="1125"/>
                      <a:pt x="14104" y="1125"/>
                    </a:cubicBez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78"/>
              <p:cNvSpPr/>
              <p:nvPr/>
            </p:nvSpPr>
            <p:spPr>
              <a:xfrm>
                <a:off x="21897325" y="3255200"/>
                <a:ext cx="139325" cy="1942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7770" extrusionOk="0">
                    <a:moveTo>
                      <a:pt x="1393" y="0"/>
                    </a:moveTo>
                    <a:cubicBezTo>
                      <a:pt x="1336" y="0"/>
                      <a:pt x="1277" y="16"/>
                      <a:pt x="1217" y="49"/>
                    </a:cubicBezTo>
                    <a:cubicBezTo>
                      <a:pt x="1" y="718"/>
                      <a:pt x="3101" y="7770"/>
                      <a:pt x="3101" y="7770"/>
                    </a:cubicBezTo>
                    <a:cubicBezTo>
                      <a:pt x="3101" y="7770"/>
                      <a:pt x="5572" y="621"/>
                      <a:pt x="4581" y="621"/>
                    </a:cubicBezTo>
                    <a:cubicBezTo>
                      <a:pt x="4565" y="621"/>
                      <a:pt x="4548" y="623"/>
                      <a:pt x="4530" y="627"/>
                    </a:cubicBezTo>
                    <a:cubicBezTo>
                      <a:pt x="3435" y="900"/>
                      <a:pt x="3101" y="5794"/>
                      <a:pt x="3101" y="5794"/>
                    </a:cubicBezTo>
                    <a:cubicBezTo>
                      <a:pt x="3101" y="5794"/>
                      <a:pt x="2497" y="0"/>
                      <a:pt x="139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78"/>
              <p:cNvSpPr/>
              <p:nvPr/>
            </p:nvSpPr>
            <p:spPr>
              <a:xfrm>
                <a:off x="21624525" y="3378750"/>
                <a:ext cx="469650" cy="997375"/>
              </a:xfrm>
              <a:custGeom>
                <a:avLst/>
                <a:gdLst/>
                <a:ahLst/>
                <a:cxnLst/>
                <a:rect l="l" t="t" r="r" b="b"/>
                <a:pathLst>
                  <a:path w="18786" h="39895" extrusionOk="0">
                    <a:moveTo>
                      <a:pt x="13618" y="1"/>
                    </a:moveTo>
                    <a:lnTo>
                      <a:pt x="13618" y="1"/>
                    </a:lnTo>
                    <a:cubicBezTo>
                      <a:pt x="10244" y="31"/>
                      <a:pt x="7174" y="1825"/>
                      <a:pt x="5776" y="5168"/>
                    </a:cubicBezTo>
                    <a:lnTo>
                      <a:pt x="3709" y="10092"/>
                    </a:lnTo>
                    <a:cubicBezTo>
                      <a:pt x="1824" y="14591"/>
                      <a:pt x="3952" y="19788"/>
                      <a:pt x="8451" y="21673"/>
                    </a:cubicBezTo>
                    <a:lnTo>
                      <a:pt x="9423" y="22068"/>
                    </a:lnTo>
                    <a:lnTo>
                      <a:pt x="8451" y="26050"/>
                    </a:lnTo>
                    <a:lnTo>
                      <a:pt x="6201" y="24773"/>
                    </a:lnTo>
                    <a:cubicBezTo>
                      <a:pt x="6201" y="24773"/>
                      <a:pt x="1" y="31491"/>
                      <a:pt x="2159" y="35047"/>
                    </a:cubicBezTo>
                    <a:cubicBezTo>
                      <a:pt x="3942" y="38010"/>
                      <a:pt x="6181" y="39895"/>
                      <a:pt x="9854" y="39895"/>
                    </a:cubicBezTo>
                    <a:cubicBezTo>
                      <a:pt x="10627" y="39895"/>
                      <a:pt x="11463" y="39811"/>
                      <a:pt x="12372" y="39637"/>
                    </a:cubicBezTo>
                    <a:cubicBezTo>
                      <a:pt x="15016" y="39120"/>
                      <a:pt x="16414" y="35199"/>
                      <a:pt x="17752" y="33193"/>
                    </a:cubicBezTo>
                    <a:cubicBezTo>
                      <a:pt x="4135" y="29515"/>
                      <a:pt x="18329" y="17904"/>
                      <a:pt x="18329" y="17904"/>
                    </a:cubicBezTo>
                    <a:lnTo>
                      <a:pt x="18785" y="15746"/>
                    </a:lnTo>
                    <a:cubicBezTo>
                      <a:pt x="11642" y="11794"/>
                      <a:pt x="12919" y="3040"/>
                      <a:pt x="13618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78"/>
              <p:cNvSpPr/>
              <p:nvPr/>
            </p:nvSpPr>
            <p:spPr>
              <a:xfrm>
                <a:off x="21656450" y="3378750"/>
                <a:ext cx="543350" cy="854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34196" extrusionOk="0">
                    <a:moveTo>
                      <a:pt x="12371" y="1"/>
                    </a:moveTo>
                    <a:cubicBezTo>
                      <a:pt x="11672" y="3040"/>
                      <a:pt x="10365" y="11794"/>
                      <a:pt x="17508" y="15746"/>
                    </a:cubicBezTo>
                    <a:lnTo>
                      <a:pt x="17052" y="17904"/>
                    </a:lnTo>
                    <a:cubicBezTo>
                      <a:pt x="17052" y="17904"/>
                      <a:pt x="0" y="30761"/>
                      <a:pt x="15897" y="34196"/>
                    </a:cubicBezTo>
                    <a:cubicBezTo>
                      <a:pt x="17174" y="32220"/>
                      <a:pt x="19058" y="31187"/>
                      <a:pt x="19058" y="31187"/>
                    </a:cubicBezTo>
                    <a:lnTo>
                      <a:pt x="15836" y="27934"/>
                    </a:lnTo>
                    <a:lnTo>
                      <a:pt x="15836" y="22858"/>
                    </a:lnTo>
                    <a:cubicBezTo>
                      <a:pt x="18147" y="22068"/>
                      <a:pt x="20122" y="20336"/>
                      <a:pt x="21125" y="17934"/>
                    </a:cubicBezTo>
                    <a:lnTo>
                      <a:pt x="21733" y="16475"/>
                    </a:lnTo>
                    <a:cubicBezTo>
                      <a:pt x="13982" y="11399"/>
                      <a:pt x="13344" y="3132"/>
                      <a:pt x="13496" y="62"/>
                    </a:cubicBezTo>
                    <a:cubicBezTo>
                      <a:pt x="13131" y="31"/>
                      <a:pt x="12736" y="1"/>
                      <a:pt x="1237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78"/>
              <p:cNvSpPr/>
              <p:nvPr/>
            </p:nvSpPr>
            <p:spPr>
              <a:xfrm>
                <a:off x="21992325" y="3673725"/>
                <a:ext cx="31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775" extrusionOk="0">
                    <a:moveTo>
                      <a:pt x="864" y="1"/>
                    </a:moveTo>
                    <a:cubicBezTo>
                      <a:pt x="631" y="1"/>
                      <a:pt x="339" y="303"/>
                      <a:pt x="183" y="694"/>
                    </a:cubicBezTo>
                    <a:cubicBezTo>
                      <a:pt x="0" y="1181"/>
                      <a:pt x="31" y="1667"/>
                      <a:pt x="304" y="1758"/>
                    </a:cubicBezTo>
                    <a:cubicBezTo>
                      <a:pt x="333" y="1769"/>
                      <a:pt x="364" y="1774"/>
                      <a:pt x="396" y="1774"/>
                    </a:cubicBezTo>
                    <a:cubicBezTo>
                      <a:pt x="632" y="1774"/>
                      <a:pt x="934" y="1488"/>
                      <a:pt x="1094" y="1059"/>
                    </a:cubicBezTo>
                    <a:cubicBezTo>
                      <a:pt x="1277" y="573"/>
                      <a:pt x="1216" y="117"/>
                      <a:pt x="973" y="26"/>
                    </a:cubicBezTo>
                    <a:cubicBezTo>
                      <a:pt x="939" y="9"/>
                      <a:pt x="902" y="1"/>
                      <a:pt x="86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78"/>
              <p:cNvSpPr/>
              <p:nvPr/>
            </p:nvSpPr>
            <p:spPr>
              <a:xfrm>
                <a:off x="21778025" y="3554650"/>
                <a:ext cx="319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796" extrusionOk="0">
                    <a:moveTo>
                      <a:pt x="882" y="1"/>
                    </a:moveTo>
                    <a:cubicBezTo>
                      <a:pt x="646" y="1"/>
                      <a:pt x="344" y="287"/>
                      <a:pt x="183" y="716"/>
                    </a:cubicBezTo>
                    <a:cubicBezTo>
                      <a:pt x="1" y="1202"/>
                      <a:pt x="31" y="1688"/>
                      <a:pt x="305" y="1780"/>
                    </a:cubicBezTo>
                    <a:cubicBezTo>
                      <a:pt x="334" y="1790"/>
                      <a:pt x="364" y="1796"/>
                      <a:pt x="396" y="1796"/>
                    </a:cubicBezTo>
                    <a:cubicBezTo>
                      <a:pt x="632" y="1796"/>
                      <a:pt x="934" y="1509"/>
                      <a:pt x="1095" y="1080"/>
                    </a:cubicBezTo>
                    <a:cubicBezTo>
                      <a:pt x="1277" y="594"/>
                      <a:pt x="1247" y="138"/>
                      <a:pt x="973" y="17"/>
                    </a:cubicBezTo>
                    <a:cubicBezTo>
                      <a:pt x="944" y="6"/>
                      <a:pt x="914" y="1"/>
                      <a:pt x="8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78"/>
              <p:cNvSpPr/>
              <p:nvPr/>
            </p:nvSpPr>
            <p:spPr>
              <a:xfrm>
                <a:off x="22022725" y="3612050"/>
                <a:ext cx="600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42" extrusionOk="0">
                    <a:moveTo>
                      <a:pt x="790" y="0"/>
                    </a:moveTo>
                    <a:cubicBezTo>
                      <a:pt x="517" y="0"/>
                      <a:pt x="243" y="31"/>
                      <a:pt x="0" y="152"/>
                    </a:cubicBezTo>
                    <a:cubicBezTo>
                      <a:pt x="517" y="335"/>
                      <a:pt x="912" y="487"/>
                      <a:pt x="1307" y="730"/>
                    </a:cubicBezTo>
                    <a:cubicBezTo>
                      <a:pt x="1489" y="851"/>
                      <a:pt x="1672" y="973"/>
                      <a:pt x="1824" y="1125"/>
                    </a:cubicBezTo>
                    <a:cubicBezTo>
                      <a:pt x="2006" y="1277"/>
                      <a:pt x="2189" y="1459"/>
                      <a:pt x="2401" y="1642"/>
                    </a:cubicBezTo>
                    <a:cubicBezTo>
                      <a:pt x="2401" y="1368"/>
                      <a:pt x="2310" y="1095"/>
                      <a:pt x="2158" y="851"/>
                    </a:cubicBezTo>
                    <a:cubicBezTo>
                      <a:pt x="2037" y="608"/>
                      <a:pt x="1824" y="426"/>
                      <a:pt x="1581" y="274"/>
                    </a:cubicBezTo>
                    <a:cubicBezTo>
                      <a:pt x="1337" y="122"/>
                      <a:pt x="1064" y="31"/>
                      <a:pt x="790" y="0"/>
                    </a:cubicBezTo>
                    <a:close/>
                  </a:path>
                </a:pathLst>
              </a:custGeom>
              <a:solidFill>
                <a:srgbClr val="AC7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78"/>
              <p:cNvSpPr/>
              <p:nvPr/>
            </p:nvSpPr>
            <p:spPr>
              <a:xfrm>
                <a:off x="21793975" y="3504900"/>
                <a:ext cx="50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99" extrusionOk="0">
                    <a:moveTo>
                      <a:pt x="890" y="1"/>
                    </a:moveTo>
                    <a:cubicBezTo>
                      <a:pt x="805" y="1"/>
                      <a:pt x="720" y="11"/>
                      <a:pt x="639" y="31"/>
                    </a:cubicBezTo>
                    <a:cubicBezTo>
                      <a:pt x="396" y="61"/>
                      <a:pt x="183" y="183"/>
                      <a:pt x="1" y="335"/>
                    </a:cubicBezTo>
                    <a:cubicBezTo>
                      <a:pt x="123" y="365"/>
                      <a:pt x="244" y="396"/>
                      <a:pt x="335" y="396"/>
                    </a:cubicBezTo>
                    <a:cubicBezTo>
                      <a:pt x="457" y="426"/>
                      <a:pt x="548" y="426"/>
                      <a:pt x="639" y="456"/>
                    </a:cubicBezTo>
                    <a:cubicBezTo>
                      <a:pt x="852" y="487"/>
                      <a:pt x="1004" y="517"/>
                      <a:pt x="1156" y="608"/>
                    </a:cubicBezTo>
                    <a:cubicBezTo>
                      <a:pt x="1430" y="730"/>
                      <a:pt x="1673" y="1004"/>
                      <a:pt x="1977" y="1399"/>
                    </a:cubicBezTo>
                    <a:cubicBezTo>
                      <a:pt x="2037" y="1156"/>
                      <a:pt x="2007" y="912"/>
                      <a:pt x="1916" y="669"/>
                    </a:cubicBezTo>
                    <a:cubicBezTo>
                      <a:pt x="1825" y="456"/>
                      <a:pt x="1642" y="244"/>
                      <a:pt x="1399" y="122"/>
                    </a:cubicBezTo>
                    <a:cubicBezTo>
                      <a:pt x="1237" y="41"/>
                      <a:pt x="1061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78"/>
              <p:cNvSpPr/>
              <p:nvPr/>
            </p:nvSpPr>
            <p:spPr>
              <a:xfrm>
                <a:off x="21805375" y="3616850"/>
                <a:ext cx="616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057" extrusionOk="0">
                    <a:moveTo>
                      <a:pt x="1883" y="0"/>
                    </a:moveTo>
                    <a:cubicBezTo>
                      <a:pt x="1829" y="0"/>
                      <a:pt x="1774" y="24"/>
                      <a:pt x="1733" y="82"/>
                    </a:cubicBezTo>
                    <a:cubicBezTo>
                      <a:pt x="1186" y="994"/>
                      <a:pt x="639" y="1875"/>
                      <a:pt x="92" y="2757"/>
                    </a:cubicBezTo>
                    <a:cubicBezTo>
                      <a:pt x="1" y="2878"/>
                      <a:pt x="31" y="3000"/>
                      <a:pt x="183" y="3061"/>
                    </a:cubicBezTo>
                    <a:cubicBezTo>
                      <a:pt x="822" y="3395"/>
                      <a:pt x="1460" y="3729"/>
                      <a:pt x="2129" y="4033"/>
                    </a:cubicBezTo>
                    <a:cubicBezTo>
                      <a:pt x="2156" y="4049"/>
                      <a:pt x="2183" y="4056"/>
                      <a:pt x="2208" y="4056"/>
                    </a:cubicBezTo>
                    <a:cubicBezTo>
                      <a:pt x="2375" y="4056"/>
                      <a:pt x="2465" y="3744"/>
                      <a:pt x="2281" y="3638"/>
                    </a:cubicBezTo>
                    <a:cubicBezTo>
                      <a:pt x="1686" y="3368"/>
                      <a:pt x="1116" y="3074"/>
                      <a:pt x="527" y="2799"/>
                    </a:cubicBezTo>
                    <a:lnTo>
                      <a:pt x="527" y="2799"/>
                    </a:lnTo>
                    <a:cubicBezTo>
                      <a:pt x="1057" y="1984"/>
                      <a:pt x="1562" y="1170"/>
                      <a:pt x="2068" y="355"/>
                    </a:cubicBezTo>
                    <a:cubicBezTo>
                      <a:pt x="2179" y="178"/>
                      <a:pt x="2030" y="0"/>
                      <a:pt x="1883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78"/>
              <p:cNvSpPr/>
              <p:nvPr/>
            </p:nvSpPr>
            <p:spPr>
              <a:xfrm>
                <a:off x="21952802" y="3759392"/>
                <a:ext cx="112474" cy="101427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108" extrusionOk="0">
                    <a:moveTo>
                      <a:pt x="2324" y="0"/>
                    </a:moveTo>
                    <a:cubicBezTo>
                      <a:pt x="1501" y="0"/>
                      <a:pt x="730" y="513"/>
                      <a:pt x="426" y="1331"/>
                    </a:cubicBezTo>
                    <a:cubicBezTo>
                      <a:pt x="1" y="2364"/>
                      <a:pt x="517" y="3580"/>
                      <a:pt x="1581" y="3975"/>
                    </a:cubicBezTo>
                    <a:cubicBezTo>
                      <a:pt x="1823" y="4065"/>
                      <a:pt x="2070" y="4107"/>
                      <a:pt x="2314" y="4107"/>
                    </a:cubicBezTo>
                    <a:cubicBezTo>
                      <a:pt x="3144" y="4107"/>
                      <a:pt x="3927" y="3612"/>
                      <a:pt x="4256" y="2790"/>
                    </a:cubicBezTo>
                    <a:cubicBezTo>
                      <a:pt x="4651" y="1726"/>
                      <a:pt x="4134" y="540"/>
                      <a:pt x="3071" y="145"/>
                    </a:cubicBezTo>
                    <a:cubicBezTo>
                      <a:pt x="2825" y="47"/>
                      <a:pt x="2572" y="0"/>
                      <a:pt x="232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78"/>
              <p:cNvSpPr/>
              <p:nvPr/>
            </p:nvSpPr>
            <p:spPr>
              <a:xfrm>
                <a:off x="21698250" y="3640175"/>
                <a:ext cx="1056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739" extrusionOk="0">
                    <a:moveTo>
                      <a:pt x="2131" y="0"/>
                    </a:moveTo>
                    <a:cubicBezTo>
                      <a:pt x="1368" y="0"/>
                      <a:pt x="647" y="462"/>
                      <a:pt x="365" y="1216"/>
                    </a:cubicBezTo>
                    <a:cubicBezTo>
                      <a:pt x="0" y="2158"/>
                      <a:pt x="486" y="3252"/>
                      <a:pt x="1429" y="3617"/>
                    </a:cubicBezTo>
                    <a:cubicBezTo>
                      <a:pt x="1649" y="3700"/>
                      <a:pt x="1875" y="3738"/>
                      <a:pt x="2097" y="3738"/>
                    </a:cubicBezTo>
                    <a:cubicBezTo>
                      <a:pt x="2859" y="3738"/>
                      <a:pt x="3578" y="3282"/>
                      <a:pt x="3860" y="2553"/>
                    </a:cubicBezTo>
                    <a:cubicBezTo>
                      <a:pt x="4225" y="1581"/>
                      <a:pt x="3739" y="517"/>
                      <a:pt x="2796" y="122"/>
                    </a:cubicBezTo>
                    <a:cubicBezTo>
                      <a:pt x="2577" y="39"/>
                      <a:pt x="2352" y="0"/>
                      <a:pt x="2131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78"/>
              <p:cNvSpPr/>
              <p:nvPr/>
            </p:nvSpPr>
            <p:spPr>
              <a:xfrm>
                <a:off x="21845650" y="3788300"/>
                <a:ext cx="676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920" extrusionOk="0">
                    <a:moveTo>
                      <a:pt x="1173" y="1"/>
                    </a:moveTo>
                    <a:cubicBezTo>
                      <a:pt x="585" y="1"/>
                      <a:pt x="218" y="394"/>
                      <a:pt x="1" y="701"/>
                    </a:cubicBezTo>
                    <a:cubicBezTo>
                      <a:pt x="214" y="792"/>
                      <a:pt x="487" y="853"/>
                      <a:pt x="791" y="884"/>
                    </a:cubicBezTo>
                    <a:cubicBezTo>
                      <a:pt x="1003" y="908"/>
                      <a:pt x="1204" y="919"/>
                      <a:pt x="1394" y="919"/>
                    </a:cubicBezTo>
                    <a:cubicBezTo>
                      <a:pt x="1913" y="919"/>
                      <a:pt x="2350" y="835"/>
                      <a:pt x="2706" y="701"/>
                    </a:cubicBezTo>
                    <a:cubicBezTo>
                      <a:pt x="2078" y="184"/>
                      <a:pt x="1574" y="1"/>
                      <a:pt x="1173" y="1"/>
                    </a:cubicBezTo>
                    <a:close/>
                  </a:path>
                </a:pathLst>
              </a:custGeom>
              <a:solidFill>
                <a:srgbClr val="FFA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78"/>
              <p:cNvSpPr/>
              <p:nvPr/>
            </p:nvSpPr>
            <p:spPr>
              <a:xfrm>
                <a:off x="21808425" y="3735700"/>
                <a:ext cx="14090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806" extrusionOk="0">
                    <a:moveTo>
                      <a:pt x="838" y="0"/>
                    </a:moveTo>
                    <a:cubicBezTo>
                      <a:pt x="788" y="0"/>
                      <a:pt x="741" y="12"/>
                      <a:pt x="700" y="39"/>
                    </a:cubicBezTo>
                    <a:cubicBezTo>
                      <a:pt x="61" y="465"/>
                      <a:pt x="0" y="2167"/>
                      <a:pt x="1490" y="2805"/>
                    </a:cubicBezTo>
                    <a:cubicBezTo>
                      <a:pt x="1707" y="2498"/>
                      <a:pt x="2074" y="2105"/>
                      <a:pt x="2662" y="2105"/>
                    </a:cubicBezTo>
                    <a:cubicBezTo>
                      <a:pt x="3063" y="2105"/>
                      <a:pt x="3567" y="2288"/>
                      <a:pt x="4195" y="2805"/>
                    </a:cubicBezTo>
                    <a:cubicBezTo>
                      <a:pt x="5107" y="2471"/>
                      <a:pt x="5502" y="1833"/>
                      <a:pt x="5563" y="1468"/>
                    </a:cubicBezTo>
                    <a:cubicBezTo>
                      <a:pt x="5635" y="1057"/>
                      <a:pt x="5035" y="492"/>
                      <a:pt x="4129" y="492"/>
                    </a:cubicBezTo>
                    <a:cubicBezTo>
                      <a:pt x="3896" y="492"/>
                      <a:pt x="3642" y="530"/>
                      <a:pt x="3374" y="617"/>
                    </a:cubicBezTo>
                    <a:cubicBezTo>
                      <a:pt x="3176" y="678"/>
                      <a:pt x="2988" y="704"/>
                      <a:pt x="2810" y="704"/>
                    </a:cubicBezTo>
                    <a:cubicBezTo>
                      <a:pt x="1881" y="704"/>
                      <a:pt x="1228" y="0"/>
                      <a:pt x="8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78"/>
              <p:cNvSpPr/>
              <p:nvPr/>
            </p:nvSpPr>
            <p:spPr>
              <a:xfrm>
                <a:off x="21238500" y="3721475"/>
                <a:ext cx="39060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15624" h="4430" extrusionOk="0">
                    <a:moveTo>
                      <a:pt x="1460" y="0"/>
                    </a:moveTo>
                    <a:cubicBezTo>
                      <a:pt x="1460" y="0"/>
                      <a:pt x="1" y="456"/>
                      <a:pt x="821" y="1611"/>
                    </a:cubicBezTo>
                    <a:cubicBezTo>
                      <a:pt x="1540" y="2587"/>
                      <a:pt x="10693" y="4429"/>
                      <a:pt x="13905" y="4429"/>
                    </a:cubicBezTo>
                    <a:cubicBezTo>
                      <a:pt x="14496" y="4429"/>
                      <a:pt x="14887" y="4367"/>
                      <a:pt x="14986" y="4225"/>
                    </a:cubicBezTo>
                    <a:cubicBezTo>
                      <a:pt x="15624" y="3313"/>
                      <a:pt x="2827" y="122"/>
                      <a:pt x="146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78"/>
              <p:cNvSpPr/>
              <p:nvPr/>
            </p:nvSpPr>
            <p:spPr>
              <a:xfrm>
                <a:off x="21965675" y="3372675"/>
                <a:ext cx="545675" cy="833700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33348" extrusionOk="0">
                    <a:moveTo>
                      <a:pt x="276" y="1"/>
                    </a:moveTo>
                    <a:cubicBezTo>
                      <a:pt x="124" y="3040"/>
                      <a:pt x="1005" y="11642"/>
                      <a:pt x="8787" y="16718"/>
                    </a:cubicBezTo>
                    <a:lnTo>
                      <a:pt x="9182" y="15776"/>
                    </a:lnTo>
                    <a:cubicBezTo>
                      <a:pt x="9334" y="16050"/>
                      <a:pt x="9425" y="16202"/>
                      <a:pt x="9425" y="16202"/>
                    </a:cubicBezTo>
                    <a:lnTo>
                      <a:pt x="7632" y="19211"/>
                    </a:lnTo>
                    <a:cubicBezTo>
                      <a:pt x="7632" y="19211"/>
                      <a:pt x="367" y="22129"/>
                      <a:pt x="154" y="26293"/>
                    </a:cubicBezTo>
                    <a:cubicBezTo>
                      <a:pt x="0" y="29333"/>
                      <a:pt x="2928" y="33348"/>
                      <a:pt x="7930" y="33348"/>
                    </a:cubicBezTo>
                    <a:cubicBezTo>
                      <a:pt x="9830" y="33348"/>
                      <a:pt x="12028" y="32769"/>
                      <a:pt x="14471" y="31339"/>
                    </a:cubicBezTo>
                    <a:cubicBezTo>
                      <a:pt x="17905" y="29332"/>
                      <a:pt x="21006" y="25624"/>
                      <a:pt x="21553" y="21582"/>
                    </a:cubicBezTo>
                    <a:cubicBezTo>
                      <a:pt x="21826" y="19515"/>
                      <a:pt x="21279" y="17478"/>
                      <a:pt x="19912" y="15867"/>
                    </a:cubicBezTo>
                    <a:cubicBezTo>
                      <a:pt x="17449" y="12919"/>
                      <a:pt x="14805" y="10122"/>
                      <a:pt x="12252" y="7265"/>
                    </a:cubicBezTo>
                    <a:cubicBezTo>
                      <a:pt x="10246" y="5077"/>
                      <a:pt x="8635" y="2858"/>
                      <a:pt x="5808" y="1642"/>
                    </a:cubicBezTo>
                    <a:cubicBezTo>
                      <a:pt x="4227" y="973"/>
                      <a:pt x="1978" y="183"/>
                      <a:pt x="276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78"/>
              <p:cNvSpPr/>
              <p:nvPr/>
            </p:nvSpPr>
            <p:spPr>
              <a:xfrm>
                <a:off x="22123775" y="3757575"/>
                <a:ext cx="133775" cy="13830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5532" extrusionOk="0">
                    <a:moveTo>
                      <a:pt x="1830" y="1"/>
                    </a:moveTo>
                    <a:cubicBezTo>
                      <a:pt x="1500" y="1"/>
                      <a:pt x="1168" y="34"/>
                      <a:pt x="913" y="198"/>
                    </a:cubicBezTo>
                    <a:cubicBezTo>
                      <a:pt x="882" y="198"/>
                      <a:pt x="1" y="4271"/>
                      <a:pt x="1" y="4271"/>
                    </a:cubicBezTo>
                    <a:cubicBezTo>
                      <a:pt x="692" y="4962"/>
                      <a:pt x="1670" y="5532"/>
                      <a:pt x="2642" y="5532"/>
                    </a:cubicBezTo>
                    <a:cubicBezTo>
                      <a:pt x="3122" y="5532"/>
                      <a:pt x="3601" y="5393"/>
                      <a:pt x="4043" y="5061"/>
                    </a:cubicBezTo>
                    <a:cubicBezTo>
                      <a:pt x="5138" y="4271"/>
                      <a:pt x="5350" y="2629"/>
                      <a:pt x="4894" y="1413"/>
                    </a:cubicBezTo>
                    <a:cubicBezTo>
                      <a:pt x="4742" y="1018"/>
                      <a:pt x="4469" y="623"/>
                      <a:pt x="4104" y="380"/>
                    </a:cubicBezTo>
                    <a:cubicBezTo>
                      <a:pt x="3648" y="46"/>
                      <a:pt x="3010" y="15"/>
                      <a:pt x="2463" y="15"/>
                    </a:cubicBezTo>
                    <a:cubicBezTo>
                      <a:pt x="2268" y="15"/>
                      <a:pt x="2049" y="1"/>
                      <a:pt x="183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78"/>
              <p:cNvSpPr/>
              <p:nvPr/>
            </p:nvSpPr>
            <p:spPr>
              <a:xfrm>
                <a:off x="22144475" y="3799300"/>
                <a:ext cx="9285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509" extrusionOk="0">
                    <a:moveTo>
                      <a:pt x="2986" y="0"/>
                    </a:moveTo>
                    <a:cubicBezTo>
                      <a:pt x="1708" y="0"/>
                      <a:pt x="654" y="1061"/>
                      <a:pt x="85" y="2146"/>
                    </a:cubicBezTo>
                    <a:cubicBezTo>
                      <a:pt x="1" y="2334"/>
                      <a:pt x="163" y="2509"/>
                      <a:pt x="311" y="2509"/>
                    </a:cubicBezTo>
                    <a:cubicBezTo>
                      <a:pt x="378" y="2509"/>
                      <a:pt x="442" y="2474"/>
                      <a:pt x="480" y="2389"/>
                    </a:cubicBezTo>
                    <a:cubicBezTo>
                      <a:pt x="662" y="2085"/>
                      <a:pt x="875" y="1751"/>
                      <a:pt x="1148" y="1447"/>
                    </a:cubicBezTo>
                    <a:cubicBezTo>
                      <a:pt x="1360" y="1415"/>
                      <a:pt x="1623" y="1387"/>
                      <a:pt x="1893" y="1387"/>
                    </a:cubicBezTo>
                    <a:cubicBezTo>
                      <a:pt x="2399" y="1387"/>
                      <a:pt x="2927" y="1485"/>
                      <a:pt x="3185" y="1842"/>
                    </a:cubicBezTo>
                    <a:cubicBezTo>
                      <a:pt x="3242" y="1918"/>
                      <a:pt x="3319" y="1949"/>
                      <a:pt x="3394" y="1949"/>
                    </a:cubicBezTo>
                    <a:cubicBezTo>
                      <a:pt x="3558" y="1949"/>
                      <a:pt x="3705" y="1796"/>
                      <a:pt x="3580" y="1629"/>
                    </a:cubicBezTo>
                    <a:cubicBezTo>
                      <a:pt x="3188" y="1097"/>
                      <a:pt x="2513" y="926"/>
                      <a:pt x="1839" y="926"/>
                    </a:cubicBezTo>
                    <a:cubicBezTo>
                      <a:pt x="1781" y="926"/>
                      <a:pt x="1723" y="927"/>
                      <a:pt x="1665" y="930"/>
                    </a:cubicBezTo>
                    <a:cubicBezTo>
                      <a:pt x="2058" y="635"/>
                      <a:pt x="2491" y="440"/>
                      <a:pt x="2979" y="440"/>
                    </a:cubicBezTo>
                    <a:cubicBezTo>
                      <a:pt x="3095" y="440"/>
                      <a:pt x="3214" y="451"/>
                      <a:pt x="3337" y="474"/>
                    </a:cubicBezTo>
                    <a:cubicBezTo>
                      <a:pt x="3355" y="478"/>
                      <a:pt x="3373" y="480"/>
                      <a:pt x="3389" y="480"/>
                    </a:cubicBezTo>
                    <a:cubicBezTo>
                      <a:pt x="3625" y="480"/>
                      <a:pt x="3714" y="105"/>
                      <a:pt x="3458" y="48"/>
                    </a:cubicBezTo>
                    <a:cubicBezTo>
                      <a:pt x="3298" y="16"/>
                      <a:pt x="3140" y="0"/>
                      <a:pt x="298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78"/>
              <p:cNvSpPr/>
              <p:nvPr/>
            </p:nvSpPr>
            <p:spPr>
              <a:xfrm>
                <a:off x="21491100" y="3874500"/>
                <a:ext cx="7662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3146" extrusionOk="0">
                    <a:moveTo>
                      <a:pt x="166" y="0"/>
                    </a:moveTo>
                    <a:cubicBezTo>
                      <a:pt x="86" y="0"/>
                      <a:pt x="1" y="65"/>
                      <a:pt x="18" y="171"/>
                    </a:cubicBezTo>
                    <a:cubicBezTo>
                      <a:pt x="839" y="3940"/>
                      <a:pt x="1629" y="7679"/>
                      <a:pt x="2420" y="11448"/>
                    </a:cubicBezTo>
                    <a:cubicBezTo>
                      <a:pt x="2541" y="11965"/>
                      <a:pt x="2663" y="12512"/>
                      <a:pt x="2754" y="13059"/>
                    </a:cubicBezTo>
                    <a:cubicBezTo>
                      <a:pt x="2778" y="13118"/>
                      <a:pt x="2834" y="13145"/>
                      <a:pt x="2890" y="13145"/>
                    </a:cubicBezTo>
                    <a:cubicBezTo>
                      <a:pt x="2977" y="13145"/>
                      <a:pt x="3065" y="13079"/>
                      <a:pt x="3028" y="12968"/>
                    </a:cubicBezTo>
                    <a:cubicBezTo>
                      <a:pt x="2237" y="9229"/>
                      <a:pt x="1447" y="5460"/>
                      <a:pt x="657" y="1721"/>
                    </a:cubicBezTo>
                    <a:cubicBezTo>
                      <a:pt x="535" y="1174"/>
                      <a:pt x="414" y="627"/>
                      <a:pt x="292" y="110"/>
                    </a:cubicBezTo>
                    <a:cubicBezTo>
                      <a:pt x="279" y="34"/>
                      <a:pt x="224" y="0"/>
                      <a:pt x="166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78"/>
              <p:cNvSpPr/>
              <p:nvPr/>
            </p:nvSpPr>
            <p:spPr>
              <a:xfrm>
                <a:off x="21429225" y="3733500"/>
                <a:ext cx="104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5964" extrusionOk="0">
                    <a:moveTo>
                      <a:pt x="3113" y="0"/>
                    </a:moveTo>
                    <a:cubicBezTo>
                      <a:pt x="2118" y="0"/>
                      <a:pt x="1740" y="1098"/>
                      <a:pt x="1764" y="1677"/>
                    </a:cubicBezTo>
                    <a:cubicBezTo>
                      <a:pt x="548" y="2924"/>
                      <a:pt x="1" y="5811"/>
                      <a:pt x="1946" y="5963"/>
                    </a:cubicBezTo>
                    <a:cubicBezTo>
                      <a:pt x="1946" y="5963"/>
                      <a:pt x="4196" y="4717"/>
                      <a:pt x="3709" y="3380"/>
                    </a:cubicBezTo>
                    <a:cubicBezTo>
                      <a:pt x="3193" y="2042"/>
                      <a:pt x="3132" y="1069"/>
                      <a:pt x="4013" y="249"/>
                    </a:cubicBezTo>
                    <a:cubicBezTo>
                      <a:pt x="3670" y="74"/>
                      <a:pt x="3371" y="0"/>
                      <a:pt x="3113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78"/>
              <p:cNvSpPr/>
              <p:nvPr/>
            </p:nvSpPr>
            <p:spPr>
              <a:xfrm>
                <a:off x="21379075" y="3721425"/>
                <a:ext cx="85000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274" extrusionOk="0">
                    <a:moveTo>
                      <a:pt x="2109" y="1"/>
                    </a:moveTo>
                    <a:cubicBezTo>
                      <a:pt x="2086" y="1"/>
                      <a:pt x="2062" y="1"/>
                      <a:pt x="2037" y="2"/>
                    </a:cubicBezTo>
                    <a:cubicBezTo>
                      <a:pt x="670" y="63"/>
                      <a:pt x="1" y="3802"/>
                      <a:pt x="1247" y="4227"/>
                    </a:cubicBezTo>
                    <a:cubicBezTo>
                      <a:pt x="1335" y="4259"/>
                      <a:pt x="1421" y="4273"/>
                      <a:pt x="1504" y="4273"/>
                    </a:cubicBezTo>
                    <a:cubicBezTo>
                      <a:pt x="2621" y="4273"/>
                      <a:pt x="3253" y="1613"/>
                      <a:pt x="3253" y="1613"/>
                    </a:cubicBezTo>
                    <a:cubicBezTo>
                      <a:pt x="3253" y="1613"/>
                      <a:pt x="3400" y="1"/>
                      <a:pt x="2109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78"/>
              <p:cNvSpPr/>
              <p:nvPr/>
            </p:nvSpPr>
            <p:spPr>
              <a:xfrm>
                <a:off x="21338050" y="3719225"/>
                <a:ext cx="71450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08" extrusionOk="0">
                    <a:moveTo>
                      <a:pt x="1832" y="1"/>
                    </a:moveTo>
                    <a:cubicBezTo>
                      <a:pt x="1624" y="1"/>
                      <a:pt x="1388" y="67"/>
                      <a:pt x="1125" y="242"/>
                    </a:cubicBezTo>
                    <a:cubicBezTo>
                      <a:pt x="1" y="1002"/>
                      <a:pt x="152" y="3677"/>
                      <a:pt x="2371" y="3707"/>
                    </a:cubicBezTo>
                    <a:cubicBezTo>
                      <a:pt x="2371" y="2613"/>
                      <a:pt x="2371" y="1336"/>
                      <a:pt x="2858" y="668"/>
                    </a:cubicBezTo>
                    <a:cubicBezTo>
                      <a:pt x="2858" y="668"/>
                      <a:pt x="2489" y="1"/>
                      <a:pt x="1832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78"/>
              <p:cNvSpPr/>
              <p:nvPr/>
            </p:nvSpPr>
            <p:spPr>
              <a:xfrm>
                <a:off x="21389725" y="3735900"/>
                <a:ext cx="5625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3762" extrusionOk="0">
                    <a:moveTo>
                      <a:pt x="791" y="1"/>
                    </a:moveTo>
                    <a:lnTo>
                      <a:pt x="791" y="1"/>
                    </a:lnTo>
                    <a:cubicBezTo>
                      <a:pt x="517" y="396"/>
                      <a:pt x="304" y="821"/>
                      <a:pt x="183" y="1308"/>
                    </a:cubicBezTo>
                    <a:cubicBezTo>
                      <a:pt x="61" y="1794"/>
                      <a:pt x="0" y="2311"/>
                      <a:pt x="152" y="2828"/>
                    </a:cubicBezTo>
                    <a:cubicBezTo>
                      <a:pt x="183" y="2949"/>
                      <a:pt x="244" y="3071"/>
                      <a:pt x="274" y="3192"/>
                    </a:cubicBezTo>
                    <a:cubicBezTo>
                      <a:pt x="335" y="3284"/>
                      <a:pt x="396" y="3435"/>
                      <a:pt x="517" y="3527"/>
                    </a:cubicBezTo>
                    <a:cubicBezTo>
                      <a:pt x="701" y="3688"/>
                      <a:pt x="938" y="3762"/>
                      <a:pt x="1147" y="3762"/>
                    </a:cubicBezTo>
                    <a:cubicBezTo>
                      <a:pt x="1214" y="3762"/>
                      <a:pt x="1279" y="3754"/>
                      <a:pt x="1338" y="3739"/>
                    </a:cubicBezTo>
                    <a:cubicBezTo>
                      <a:pt x="1611" y="3679"/>
                      <a:pt x="1855" y="3527"/>
                      <a:pt x="2007" y="3314"/>
                    </a:cubicBezTo>
                    <a:cubicBezTo>
                      <a:pt x="2159" y="3071"/>
                      <a:pt x="2159" y="2828"/>
                      <a:pt x="2250" y="2615"/>
                    </a:cubicBezTo>
                    <a:lnTo>
                      <a:pt x="2250" y="2615"/>
                    </a:lnTo>
                    <a:cubicBezTo>
                      <a:pt x="2098" y="2797"/>
                      <a:pt x="2037" y="3071"/>
                      <a:pt x="1885" y="3192"/>
                    </a:cubicBezTo>
                    <a:cubicBezTo>
                      <a:pt x="1703" y="3344"/>
                      <a:pt x="1490" y="3435"/>
                      <a:pt x="1307" y="3435"/>
                    </a:cubicBezTo>
                    <a:cubicBezTo>
                      <a:pt x="1271" y="3441"/>
                      <a:pt x="1235" y="3443"/>
                      <a:pt x="1201" y="3443"/>
                    </a:cubicBezTo>
                    <a:cubicBezTo>
                      <a:pt x="1034" y="3443"/>
                      <a:pt x="891" y="3384"/>
                      <a:pt x="791" y="3284"/>
                    </a:cubicBezTo>
                    <a:cubicBezTo>
                      <a:pt x="730" y="3223"/>
                      <a:pt x="669" y="3132"/>
                      <a:pt x="639" y="3040"/>
                    </a:cubicBezTo>
                    <a:cubicBezTo>
                      <a:pt x="578" y="2919"/>
                      <a:pt x="548" y="2828"/>
                      <a:pt x="517" y="2706"/>
                    </a:cubicBezTo>
                    <a:cubicBezTo>
                      <a:pt x="396" y="2311"/>
                      <a:pt x="396" y="1825"/>
                      <a:pt x="456" y="1369"/>
                    </a:cubicBezTo>
                    <a:cubicBezTo>
                      <a:pt x="548" y="913"/>
                      <a:pt x="639" y="457"/>
                      <a:pt x="79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78"/>
              <p:cNvSpPr/>
              <p:nvPr/>
            </p:nvSpPr>
            <p:spPr>
              <a:xfrm>
                <a:off x="21354775" y="3786050"/>
                <a:ext cx="410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2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396"/>
                      <a:pt x="274" y="730"/>
                      <a:pt x="578" y="974"/>
                    </a:cubicBezTo>
                    <a:cubicBezTo>
                      <a:pt x="730" y="1095"/>
                      <a:pt x="912" y="1217"/>
                      <a:pt x="1155" y="1217"/>
                    </a:cubicBezTo>
                    <a:cubicBezTo>
                      <a:pt x="1368" y="1217"/>
                      <a:pt x="1611" y="1065"/>
                      <a:pt x="1642" y="882"/>
                    </a:cubicBezTo>
                    <a:lnTo>
                      <a:pt x="1642" y="882"/>
                    </a:lnTo>
                    <a:cubicBezTo>
                      <a:pt x="1541" y="933"/>
                      <a:pt x="1450" y="955"/>
                      <a:pt x="1368" y="955"/>
                    </a:cubicBezTo>
                    <a:cubicBezTo>
                      <a:pt x="1301" y="955"/>
                      <a:pt x="1240" y="940"/>
                      <a:pt x="1186" y="913"/>
                    </a:cubicBezTo>
                    <a:cubicBezTo>
                      <a:pt x="1064" y="882"/>
                      <a:pt x="942" y="791"/>
                      <a:pt x="821" y="670"/>
                    </a:cubicBezTo>
                    <a:cubicBezTo>
                      <a:pt x="669" y="578"/>
                      <a:pt x="547" y="457"/>
                      <a:pt x="426" y="366"/>
                    </a:cubicBezTo>
                    <a:cubicBezTo>
                      <a:pt x="274" y="244"/>
                      <a:pt x="152" y="122"/>
                      <a:pt x="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78"/>
              <p:cNvSpPr/>
              <p:nvPr/>
            </p:nvSpPr>
            <p:spPr>
              <a:xfrm>
                <a:off x="21409475" y="3775425"/>
                <a:ext cx="63850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405" extrusionOk="0">
                    <a:moveTo>
                      <a:pt x="2554" y="0"/>
                    </a:moveTo>
                    <a:lnTo>
                      <a:pt x="2554" y="0"/>
                    </a:lnTo>
                    <a:cubicBezTo>
                      <a:pt x="2250" y="244"/>
                      <a:pt x="1946" y="547"/>
                      <a:pt x="1733" y="912"/>
                    </a:cubicBezTo>
                    <a:cubicBezTo>
                      <a:pt x="1545" y="1208"/>
                      <a:pt x="1380" y="1576"/>
                      <a:pt x="1324" y="1973"/>
                    </a:cubicBezTo>
                    <a:lnTo>
                      <a:pt x="1324" y="1973"/>
                    </a:lnTo>
                    <a:cubicBezTo>
                      <a:pt x="1023" y="2041"/>
                      <a:pt x="694" y="2164"/>
                      <a:pt x="457" y="2402"/>
                    </a:cubicBezTo>
                    <a:cubicBezTo>
                      <a:pt x="305" y="2554"/>
                      <a:pt x="213" y="2706"/>
                      <a:pt x="153" y="2888"/>
                    </a:cubicBezTo>
                    <a:cubicBezTo>
                      <a:pt x="61" y="3040"/>
                      <a:pt x="31" y="3222"/>
                      <a:pt x="1" y="3405"/>
                    </a:cubicBezTo>
                    <a:cubicBezTo>
                      <a:pt x="183" y="3101"/>
                      <a:pt x="365" y="2797"/>
                      <a:pt x="639" y="2614"/>
                    </a:cubicBezTo>
                    <a:cubicBezTo>
                      <a:pt x="882" y="2432"/>
                      <a:pt x="1186" y="2341"/>
                      <a:pt x="1520" y="2310"/>
                    </a:cubicBezTo>
                    <a:lnTo>
                      <a:pt x="1672" y="2280"/>
                    </a:lnTo>
                    <a:lnTo>
                      <a:pt x="1672" y="2128"/>
                    </a:lnTo>
                    <a:cubicBezTo>
                      <a:pt x="1703" y="1763"/>
                      <a:pt x="1824" y="1399"/>
                      <a:pt x="2007" y="1064"/>
                    </a:cubicBezTo>
                    <a:cubicBezTo>
                      <a:pt x="2159" y="699"/>
                      <a:pt x="2372" y="365"/>
                      <a:pt x="255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78"/>
              <p:cNvSpPr/>
              <p:nvPr/>
            </p:nvSpPr>
            <p:spPr>
              <a:xfrm>
                <a:off x="21663275" y="4430700"/>
                <a:ext cx="453700" cy="182650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7306" extrusionOk="0">
                    <a:moveTo>
                      <a:pt x="9491" y="0"/>
                    </a:moveTo>
                    <a:cubicBezTo>
                      <a:pt x="7610" y="0"/>
                      <a:pt x="5723" y="240"/>
                      <a:pt x="3892" y="689"/>
                    </a:cubicBezTo>
                    <a:cubicBezTo>
                      <a:pt x="2433" y="1054"/>
                      <a:pt x="1" y="1996"/>
                      <a:pt x="791" y="3972"/>
                    </a:cubicBezTo>
                    <a:cubicBezTo>
                      <a:pt x="1551" y="5857"/>
                      <a:pt x="3740" y="6434"/>
                      <a:pt x="5563" y="6708"/>
                    </a:cubicBezTo>
                    <a:cubicBezTo>
                      <a:pt x="5837" y="6769"/>
                      <a:pt x="6080" y="6799"/>
                      <a:pt x="6354" y="6829"/>
                    </a:cubicBezTo>
                    <a:cubicBezTo>
                      <a:pt x="8118" y="7091"/>
                      <a:pt x="9929" y="7305"/>
                      <a:pt x="11730" y="7305"/>
                    </a:cubicBezTo>
                    <a:cubicBezTo>
                      <a:pt x="12443" y="7305"/>
                      <a:pt x="13155" y="7272"/>
                      <a:pt x="13861" y="7194"/>
                    </a:cubicBezTo>
                    <a:cubicBezTo>
                      <a:pt x="14804" y="7073"/>
                      <a:pt x="15746" y="6890"/>
                      <a:pt x="16506" y="6313"/>
                    </a:cubicBezTo>
                    <a:cubicBezTo>
                      <a:pt x="17539" y="5553"/>
                      <a:pt x="18147" y="3972"/>
                      <a:pt x="17630" y="2756"/>
                    </a:cubicBezTo>
                    <a:cubicBezTo>
                      <a:pt x="17083" y="1389"/>
                      <a:pt x="15442" y="781"/>
                      <a:pt x="14104" y="507"/>
                    </a:cubicBezTo>
                    <a:cubicBezTo>
                      <a:pt x="12593" y="163"/>
                      <a:pt x="11043" y="0"/>
                      <a:pt x="9491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78"/>
              <p:cNvSpPr/>
              <p:nvPr/>
            </p:nvSpPr>
            <p:spPr>
              <a:xfrm>
                <a:off x="21720275" y="4499475"/>
                <a:ext cx="27510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6193" extrusionOk="0">
                    <a:moveTo>
                      <a:pt x="4057" y="1"/>
                    </a:moveTo>
                    <a:cubicBezTo>
                      <a:pt x="3124" y="1"/>
                      <a:pt x="2049" y="337"/>
                      <a:pt x="1368" y="1343"/>
                    </a:cubicBezTo>
                    <a:cubicBezTo>
                      <a:pt x="1" y="3410"/>
                      <a:pt x="1672" y="5993"/>
                      <a:pt x="5229" y="6176"/>
                    </a:cubicBezTo>
                    <a:cubicBezTo>
                      <a:pt x="5229" y="6176"/>
                      <a:pt x="5459" y="6192"/>
                      <a:pt x="5831" y="6192"/>
                    </a:cubicBezTo>
                    <a:cubicBezTo>
                      <a:pt x="7060" y="6192"/>
                      <a:pt x="9837" y="6013"/>
                      <a:pt x="11004" y="4473"/>
                    </a:cubicBezTo>
                    <a:cubicBezTo>
                      <a:pt x="8542" y="4473"/>
                      <a:pt x="7174" y="4504"/>
                      <a:pt x="7174" y="4504"/>
                    </a:cubicBezTo>
                    <a:cubicBezTo>
                      <a:pt x="7174" y="4504"/>
                      <a:pt x="9058" y="1859"/>
                      <a:pt x="8359" y="1647"/>
                    </a:cubicBezTo>
                    <a:cubicBezTo>
                      <a:pt x="8309" y="1630"/>
                      <a:pt x="8254" y="1622"/>
                      <a:pt x="8194" y="1622"/>
                    </a:cubicBezTo>
                    <a:cubicBezTo>
                      <a:pt x="7397" y="1622"/>
                      <a:pt x="5880" y="3063"/>
                      <a:pt x="5654" y="3714"/>
                    </a:cubicBezTo>
                    <a:cubicBezTo>
                      <a:pt x="5259" y="3075"/>
                      <a:pt x="7022" y="1069"/>
                      <a:pt x="5897" y="735"/>
                    </a:cubicBezTo>
                    <a:cubicBezTo>
                      <a:pt x="5866" y="376"/>
                      <a:pt x="5041" y="1"/>
                      <a:pt x="4057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78"/>
              <p:cNvSpPr/>
              <p:nvPr/>
            </p:nvSpPr>
            <p:spPr>
              <a:xfrm>
                <a:off x="21787900" y="4513275"/>
                <a:ext cx="775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129" extrusionOk="0">
                    <a:moveTo>
                      <a:pt x="3101" y="0"/>
                    </a:moveTo>
                    <a:cubicBezTo>
                      <a:pt x="3101" y="1"/>
                      <a:pt x="730" y="335"/>
                      <a:pt x="1" y="2128"/>
                    </a:cubicBezTo>
                    <a:lnTo>
                      <a:pt x="3101" y="0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78"/>
              <p:cNvSpPr/>
              <p:nvPr/>
            </p:nvSpPr>
            <p:spPr>
              <a:xfrm>
                <a:off x="21968750" y="4541300"/>
                <a:ext cx="8362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707" extrusionOk="0">
                    <a:moveTo>
                      <a:pt x="2217" y="0"/>
                    </a:moveTo>
                    <a:cubicBezTo>
                      <a:pt x="1687" y="0"/>
                      <a:pt x="1099" y="155"/>
                      <a:pt x="791" y="278"/>
                    </a:cubicBezTo>
                    <a:cubicBezTo>
                      <a:pt x="609" y="338"/>
                      <a:pt x="396" y="430"/>
                      <a:pt x="244" y="551"/>
                    </a:cubicBezTo>
                    <a:cubicBezTo>
                      <a:pt x="92" y="703"/>
                      <a:pt x="1" y="886"/>
                      <a:pt x="31" y="1098"/>
                    </a:cubicBezTo>
                    <a:cubicBezTo>
                      <a:pt x="62" y="1311"/>
                      <a:pt x="214" y="1493"/>
                      <a:pt x="396" y="1585"/>
                    </a:cubicBezTo>
                    <a:cubicBezTo>
                      <a:pt x="578" y="1676"/>
                      <a:pt x="791" y="1706"/>
                      <a:pt x="1004" y="1706"/>
                    </a:cubicBezTo>
                    <a:cubicBezTo>
                      <a:pt x="1490" y="1706"/>
                      <a:pt x="2007" y="1615"/>
                      <a:pt x="2493" y="1493"/>
                    </a:cubicBezTo>
                    <a:cubicBezTo>
                      <a:pt x="2676" y="1463"/>
                      <a:pt x="2889" y="1402"/>
                      <a:pt x="3041" y="1311"/>
                    </a:cubicBezTo>
                    <a:cubicBezTo>
                      <a:pt x="3253" y="1129"/>
                      <a:pt x="3344" y="855"/>
                      <a:pt x="3284" y="612"/>
                    </a:cubicBezTo>
                    <a:cubicBezTo>
                      <a:pt x="3194" y="147"/>
                      <a:pt x="2733" y="0"/>
                      <a:pt x="2217" y="0"/>
                    </a:cubicBezTo>
                    <a:close/>
                  </a:path>
                </a:pathLst>
              </a:custGeom>
              <a:solidFill>
                <a:srgbClr val="FF6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78"/>
              <p:cNvSpPr/>
              <p:nvPr/>
            </p:nvSpPr>
            <p:spPr>
              <a:xfrm>
                <a:off x="21903400" y="4442450"/>
                <a:ext cx="684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996" extrusionOk="0">
                    <a:moveTo>
                      <a:pt x="1490" y="0"/>
                    </a:moveTo>
                    <a:cubicBezTo>
                      <a:pt x="1058" y="0"/>
                      <a:pt x="586" y="94"/>
                      <a:pt x="335" y="219"/>
                    </a:cubicBezTo>
                    <a:cubicBezTo>
                      <a:pt x="183" y="311"/>
                      <a:pt x="1" y="493"/>
                      <a:pt x="62" y="675"/>
                    </a:cubicBezTo>
                    <a:cubicBezTo>
                      <a:pt x="92" y="736"/>
                      <a:pt x="183" y="797"/>
                      <a:pt x="244" y="858"/>
                    </a:cubicBezTo>
                    <a:cubicBezTo>
                      <a:pt x="433" y="963"/>
                      <a:pt x="666" y="995"/>
                      <a:pt x="892" y="995"/>
                    </a:cubicBezTo>
                    <a:cubicBezTo>
                      <a:pt x="993" y="995"/>
                      <a:pt x="1092" y="989"/>
                      <a:pt x="1186" y="979"/>
                    </a:cubicBezTo>
                    <a:cubicBezTo>
                      <a:pt x="1399" y="949"/>
                      <a:pt x="1642" y="919"/>
                      <a:pt x="1855" y="888"/>
                    </a:cubicBezTo>
                    <a:cubicBezTo>
                      <a:pt x="1956" y="888"/>
                      <a:pt x="2125" y="929"/>
                      <a:pt x="2272" y="929"/>
                    </a:cubicBezTo>
                    <a:cubicBezTo>
                      <a:pt x="2345" y="929"/>
                      <a:pt x="2412" y="919"/>
                      <a:pt x="2463" y="888"/>
                    </a:cubicBezTo>
                    <a:cubicBezTo>
                      <a:pt x="2737" y="706"/>
                      <a:pt x="2463" y="280"/>
                      <a:pt x="2250" y="159"/>
                    </a:cubicBezTo>
                    <a:cubicBezTo>
                      <a:pt x="2075" y="46"/>
                      <a:pt x="1792" y="0"/>
                      <a:pt x="1490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78"/>
              <p:cNvSpPr/>
              <p:nvPr/>
            </p:nvSpPr>
            <p:spPr>
              <a:xfrm>
                <a:off x="21733200" y="4465400"/>
                <a:ext cx="11247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381" extrusionOk="0">
                    <a:moveTo>
                      <a:pt x="2006" y="1"/>
                    </a:moveTo>
                    <a:cubicBezTo>
                      <a:pt x="1642" y="31"/>
                      <a:pt x="1307" y="92"/>
                      <a:pt x="973" y="244"/>
                    </a:cubicBezTo>
                    <a:cubicBezTo>
                      <a:pt x="730" y="304"/>
                      <a:pt x="0" y="1064"/>
                      <a:pt x="243" y="1308"/>
                    </a:cubicBezTo>
                    <a:cubicBezTo>
                      <a:pt x="304" y="1338"/>
                      <a:pt x="365" y="1368"/>
                      <a:pt x="456" y="1368"/>
                    </a:cubicBezTo>
                    <a:cubicBezTo>
                      <a:pt x="515" y="1377"/>
                      <a:pt x="574" y="1380"/>
                      <a:pt x="632" y="1380"/>
                    </a:cubicBezTo>
                    <a:cubicBezTo>
                      <a:pt x="999" y="1380"/>
                      <a:pt x="1362" y="1234"/>
                      <a:pt x="1702" y="1156"/>
                    </a:cubicBezTo>
                    <a:cubicBezTo>
                      <a:pt x="1894" y="1106"/>
                      <a:pt x="2089" y="1089"/>
                      <a:pt x="2286" y="1089"/>
                    </a:cubicBezTo>
                    <a:cubicBezTo>
                      <a:pt x="2674" y="1089"/>
                      <a:pt x="3066" y="1154"/>
                      <a:pt x="3444" y="1154"/>
                    </a:cubicBezTo>
                    <a:cubicBezTo>
                      <a:pt x="3692" y="1154"/>
                      <a:pt x="3934" y="1126"/>
                      <a:pt x="4164" y="1034"/>
                    </a:cubicBezTo>
                    <a:cubicBezTo>
                      <a:pt x="4286" y="973"/>
                      <a:pt x="4408" y="882"/>
                      <a:pt x="4438" y="760"/>
                    </a:cubicBezTo>
                    <a:cubicBezTo>
                      <a:pt x="4499" y="578"/>
                      <a:pt x="4256" y="365"/>
                      <a:pt x="4043" y="335"/>
                    </a:cubicBezTo>
                    <a:cubicBezTo>
                      <a:pt x="4004" y="328"/>
                      <a:pt x="3963" y="326"/>
                      <a:pt x="3920" y="326"/>
                    </a:cubicBezTo>
                    <a:cubicBezTo>
                      <a:pt x="3802" y="326"/>
                      <a:pt x="3671" y="344"/>
                      <a:pt x="3543" y="344"/>
                    </a:cubicBezTo>
                    <a:cubicBezTo>
                      <a:pt x="3496" y="344"/>
                      <a:pt x="3450" y="341"/>
                      <a:pt x="3405" y="335"/>
                    </a:cubicBezTo>
                    <a:cubicBezTo>
                      <a:pt x="3192" y="304"/>
                      <a:pt x="2979" y="183"/>
                      <a:pt x="2766" y="92"/>
                    </a:cubicBezTo>
                    <a:cubicBezTo>
                      <a:pt x="2523" y="1"/>
                      <a:pt x="2250" y="1"/>
                      <a:pt x="2006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8" name="Google Shape;3288;p78"/>
            <p:cNvSpPr/>
            <p:nvPr/>
          </p:nvSpPr>
          <p:spPr>
            <a:xfrm>
              <a:off x="3682588" y="2382178"/>
              <a:ext cx="98919" cy="67904"/>
            </a:xfrm>
            <a:custGeom>
              <a:avLst/>
              <a:gdLst/>
              <a:ahLst/>
              <a:cxnLst/>
              <a:rect l="l" t="t" r="r" b="b"/>
              <a:pathLst>
                <a:path w="2038" h="1399" extrusionOk="0">
                  <a:moveTo>
                    <a:pt x="890" y="1"/>
                  </a:moveTo>
                  <a:cubicBezTo>
                    <a:pt x="805" y="1"/>
                    <a:pt x="720" y="11"/>
                    <a:pt x="639" y="31"/>
                  </a:cubicBezTo>
                  <a:cubicBezTo>
                    <a:pt x="396" y="61"/>
                    <a:pt x="183" y="183"/>
                    <a:pt x="1" y="335"/>
                  </a:cubicBezTo>
                  <a:cubicBezTo>
                    <a:pt x="123" y="365"/>
                    <a:pt x="244" y="396"/>
                    <a:pt x="335" y="396"/>
                  </a:cubicBezTo>
                  <a:cubicBezTo>
                    <a:pt x="457" y="426"/>
                    <a:pt x="548" y="426"/>
                    <a:pt x="639" y="456"/>
                  </a:cubicBezTo>
                  <a:cubicBezTo>
                    <a:pt x="852" y="487"/>
                    <a:pt x="1004" y="517"/>
                    <a:pt x="1156" y="608"/>
                  </a:cubicBezTo>
                  <a:cubicBezTo>
                    <a:pt x="1430" y="730"/>
                    <a:pt x="1673" y="1004"/>
                    <a:pt x="1977" y="1399"/>
                  </a:cubicBezTo>
                  <a:cubicBezTo>
                    <a:pt x="2037" y="1156"/>
                    <a:pt x="2007" y="912"/>
                    <a:pt x="1916" y="669"/>
                  </a:cubicBezTo>
                  <a:cubicBezTo>
                    <a:pt x="1825" y="456"/>
                    <a:pt x="1642" y="244"/>
                    <a:pt x="1399" y="122"/>
                  </a:cubicBezTo>
                  <a:cubicBezTo>
                    <a:pt x="1237" y="41"/>
                    <a:pt x="1061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89" name="Google Shape;3289;p78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22607" y="1549101"/>
            <a:ext cx="3700494" cy="255454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4" name="Google Shape;3224;p78"/>
          <p:cNvSpPr/>
          <p:nvPr/>
        </p:nvSpPr>
        <p:spPr>
          <a:xfrm>
            <a:off x="7796420" y="742674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78"/>
          <p:cNvSpPr/>
          <p:nvPr/>
        </p:nvSpPr>
        <p:spPr>
          <a:xfrm>
            <a:off x="4305636" y="3771723"/>
            <a:ext cx="833942" cy="48433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1561584" y="634582"/>
            <a:ext cx="6156907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b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HAY NỮ?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9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9" y="258353"/>
            <a:ext cx="3612954" cy="233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746" y="2888673"/>
            <a:ext cx="2641383" cy="6570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A. Cơ quan sinh dục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016042" y="4001870"/>
            <a:ext cx="2600494" cy="6844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D. Cơ quan hô hấp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976746" y="3842302"/>
            <a:ext cx="2641383" cy="7400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C. Cơ quan bài tiết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016042" y="2888673"/>
            <a:ext cx="2600494" cy="6998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B. Cơ quan vận động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976745" y="2888673"/>
            <a:ext cx="2641383" cy="7793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A. Cơ quan sinh dục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/>
              <a:t>K</a:t>
            </a:r>
            <a:r>
              <a:rPr lang="en-GB" sz="5400" dirty="0" smtClean="0"/>
              <a:t>ết luận</a:t>
            </a:r>
            <a:endParaRPr sz="5400" dirty="0"/>
          </a:p>
        </p:txBody>
      </p:sp>
      <p:sp>
        <p:nvSpPr>
          <p:cNvPr id="945" name="Google Shape;945;p46"/>
          <p:cNvSpPr txBox="1">
            <a:spLocks noGrp="1"/>
          </p:cNvSpPr>
          <p:nvPr>
            <p:ph type="title" idx="2"/>
          </p:nvPr>
        </p:nvSpPr>
        <p:spPr>
          <a:xfrm>
            <a:off x="0" y="1575100"/>
            <a:ext cx="7159352" cy="2848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vi-V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/>
            </a:r>
            <a:br>
              <a:rPr lang="vi-V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/>
            </a:r>
            <a:b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Ngoài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chung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vi-V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thì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giữa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nam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nữ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biệt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cấu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chức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dục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b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còn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nhỏ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trai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gái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chưa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biệt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rõ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rệt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ngoại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ngoài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cấu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dục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b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tuổi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nhất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định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dục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mới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phát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khiến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nam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nữ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biệt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mặt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3200" b="1" dirty="0">
                <a:solidFill>
                  <a:srgbClr val="800000"/>
                </a:solidFill>
                <a:latin typeface="Arial" panose="020B0604020202020204"/>
              </a:rPr>
              <a:t/>
            </a:r>
            <a:br>
              <a:rPr lang="en-US" sz="3200" b="1" dirty="0">
                <a:solidFill>
                  <a:srgbClr val="800000"/>
                </a:solidFill>
                <a:latin typeface="Arial" panose="020B0604020202020204"/>
              </a:rPr>
            </a:br>
            <a:endParaRPr sz="3200" dirty="0"/>
          </a:p>
        </p:txBody>
      </p:sp>
      <p:sp>
        <p:nvSpPr>
          <p:cNvPr id="960" name="Google Shape;960;p46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6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2" name="Google Shape;962;p46">
            <a:hlinkClick r:id="rId3" action="ppaction://hlinksldjump"/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1" name="Google Shape;3682;p80"/>
          <p:cNvGrpSpPr/>
          <p:nvPr/>
        </p:nvGrpSpPr>
        <p:grpSpPr>
          <a:xfrm>
            <a:off x="2649326" y="82142"/>
            <a:ext cx="623900" cy="1305462"/>
            <a:chOff x="-4018550" y="6383788"/>
            <a:chExt cx="831350" cy="1733000"/>
          </a:xfrm>
        </p:grpSpPr>
        <p:sp>
          <p:nvSpPr>
            <p:cNvPr id="22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3896;p80"/>
          <p:cNvGrpSpPr/>
          <p:nvPr/>
        </p:nvGrpSpPr>
        <p:grpSpPr>
          <a:xfrm>
            <a:off x="5789212" y="196285"/>
            <a:ext cx="763600" cy="1196875"/>
            <a:chOff x="-1254075" y="6362388"/>
            <a:chExt cx="982525" cy="1754400"/>
          </a:xfrm>
        </p:grpSpPr>
        <p:sp>
          <p:nvSpPr>
            <p:cNvPr id="91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45" y="1772688"/>
            <a:ext cx="2109355" cy="2113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7"/>
          <p:cNvSpPr/>
          <p:nvPr/>
        </p:nvSpPr>
        <p:spPr>
          <a:xfrm>
            <a:off x="6187284" y="1182405"/>
            <a:ext cx="2761200" cy="1840800"/>
          </a:xfrm>
          <a:prstGeom prst="wedgeEllipseCallout">
            <a:avLst>
              <a:gd name="adj1" fmla="val -64345"/>
              <a:gd name="adj2" fmla="val -16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47"/>
          <p:cNvSpPr txBox="1">
            <a:spLocks noGrp="1"/>
          </p:cNvSpPr>
          <p:nvPr>
            <p:ph type="title"/>
          </p:nvPr>
        </p:nvSpPr>
        <p:spPr>
          <a:xfrm>
            <a:off x="6485475" y="1535567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Nữ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kinh</a:t>
            </a:r>
            <a:r>
              <a:rPr lang="en-US" sz="2400" dirty="0" smtClean="0"/>
              <a:t> </a:t>
            </a:r>
            <a:r>
              <a:rPr lang="en-US" sz="2400" dirty="0" err="1" smtClean="0"/>
              <a:t>nguyệt</a:t>
            </a:r>
            <a:r>
              <a:rPr lang="en-US" sz="2400" dirty="0" smtClean="0"/>
              <a:t>,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dục</a:t>
            </a:r>
            <a:r>
              <a:rPr lang="en-US" sz="2400" dirty="0" smtClean="0"/>
              <a:t> </a:t>
            </a:r>
            <a:r>
              <a:rPr lang="en-US" sz="2400" dirty="0" err="1" smtClean="0"/>
              <a:t>nữ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trứng</a:t>
            </a:r>
            <a:endParaRPr sz="2400" dirty="0"/>
          </a:p>
        </p:txBody>
      </p:sp>
      <p:sp>
        <p:nvSpPr>
          <p:cNvPr id="969" name="Google Shape;969;p47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47"/>
          <p:cNvSpPr/>
          <p:nvPr/>
        </p:nvSpPr>
        <p:spPr>
          <a:xfrm>
            <a:off x="2890898" y="360854"/>
            <a:ext cx="951175" cy="55250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7"/>
          <p:cNvSpPr/>
          <p:nvPr/>
        </p:nvSpPr>
        <p:spPr>
          <a:xfrm>
            <a:off x="7887876" y="3180500"/>
            <a:ext cx="960943" cy="76703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7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3200" b="1" dirty="0" smtClean="0"/>
              <a:t>VÍ DỤ</a:t>
            </a:r>
            <a:endParaRPr sz="3200" b="1" dirty="0"/>
          </a:p>
        </p:txBody>
      </p:sp>
      <p:sp>
        <p:nvSpPr>
          <p:cNvPr id="973" name="Google Shape;973;p47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6" name="Google Shape;1046;p47">
            <a:hlinkClick r:id="rId3" action="ppaction://hlinksldjump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77436" y="691203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3" name="Google Shape;967;p47"/>
          <p:cNvSpPr/>
          <p:nvPr/>
        </p:nvSpPr>
        <p:spPr>
          <a:xfrm>
            <a:off x="209045" y="1191193"/>
            <a:ext cx="2761200" cy="1840800"/>
          </a:xfrm>
          <a:prstGeom prst="wedgeEllipseCallout">
            <a:avLst>
              <a:gd name="adj1" fmla="val 63980"/>
              <a:gd name="adj2" fmla="val -2039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968;p47"/>
          <p:cNvSpPr txBox="1"/>
          <p:nvPr/>
        </p:nvSpPr>
        <p:spPr>
          <a:xfrm>
            <a:off x="507236" y="1544355"/>
            <a:ext cx="21648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 panose="00000500000000000000"/>
              <a:buNone/>
              <a:defRPr sz="3700" b="1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400" dirty="0" smtClean="0"/>
              <a:t>Nam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râu</a:t>
            </a:r>
            <a:r>
              <a:rPr lang="en-US" sz="2400" dirty="0" smtClean="0"/>
              <a:t>,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dục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tinh</a:t>
            </a:r>
            <a:r>
              <a:rPr lang="en-US" sz="2400" dirty="0" smtClean="0"/>
              <a:t> </a:t>
            </a:r>
            <a:r>
              <a:rPr lang="en-US" sz="2400" dirty="0" err="1" smtClean="0"/>
              <a:t>trùng</a:t>
            </a:r>
            <a:endParaRPr lang="vi-VN" sz="2400" dirty="0"/>
          </a:p>
        </p:txBody>
      </p:sp>
      <p:grpSp>
        <p:nvGrpSpPr>
          <p:cNvPr id="85" name="Google Shape;3682;p80"/>
          <p:cNvGrpSpPr/>
          <p:nvPr/>
        </p:nvGrpSpPr>
        <p:grpSpPr>
          <a:xfrm>
            <a:off x="3489618" y="1243522"/>
            <a:ext cx="822441" cy="1305462"/>
            <a:chOff x="-4018550" y="6383788"/>
            <a:chExt cx="831350" cy="1733000"/>
          </a:xfrm>
        </p:grpSpPr>
        <p:sp>
          <p:nvSpPr>
            <p:cNvPr id="86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3896;p80"/>
          <p:cNvGrpSpPr/>
          <p:nvPr/>
        </p:nvGrpSpPr>
        <p:grpSpPr>
          <a:xfrm>
            <a:off x="4696691" y="1286412"/>
            <a:ext cx="1021277" cy="1300046"/>
            <a:chOff x="-1254075" y="6362388"/>
            <a:chExt cx="982525" cy="1754400"/>
          </a:xfrm>
        </p:grpSpPr>
        <p:sp>
          <p:nvSpPr>
            <p:cNvPr id="155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" y="3076433"/>
            <a:ext cx="2210976" cy="13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3086275"/>
            <a:ext cx="2329884" cy="134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Callout 3"/>
          <p:cNvSpPr/>
          <p:nvPr/>
        </p:nvSpPr>
        <p:spPr>
          <a:xfrm>
            <a:off x="2410691" y="2876130"/>
            <a:ext cx="4312227" cy="226737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20913" y="2876130"/>
            <a:ext cx="1891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trứng</a:t>
            </a:r>
            <a:r>
              <a:rPr lang="en-US" sz="1800" dirty="0" smtClean="0"/>
              <a:t> </a:t>
            </a:r>
            <a:r>
              <a:rPr lang="en-US" sz="1800" dirty="0" err="1" smtClean="0"/>
              <a:t>gặp</a:t>
            </a:r>
            <a:r>
              <a:rPr lang="en-US" sz="1800" dirty="0" smtClean="0"/>
              <a:t> </a:t>
            </a:r>
            <a:r>
              <a:rPr lang="en-US" sz="1800" dirty="0" err="1" smtClean="0"/>
              <a:t>tinh</a:t>
            </a:r>
            <a:r>
              <a:rPr lang="en-US" sz="1800" dirty="0" smtClean="0"/>
              <a:t> </a:t>
            </a:r>
            <a:r>
              <a:rPr lang="en-US" sz="1800" dirty="0" err="1" smtClean="0"/>
              <a:t>trùng</a:t>
            </a:r>
            <a:r>
              <a:rPr lang="en-US" sz="1800" dirty="0" smtClean="0"/>
              <a:t> </a:t>
            </a:r>
            <a:r>
              <a:rPr lang="en-US" sz="1800" dirty="0" err="1" smtClean="0"/>
              <a:t>thì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nữ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khả</a:t>
            </a:r>
            <a:r>
              <a:rPr lang="en-US" sz="1800" dirty="0" smtClean="0"/>
              <a:t> </a:t>
            </a:r>
            <a:r>
              <a:rPr lang="en-US" sz="1800" dirty="0" err="1" smtClean="0"/>
              <a:t>năng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thai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sinh</a:t>
            </a:r>
            <a:r>
              <a:rPr lang="en-US" sz="1800" dirty="0" smtClean="0"/>
              <a:t> con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59" y="2930012"/>
            <a:ext cx="2439359" cy="136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lus 6"/>
          <p:cNvSpPr/>
          <p:nvPr/>
        </p:nvSpPr>
        <p:spPr>
          <a:xfrm>
            <a:off x="4271879" y="1975651"/>
            <a:ext cx="526022" cy="371073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5"/>
          <a:stretch>
            <a:fillRect/>
          </a:stretch>
        </p:blipFill>
        <p:spPr>
          <a:xfrm>
            <a:off x="4395355" y="2721518"/>
            <a:ext cx="1870363" cy="16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4"/>
          <a:stretch>
            <a:fillRect/>
          </a:stretch>
        </p:blipFill>
        <p:spPr>
          <a:xfrm>
            <a:off x="2672036" y="2721518"/>
            <a:ext cx="1713366" cy="168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76132" y="1170959"/>
            <a:ext cx="4677255" cy="31971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/>
              <a:t>Điểm khác nhau về mặt sinh học giữa nam và nữ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61"/>
          <p:cNvSpPr txBox="1">
            <a:spLocks noGrp="1"/>
          </p:cNvSpPr>
          <p:nvPr>
            <p:ph type="title"/>
          </p:nvPr>
        </p:nvSpPr>
        <p:spPr>
          <a:xfrm>
            <a:off x="720901" y="969113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</a:rPr>
              <a:t>V</a:t>
            </a:r>
            <a:r>
              <a:rPr lang="en-GB" sz="6600" dirty="0" smtClean="0">
                <a:solidFill>
                  <a:schemeClr val="bg2">
                    <a:lumMod val="75000"/>
                  </a:schemeClr>
                </a:solidFill>
              </a:rPr>
              <a:t>ai trò của nữ</a:t>
            </a:r>
            <a:endParaRPr sz="66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907" name="Google Shape;1907;p61"/>
          <p:cNvGrpSpPr/>
          <p:nvPr/>
        </p:nvGrpSpPr>
        <p:grpSpPr>
          <a:xfrm rot="-798535">
            <a:off x="4553177" y="606687"/>
            <a:ext cx="830956" cy="1118211"/>
            <a:chOff x="-1138858" y="3639035"/>
            <a:chExt cx="1211444" cy="1630231"/>
          </a:xfrm>
        </p:grpSpPr>
        <p:sp>
          <p:nvSpPr>
            <p:cNvPr id="1908" name="Google Shape;1908;p61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1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1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1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1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7" name="Google Shape;1917;p61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2428;p70"/>
          <p:cNvGrpSpPr/>
          <p:nvPr/>
        </p:nvGrpSpPr>
        <p:grpSpPr>
          <a:xfrm>
            <a:off x="6256142" y="855637"/>
            <a:ext cx="2379432" cy="4103650"/>
            <a:chOff x="6093972" y="739900"/>
            <a:chExt cx="2135361" cy="3682716"/>
          </a:xfrm>
        </p:grpSpPr>
        <p:sp>
          <p:nvSpPr>
            <p:cNvPr id="122" name="Google Shape;2429;p70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30;p70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31;p70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32;p70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33;p70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34;p70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35;p70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36;p70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37;p70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38;p70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39;p70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40;p70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41;p70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42;p70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43;p70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44;p70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45;p70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46;p70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47;p70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48;p70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49;p70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50;p70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51;p70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52;p70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53;p70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54;p70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55;p70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56;p70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57;p70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58;p70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59;p70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60;p70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61;p70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62;p70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63;p70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64;p70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65;p70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66;p70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67;p70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68;p70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69;p70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70;p70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71;p70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72;p70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73;p70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74;p70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75;p70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76;p70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77;p70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78;p70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79;p70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80;p70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81;p70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82;p70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83;p70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84;p70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85;p70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86;p70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87;p70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488;p70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89;p70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90;p70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91;p70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92;p70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93;p70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94;p70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95;p70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496;p70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497;p70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498;p70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499;p70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00;p70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01;p70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02;p70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03;p70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04;p70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05;p70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06;p70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07;p70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08;p70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09;p70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10;p70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11;p70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12;p70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13;p70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14;p70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15;p70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16;p70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17;p70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18;p70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19;p70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20;p70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21;p70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22;p70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23;p70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24;p70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25;p70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26;p70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27;p70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28;p70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29;p70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30;p70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31;p70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32;p70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33;p70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34;p70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35;p70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36;p70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37;p70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38;p70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39;p70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40;p70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41;p70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42;p70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43;p70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44;p70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45;p70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46;p70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47;p70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48;p70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49;p70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50;p70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51;p70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52;p70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53;p70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54;p70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55;p70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556;p70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57;p70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58;p70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59;p70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60;p70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61;p70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62;p70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3;p70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64;p70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65;p70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66;p70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567;p70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568;p70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569;p70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570;p70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571;p70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572;p70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573;p70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574;p70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575;p70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576;p70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577;p70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578;p70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579;p70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580;p70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581;p70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582;p70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583;p70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584;p70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585;p70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2188"/>
            <a:ext cx="3002974" cy="2098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55" y="2542188"/>
            <a:ext cx="2960745" cy="209810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63"/>
          <p:cNvSpPr/>
          <p:nvPr/>
        </p:nvSpPr>
        <p:spPr>
          <a:xfrm>
            <a:off x="1538839" y="1629879"/>
            <a:ext cx="891793" cy="51793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63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63"/>
          <p:cNvSpPr txBox="1">
            <a:spLocks noGrp="1"/>
          </p:cNvSpPr>
          <p:nvPr>
            <p:ph type="title"/>
          </p:nvPr>
        </p:nvSpPr>
        <p:spPr>
          <a:xfrm>
            <a:off x="742660" y="346079"/>
            <a:ext cx="7688115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smtClean="0"/>
              <a:t>Bức ảnh chụp gì và gợi cho em suy nghĩ gì? </a:t>
            </a:r>
            <a:endParaRPr sz="3600" dirty="0"/>
          </a:p>
        </p:txBody>
      </p:sp>
      <p:sp>
        <p:nvSpPr>
          <p:cNvPr id="2106" name="Google Shape;2106;p63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63"/>
          <p:cNvSpPr/>
          <p:nvPr/>
        </p:nvSpPr>
        <p:spPr>
          <a:xfrm>
            <a:off x="8418900" y="186505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5" name="Google Shape;2155;p63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1" y="1629879"/>
            <a:ext cx="4024600" cy="2678371"/>
          </a:xfrm>
          <a:prstGeom prst="rect">
            <a:avLst/>
          </a:prstGeom>
        </p:spPr>
      </p:pic>
      <p:sp>
        <p:nvSpPr>
          <p:cNvPr id="2105" name="Google Shape;2105;p63"/>
          <p:cNvSpPr/>
          <p:nvPr/>
        </p:nvSpPr>
        <p:spPr>
          <a:xfrm>
            <a:off x="0" y="1021583"/>
            <a:ext cx="1594576" cy="926182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37760" y="1339423"/>
            <a:ext cx="3652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ym typeface="Wingdings" panose="05000000000000000000"/>
              </a:rPr>
              <a:t>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chụp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thủ</a:t>
            </a:r>
            <a:r>
              <a:rPr lang="en-US" sz="2400" dirty="0" smtClean="0"/>
              <a:t> </a:t>
            </a:r>
            <a:r>
              <a:rPr lang="en-US" sz="2400" dirty="0" err="1" smtClean="0"/>
              <a:t>nữ</a:t>
            </a:r>
            <a:r>
              <a:rPr lang="en-US" sz="2400" dirty="0" smtClean="0"/>
              <a:t> </a:t>
            </a:r>
            <a:r>
              <a:rPr lang="en-US" sz="2400" dirty="0" err="1" smtClean="0"/>
              <a:t>đang</a:t>
            </a:r>
            <a:r>
              <a:rPr lang="en-US" sz="2400" dirty="0" smtClean="0"/>
              <a:t> </a:t>
            </a:r>
            <a:r>
              <a:rPr lang="en-US" sz="2400" dirty="0" err="1" smtClean="0"/>
              <a:t>đá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.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thấy</a:t>
            </a:r>
            <a:r>
              <a:rPr lang="en-US" sz="2400" dirty="0" smtClean="0"/>
              <a:t> </a:t>
            </a:r>
            <a:r>
              <a:rPr lang="en-US" sz="2400" dirty="0" err="1" smtClean="0"/>
              <a:t>đá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môn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thao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chứ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dành</a:t>
            </a:r>
            <a:r>
              <a:rPr lang="en-US" sz="2400" dirty="0" smtClean="0"/>
              <a:t> </a:t>
            </a:r>
            <a:r>
              <a:rPr lang="en-US" sz="2400" dirty="0" err="1" smtClean="0"/>
              <a:t>riêng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mọi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vẫn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924</Words>
  <Application>Microsoft Office PowerPoint</Application>
  <PresentationFormat>On-screen Show (16:9)</PresentationFormat>
  <Paragraphs>52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Roboto Condensed Light</vt:lpstr>
      <vt:lpstr>Times New Roman</vt:lpstr>
      <vt:lpstr>Wingdings</vt:lpstr>
      <vt:lpstr>Lato</vt:lpstr>
      <vt:lpstr>Arial</vt:lpstr>
      <vt:lpstr>Raleway Thin</vt:lpstr>
      <vt:lpstr>Patrick Hand</vt:lpstr>
      <vt:lpstr>End of Course Jeopardy by Slidesgo</vt:lpstr>
      <vt:lpstr>Khoa học </vt:lpstr>
      <vt:lpstr>Bài 2: NAM HAY NỮ?</vt:lpstr>
      <vt:lpstr>PowerPoint Presentation</vt:lpstr>
      <vt:lpstr>PowerPoint Presentation</vt:lpstr>
      <vt:lpstr>Kết luận</vt:lpstr>
      <vt:lpstr>Nữ có kinh nguyệt, cơ quan sinh dục nữ tạo ra trứng</vt:lpstr>
      <vt:lpstr>PowerPoint Presentation</vt:lpstr>
      <vt:lpstr>3. Vai trò của nữ</vt:lpstr>
      <vt:lpstr>Bức ảnh chụp gì và gợi cho em suy nghĩ gì? </vt:lpstr>
      <vt:lpstr>Em hãy nêu một số ví dụ về vai trò của nữ trong lớp, trong trường, địa phương hay bất kì đâu mà em biết? </vt:lpstr>
      <vt:lpstr>Kết luận</vt:lpstr>
      <vt:lpstr>PowerPoint Presentation</vt:lpstr>
      <vt:lpstr>4. Bày tỏ quan điểm về một số quan niệm xã hội về  nam và nữ</vt:lpstr>
      <vt:lpstr>1. Theo em công việc nội trợ chăm sóc con cái là của phụ nữ còn đàn ông phải kiếm tiền nuôi cả gia đình có đúng không? Vì sao?  </vt:lpstr>
      <vt:lpstr>2. Quan điểm “Đàn ông là trụ cột trong gia đình, tất cả mọi chuyện đều phải nghe theo đàn ông” là đúng hay sai? Vì sao?  </vt:lpstr>
      <vt:lpstr>5. Liên hệ thực tế</vt:lpstr>
      <vt:lpstr>Kết luận</vt:lpstr>
      <vt:lpstr>Vận dụng, trải nghiệm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2-3: NAM HAY NỮ?</dc:title>
  <dc:creator>MAYGV</dc:creator>
  <cp:lastModifiedBy>GIGABYTE</cp:lastModifiedBy>
  <cp:revision>43</cp:revision>
  <dcterms:created xsi:type="dcterms:W3CDTF">2023-09-10T12:58:00Z</dcterms:created>
  <dcterms:modified xsi:type="dcterms:W3CDTF">2024-06-07T02:12:20Z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4A24ED3552E5464ABED48744FA848475_13</vt:lpwstr>
  </property>
  <property fmtid="{D5CDD505-2E9C-101B-9397-08002B2CF9AE}" pid="3" name="KSOProductBuildVer">
    <vt:lpwstr>1033-12.2.0.13201</vt:lpwstr>
  </property>
</Properties>
</file>