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97" r:id="rId2"/>
  </p:sldMasterIdLst>
  <p:sldIdLst>
    <p:sldId id="257" r:id="rId3"/>
    <p:sldId id="296" r:id="rId4"/>
    <p:sldId id="268" r:id="rId5"/>
    <p:sldId id="297" r:id="rId6"/>
    <p:sldId id="265" r:id="rId7"/>
    <p:sldId id="314" r:id="rId8"/>
    <p:sldId id="272" r:id="rId9"/>
    <p:sldId id="284" r:id="rId10"/>
    <p:sldId id="299" r:id="rId11"/>
    <p:sldId id="300" r:id="rId12"/>
    <p:sldId id="281" r:id="rId13"/>
    <p:sldId id="301" r:id="rId14"/>
    <p:sldId id="302" r:id="rId15"/>
    <p:sldId id="303" r:id="rId16"/>
    <p:sldId id="304" r:id="rId17"/>
    <p:sldId id="288" r:id="rId18"/>
    <p:sldId id="305" r:id="rId19"/>
    <p:sldId id="306" r:id="rId20"/>
    <p:sldId id="312" r:id="rId21"/>
    <p:sldId id="307" r:id="rId22"/>
    <p:sldId id="313" r:id="rId23"/>
    <p:sldId id="289" r:id="rId24"/>
    <p:sldId id="29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DC3E3-7E2E-F4C0-6CA1-46780BBE6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B1974F-E982-3BD8-EC98-523099B65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EFE89-1A63-C1EA-61E4-088ED7532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C7DD0-C35C-5FF5-C7E5-7FF3E6DDD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2B9A9-132A-822F-77B6-FCE9FBA7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7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C0108-19BB-BA29-EC31-14FDDC91E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61A39F-EC1A-950F-DD02-534977E1D0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D5CF6-F69F-1EB6-26B6-4C7604243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0C012-D6F7-22F1-1623-AB20D5721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CCB69-AA27-12A5-2EA3-B98CCD40B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76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314222-D185-9643-3154-4DBAC5501D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9F39A6-E21E-0325-5E3A-F85D91E63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79A36-1B89-B42D-3517-57F2E1F2B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1D387-2B24-9EBC-C4AA-764FC786A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B9610-7481-346E-B8A7-79A03D28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15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F0EED-EC82-7C6D-C14B-270CC322B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0B0C73-DF3A-11E4-6342-9FBDB0DCA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115AE-DE24-974E-3341-C7E6E3F48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07/06/2024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9D462-E899-CDEB-5FBB-6F55F30A3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01A7D-F07C-2202-7F5A-C0322B99E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827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86CE2-67BB-FF30-A147-EFAC247A9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391F7-DEFC-093B-BCB0-6F3BFF060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8966D-0426-33A4-2A2D-53CDE864E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07/06/2024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C777A-4524-8289-4B63-45FFBD625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2236A-871B-412F-0E30-B9C623D3B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1229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D157D-711E-1B9E-EEE0-53579DDAE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34931-CD4F-9ED7-1950-A397DF85B9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ABAE1-0CCE-4635-724B-EF63B3A9A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07/06/2024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C78A9-7BE1-1ADC-5C79-94EF37509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10D0D-E64D-D773-4F5E-00D203778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3406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1A5BB-6A12-8292-8D1D-2BE3EEB36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33AF2-6FC0-F397-EAB3-3F8107F676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8ADB0B-2C9E-96CA-27F7-552DAD973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D081A-5B82-C6A0-97EA-F76820B5D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07/06/2024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BAB1C-7386-F619-63A7-4C15640C0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ADA5A-820B-895F-5014-07F87D0C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5214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DC813-5953-ED95-4D35-7F6ED0EAE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16EE2F-2A22-5DE7-6C8B-BC7CA7E6B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5B4A9C-AB4F-FD7B-9623-4166EB16D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AA0493-1B26-CCBA-B69C-56A9174621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7499EA-82CC-E322-5A12-E7FFC4C34A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147A73-290A-A12B-4A55-5894DD5AC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07/06/2024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A524DB-534C-57B4-B441-1DB2A1050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F56F1-543F-EBC7-64BC-4E9397A45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2126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BB92-0D0D-2560-2E7F-FDF3A1E54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8D3A5C-82C4-CD4F-1548-121C72B7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07/06/2024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F63587-4122-DA47-B423-FAB945B33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EE169B-D27E-B7C3-2094-BF09D4B8D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9866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894533-6C49-676E-C2FB-587656FFF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07/06/2024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C8AD1A-5260-BA4A-A43F-0E2BD5EF3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A345B-23D9-B429-67D8-5FD2F0DFB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0160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D687-EFF2-A2A5-3C6F-08307D384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93DAC-C2B1-4D4B-D71A-AC826815B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F25267-C9EB-C7AF-3AF4-91DCD89DF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A11B2-D611-6EC4-6960-EFCDA9B87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07/06/2024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7B3D1D-A340-663D-D969-70B6E2C82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B6F9A5-5E62-FB82-97DB-7B6B8B2C2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1632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DEA86-C5F2-A8DE-83A1-5BE6B38EA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C78FB-8DCD-3182-C9C9-64343ED7B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DB0D9-547C-D670-1B52-5627418B4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D6482-788D-DBF4-94E0-44F286705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307E2-D6FB-7E50-2ECD-1781E157A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10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96811-C4AD-2845-132F-AEE49F6F0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51493F-9A64-DB18-A210-4D633D71E5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1A55D-CCA1-174B-D855-A8F18DA54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6B5599-51AF-AC4B-5F5E-8FE018D3E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07/06/2024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58738-E070-02F8-AB30-A1234A5C5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F2778-EE37-6487-71E1-5CB259EC7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3291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F4EB1-7374-71E8-BB52-639F211A4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564DD-33BE-7FA6-6387-DD9D3F3E5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B8145-2082-53DC-211B-7BD7BE797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07/06/2024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78544-5D48-F36F-C02E-DB85289F3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2EDA3-EDBB-E88F-CC80-EC5562A7A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1920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D678C-0804-AFF8-6FAE-B8505C32FE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C84E42-4216-7C39-3770-07D5FDA6DD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F8DDF-9C25-698D-9D33-2BC6CC911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07/06/2024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88280-082A-412E-C4C9-197FF986A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9D8C1-F324-9060-6D57-C0DEC21A4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0706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702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3F5DA-2B62-AC3A-F308-57835D83E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ACEA7-8AAB-450B-3BB1-2979BDCAE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6B21A-38A2-DF24-D5F1-B0323171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C1265-E633-B997-C293-504E425C4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64C2A-8618-F672-E944-CBDA8447A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7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48E9-8D49-3F1A-AC9D-5ABF639F5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93238-D695-0948-8D95-0990218655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A4777C-7F25-E410-4166-4546270AD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7DF2AC-D620-164E-567C-16378768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E64FA-08FC-A99B-4D88-1F6684B6F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6A413-2171-B231-3405-A5A6D035B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61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2F6A2-2E1B-2EFE-9C2B-913075C30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B5BDC-9A9F-7D4B-7FF8-7C300FC03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01F1D-CAB2-0590-06E5-04EA4CF9A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FD98EC-3BA1-67CB-AD28-CF56FE2D44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06C7CA-7712-2C8C-CFC8-CAB7CD6A43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64017-A3CC-239D-A34F-DBA4ACC40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E73991-F8F4-F763-85C8-05166BA79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B0C5B1-4A41-09A2-5D2F-E6014457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10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02A4C-0F41-CC06-4A3E-7EBEC1C2C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E81791-1542-AD93-C243-AE80E50A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235EC2-8DB3-4EED-6491-D60F57218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8AFCD2-BBB8-A41A-F3BD-32106716C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98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0206C0-DDF2-5E2A-3727-4191D8C09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E65F3-F8EF-496A-8D38-7833C7FB5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A7013-4BBF-FB41-CCA6-A9FB872F1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A560A8E-CB06-DE66-7A65-8EC0E6A90E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267" y="322005"/>
            <a:ext cx="1845305" cy="18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98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173FE-EB22-CE39-B776-893DBCD95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A829C-237C-FA37-6FE1-9ADAB467B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02FBD-DCFD-7661-1EA3-38DC27C3B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F2A7B4-1A03-9037-F2DD-42A2153A2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FB400-0BFA-7B54-E1B7-F700F7AD0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2ED44F-A1BC-9D00-12B3-931F62B91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57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95686-B53C-64FD-8AFD-2B2C1D91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0CF05B-4AA2-35D2-6E68-47EE3DE6E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F3D93-66A3-A3DC-9428-1FE914BC4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492E1-095C-37DD-18E4-F972E4859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BB46A0-583B-FA1B-A09D-7D186823A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B8419-741D-288B-13FB-37AB868AC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7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7C774D-259D-7EC0-6C22-2D2F7BA1B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89377-B3AC-5D96-38FF-BD05D5635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BC0A8-3538-41A1-3B20-63A2DD3A1B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62963-8D2B-401E-8D04-C35F135826E3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FE5B7-ED38-2126-DEB3-F666A56C8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0C2B7-87D5-A34C-B75F-48C7C588B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1C6C99E7-DB70-A394-954B-C8D7D03CFBE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9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EB3B71-0BF2-A7AB-9E80-077AD78E2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0C1B38-9326-F2AF-48DD-6984B28CC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9CC47-6F8D-7624-A8BB-7912C1E91A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62963-8D2B-401E-8D04-C35F135826E3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B9A71-1CB7-12BB-F221-5A64D7893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58703-04EE-7D1E-4A16-DA8E53587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B33996B7-4E57-4056-D054-75D804B7DFE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0" y="361950"/>
            <a:ext cx="11049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2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1DAF3-B9CA-21B1-862A-F387CB2EB6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0" y="5375631"/>
            <a:ext cx="6251968" cy="26176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5CE0C8-4806-206C-A09A-62289950E6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6210802" y="5393803"/>
            <a:ext cx="6251968" cy="2617611"/>
          </a:xfrm>
          <a:prstGeom prst="rect">
            <a:avLst/>
          </a:prstGeom>
        </p:spPr>
      </p:pic>
      <p:sp>
        <p:nvSpPr>
          <p:cNvPr id="16" name="矩形: 圆角 6">
            <a:extLst>
              <a:ext uri="{FF2B5EF4-FFF2-40B4-BE49-F238E27FC236}">
                <a16:creationId xmlns:a16="http://schemas.microsoft.com/office/drawing/2014/main" id="{18E47E76-3BCE-4D04-AB6C-F7475A5F10EF}"/>
              </a:ext>
            </a:extLst>
          </p:cNvPr>
          <p:cNvSpPr/>
          <p:nvPr/>
        </p:nvSpPr>
        <p:spPr>
          <a:xfrm>
            <a:off x="432179" y="521017"/>
            <a:ext cx="11327642" cy="5815965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F5B6A0-B48C-4A4B-B0B1-2487F0ED1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583" r="90000">
                        <a14:foregroundMark x1="75750" y1="61917" x2="75417" y2="63167"/>
                        <a14:foregroundMark x1="10833" y1="38250" x2="8583" y2="3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1805" flipH="1">
            <a:off x="-269365" y="2528533"/>
            <a:ext cx="2630169" cy="2174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04C-6878-6E96-16B3-EB129788FB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99370" y="4768555"/>
            <a:ext cx="2423035" cy="19384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EE8011-C3B6-40A4-50EE-CDB53140C6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642" y="4768555"/>
            <a:ext cx="2423035" cy="19384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50095C-5B7B-4AD3-CFC9-98072B41ED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519" y="4736073"/>
            <a:ext cx="2423035" cy="1938428"/>
          </a:xfrm>
          <a:prstGeom prst="rect">
            <a:avLst/>
          </a:prstGeom>
        </p:spPr>
      </p:pic>
      <p:pic>
        <p:nvPicPr>
          <p:cNvPr id="23" name="图片 18">
            <a:extLst>
              <a:ext uri="{FF2B5EF4-FFF2-40B4-BE49-F238E27FC236}">
                <a16:creationId xmlns:a16="http://schemas.microsoft.com/office/drawing/2014/main" id="{25D25BC8-3E71-4EE5-B5D6-F37D620147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74868" y="5877311"/>
            <a:ext cx="1508140" cy="1508140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DBA2861-6A0E-4846-AB19-13F2CF6A5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5" y="1219200"/>
            <a:ext cx="4924425" cy="49244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30411A-5EEF-4F6B-9017-2CBBA18D35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9165" y="306360"/>
            <a:ext cx="6419644" cy="16094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5163B4-E5DA-451E-A0AF-0182AA8CB7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0578" y="1387794"/>
            <a:ext cx="8163252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id="{7D298CCA-6B16-439B-0752-24A2C0187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4274" y="2961057"/>
            <a:ext cx="1757726" cy="1757726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D834F3DE-7391-701D-DB86-90A9F2429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1" y="254354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" name="Google Shape;716;p39">
            <a:extLst>
              <a:ext uri="{FF2B5EF4-FFF2-40B4-BE49-F238E27FC236}">
                <a16:creationId xmlns:a16="http://schemas.microsoft.com/office/drawing/2014/main" id="{5D96A935-2BE9-7ED9-E9D0-9D03B9E8F23E}"/>
              </a:ext>
            </a:extLst>
          </p:cNvPr>
          <p:cNvGrpSpPr/>
          <p:nvPr/>
        </p:nvGrpSpPr>
        <p:grpSpPr>
          <a:xfrm flipH="1">
            <a:off x="5467349" y="1715282"/>
            <a:ext cx="6819591" cy="3971524"/>
            <a:chOff x="1013538" y="1429500"/>
            <a:chExt cx="2133732" cy="1479618"/>
          </a:xfrm>
          <a:solidFill>
            <a:schemeClr val="bg1"/>
          </a:solidFill>
        </p:grpSpPr>
        <p:sp>
          <p:nvSpPr>
            <p:cNvPr id="16" name="Google Shape;717;p39">
              <a:extLst>
                <a:ext uri="{FF2B5EF4-FFF2-40B4-BE49-F238E27FC236}">
                  <a16:creationId xmlns:a16="http://schemas.microsoft.com/office/drawing/2014/main" id="{83FEEF5A-C027-82C6-54AB-ACC363E9A1F1}"/>
                </a:ext>
              </a:extLst>
            </p:cNvPr>
            <p:cNvSpPr/>
            <p:nvPr/>
          </p:nvSpPr>
          <p:spPr>
            <a:xfrm>
              <a:off x="1089650" y="1429500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718;p39">
              <a:extLst>
                <a:ext uri="{FF2B5EF4-FFF2-40B4-BE49-F238E27FC236}">
                  <a16:creationId xmlns:a16="http://schemas.microsoft.com/office/drawing/2014/main" id="{2A351C60-4617-E03E-9D42-B7393FFBF07F}"/>
                </a:ext>
              </a:extLst>
            </p:cNvPr>
            <p:cNvSpPr/>
            <p:nvPr/>
          </p:nvSpPr>
          <p:spPr>
            <a:xfrm>
              <a:off x="1013538" y="1530325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E34A8D-CD30-6EB4-78FA-CC25CD6B8D99}"/>
              </a:ext>
            </a:extLst>
          </p:cNvPr>
          <p:cNvSpPr txBox="1"/>
          <p:nvPr/>
        </p:nvSpPr>
        <p:spPr>
          <a:xfrm>
            <a:off x="6200775" y="2267056"/>
            <a:ext cx="56395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Úp lồng bàn vào thức ăn sau khi nấu xong mà chưa ăn ngay: Nên làm để tránh ruồi bọ đậu gây nhiễm vi khuẩn..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B37957-45D0-4AE5-25A7-CC4A5337B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8" b="90620" l="6000" r="99600">
                        <a14:foregroundMark x1="32100" y1="9592" x2="54000" y2="9168"/>
                        <a14:foregroundMark x1="39100" y1="38474" x2="49600" y2="38474"/>
                        <a14:foregroundMark x1="25900" y1="74563" x2="13300" y2="86222"/>
                        <a14:foregroundMark x1="49000" y1="74245" x2="53500" y2="86328"/>
                        <a14:foregroundMark x1="53500" y1="86328" x2="60400" y2="90090"/>
                        <a14:foregroundMark x1="13000" y1="86222" x2="13000" y2="86222"/>
                        <a14:foregroundMark x1="11900" y1="86222" x2="11600" y2="88553"/>
                        <a14:foregroundMark x1="56300" y1="90832" x2="56300" y2="90832"/>
                        <a14:foregroundMark x1="50500" y1="90567" x2="54300" y2="90673"/>
                        <a14:foregroundMark x1="45500" y1="88659" x2="49900" y2="90673"/>
                        <a14:foregroundMark x1="41100" y1="87758" x2="45500" y2="89295"/>
                        <a14:foregroundMark x1="8100" y1="87599" x2="6000" y2="86222"/>
                        <a14:foregroundMark x1="87900" y1="36142" x2="96700" y2="33810"/>
                        <a14:foregroundMark x1="96100" y1="36460" x2="97600" y2="36301"/>
                        <a14:foregroundMark x1="96700" y1="33333" x2="99600" y2="32856"/>
                        <a14:foregroundMark x1="60100" y1="86486" x2="62800" y2="9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6233" y="4210839"/>
            <a:ext cx="1574221" cy="2970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C24307-996F-4EA8-82DA-C33DC1976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269" y="467360"/>
            <a:ext cx="5095875" cy="5448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64338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id="{7D298CCA-6B16-439B-0752-24A2C0187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4274" y="2961057"/>
            <a:ext cx="1757726" cy="1757726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D834F3DE-7391-701D-DB86-90A9F2429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1" y="254354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" name="Google Shape;716;p39">
            <a:extLst>
              <a:ext uri="{FF2B5EF4-FFF2-40B4-BE49-F238E27FC236}">
                <a16:creationId xmlns:a16="http://schemas.microsoft.com/office/drawing/2014/main" id="{5D96A935-2BE9-7ED9-E9D0-9D03B9E8F23E}"/>
              </a:ext>
            </a:extLst>
          </p:cNvPr>
          <p:cNvGrpSpPr/>
          <p:nvPr/>
        </p:nvGrpSpPr>
        <p:grpSpPr>
          <a:xfrm flipH="1">
            <a:off x="5181600" y="1524001"/>
            <a:ext cx="7105340" cy="4657724"/>
            <a:chOff x="1013538" y="1429500"/>
            <a:chExt cx="2133732" cy="1479618"/>
          </a:xfrm>
          <a:solidFill>
            <a:schemeClr val="bg1"/>
          </a:solidFill>
        </p:grpSpPr>
        <p:sp>
          <p:nvSpPr>
            <p:cNvPr id="16" name="Google Shape;717;p39">
              <a:extLst>
                <a:ext uri="{FF2B5EF4-FFF2-40B4-BE49-F238E27FC236}">
                  <a16:creationId xmlns:a16="http://schemas.microsoft.com/office/drawing/2014/main" id="{83FEEF5A-C027-82C6-54AB-ACC363E9A1F1}"/>
                </a:ext>
              </a:extLst>
            </p:cNvPr>
            <p:cNvSpPr/>
            <p:nvPr/>
          </p:nvSpPr>
          <p:spPr>
            <a:xfrm>
              <a:off x="1089650" y="1429500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718;p39">
              <a:extLst>
                <a:ext uri="{FF2B5EF4-FFF2-40B4-BE49-F238E27FC236}">
                  <a16:creationId xmlns:a16="http://schemas.microsoft.com/office/drawing/2014/main" id="{2A351C60-4617-E03E-9D42-B7393FFBF07F}"/>
                </a:ext>
              </a:extLst>
            </p:cNvPr>
            <p:cNvSpPr/>
            <p:nvPr/>
          </p:nvSpPr>
          <p:spPr>
            <a:xfrm>
              <a:off x="1013538" y="1530325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E34A8D-CD30-6EB4-78FA-CC25CD6B8D99}"/>
              </a:ext>
            </a:extLst>
          </p:cNvPr>
          <p:cNvSpPr txBox="1"/>
          <p:nvPr/>
        </p:nvSpPr>
        <p:spPr>
          <a:xfrm>
            <a:off x="5772151" y="2267056"/>
            <a:ext cx="59150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giờ tối còn ăn gà rán rồi mới đi ngủ: Không nên, vì thức ăn đó chứa nhiều dầu mỡ lâu tiêu, khiến da dày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cơ quan tiêu hóa phải hoạt động nhiều không được nghỉ ngơi, mình sẽ khó ngủ và có hại cho sức khỏe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B37957-45D0-4AE5-25A7-CC4A5337B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8" b="90620" l="6000" r="99600">
                        <a14:foregroundMark x1="32100" y1="9592" x2="54000" y2="9168"/>
                        <a14:foregroundMark x1="39100" y1="38474" x2="49600" y2="38474"/>
                        <a14:foregroundMark x1="25900" y1="74563" x2="13300" y2="86222"/>
                        <a14:foregroundMark x1="49000" y1="74245" x2="53500" y2="86328"/>
                        <a14:foregroundMark x1="53500" y1="86328" x2="60400" y2="90090"/>
                        <a14:foregroundMark x1="13000" y1="86222" x2="13000" y2="86222"/>
                        <a14:foregroundMark x1="11900" y1="86222" x2="11600" y2="88553"/>
                        <a14:foregroundMark x1="56300" y1="90832" x2="56300" y2="90832"/>
                        <a14:foregroundMark x1="50500" y1="90567" x2="54300" y2="90673"/>
                        <a14:foregroundMark x1="45500" y1="88659" x2="49900" y2="90673"/>
                        <a14:foregroundMark x1="41100" y1="87758" x2="45500" y2="89295"/>
                        <a14:foregroundMark x1="8100" y1="87599" x2="6000" y2="86222"/>
                        <a14:foregroundMark x1="87900" y1="36142" x2="96700" y2="33810"/>
                        <a14:foregroundMark x1="96100" y1="36460" x2="97600" y2="36301"/>
                        <a14:foregroundMark x1="96700" y1="33333" x2="99600" y2="32856"/>
                        <a14:foregroundMark x1="60100" y1="86486" x2="62800" y2="9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6233" y="4210839"/>
            <a:ext cx="1574221" cy="29705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71F4A6-2BC0-4B11-8059-F7707EEAA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799" y="772160"/>
            <a:ext cx="5019561" cy="4999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1138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id="{7D298CCA-6B16-439B-0752-24A2C0187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4274" y="2961057"/>
            <a:ext cx="1757726" cy="1757726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D834F3DE-7391-701D-DB86-90A9F2429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1" y="254354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" name="Google Shape;716;p39">
            <a:extLst>
              <a:ext uri="{FF2B5EF4-FFF2-40B4-BE49-F238E27FC236}">
                <a16:creationId xmlns:a16="http://schemas.microsoft.com/office/drawing/2014/main" id="{5D96A935-2BE9-7ED9-E9D0-9D03B9E8F23E}"/>
              </a:ext>
            </a:extLst>
          </p:cNvPr>
          <p:cNvGrpSpPr/>
          <p:nvPr/>
        </p:nvGrpSpPr>
        <p:grpSpPr>
          <a:xfrm flipH="1">
            <a:off x="5598159" y="1715282"/>
            <a:ext cx="6444940" cy="3971524"/>
            <a:chOff x="1013538" y="1429500"/>
            <a:chExt cx="2133732" cy="1479618"/>
          </a:xfrm>
          <a:solidFill>
            <a:schemeClr val="bg1"/>
          </a:solidFill>
        </p:grpSpPr>
        <p:sp>
          <p:nvSpPr>
            <p:cNvPr id="16" name="Google Shape;717;p39">
              <a:extLst>
                <a:ext uri="{FF2B5EF4-FFF2-40B4-BE49-F238E27FC236}">
                  <a16:creationId xmlns:a16="http://schemas.microsoft.com/office/drawing/2014/main" id="{83FEEF5A-C027-82C6-54AB-ACC363E9A1F1}"/>
                </a:ext>
              </a:extLst>
            </p:cNvPr>
            <p:cNvSpPr/>
            <p:nvPr/>
          </p:nvSpPr>
          <p:spPr>
            <a:xfrm>
              <a:off x="1089650" y="1429500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718;p39">
              <a:extLst>
                <a:ext uri="{FF2B5EF4-FFF2-40B4-BE49-F238E27FC236}">
                  <a16:creationId xmlns:a16="http://schemas.microsoft.com/office/drawing/2014/main" id="{2A351C60-4617-E03E-9D42-B7393FFBF07F}"/>
                </a:ext>
              </a:extLst>
            </p:cNvPr>
            <p:cNvSpPr/>
            <p:nvPr/>
          </p:nvSpPr>
          <p:spPr>
            <a:xfrm>
              <a:off x="1013538" y="1530325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E34A8D-CD30-6EB4-78FA-CC25CD6B8D99}"/>
              </a:ext>
            </a:extLst>
          </p:cNvPr>
          <p:cNvSpPr txBox="1"/>
          <p:nvPr/>
        </p:nvSpPr>
        <p:spPr>
          <a:xfrm>
            <a:off x="6133073" y="2317856"/>
            <a:ext cx="54126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nên hứa với bạn đợi ăn xong mới đi đá bóng vì ăn no chạy sẽ ảnh hưởng đến sức khỏe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B37957-45D0-4AE5-25A7-CC4A5337B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8" b="90620" l="6000" r="99600">
                        <a14:foregroundMark x1="32100" y1="9592" x2="54000" y2="9168"/>
                        <a14:foregroundMark x1="39100" y1="38474" x2="49600" y2="38474"/>
                        <a14:foregroundMark x1="25900" y1="74563" x2="13300" y2="86222"/>
                        <a14:foregroundMark x1="49000" y1="74245" x2="53500" y2="86328"/>
                        <a14:foregroundMark x1="53500" y1="86328" x2="60400" y2="90090"/>
                        <a14:foregroundMark x1="13000" y1="86222" x2="13000" y2="86222"/>
                        <a14:foregroundMark x1="11900" y1="86222" x2="11600" y2="88553"/>
                        <a14:foregroundMark x1="56300" y1="90832" x2="56300" y2="90832"/>
                        <a14:foregroundMark x1="50500" y1="90567" x2="54300" y2="90673"/>
                        <a14:foregroundMark x1="45500" y1="88659" x2="49900" y2="90673"/>
                        <a14:foregroundMark x1="41100" y1="87758" x2="45500" y2="89295"/>
                        <a14:foregroundMark x1="8100" y1="87599" x2="6000" y2="86222"/>
                        <a14:foregroundMark x1="87900" y1="36142" x2="96700" y2="33810"/>
                        <a14:foregroundMark x1="96100" y1="36460" x2="97600" y2="36301"/>
                        <a14:foregroundMark x1="96700" y1="33333" x2="99600" y2="32856"/>
                        <a14:foregroundMark x1="60100" y1="86486" x2="62800" y2="9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6233" y="4210839"/>
            <a:ext cx="1574221" cy="2970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10D823-1E3B-4994-880A-B24E316DB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287" y="467360"/>
            <a:ext cx="4988002" cy="61362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25170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id="{7D298CCA-6B16-439B-0752-24A2C0187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4274" y="2961057"/>
            <a:ext cx="1757726" cy="1757726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D834F3DE-7391-701D-DB86-90A9F2429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1" y="254354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" name="Google Shape;716;p39">
            <a:extLst>
              <a:ext uri="{FF2B5EF4-FFF2-40B4-BE49-F238E27FC236}">
                <a16:creationId xmlns:a16="http://schemas.microsoft.com/office/drawing/2014/main" id="{5D96A935-2BE9-7ED9-E9D0-9D03B9E8F23E}"/>
              </a:ext>
            </a:extLst>
          </p:cNvPr>
          <p:cNvGrpSpPr/>
          <p:nvPr/>
        </p:nvGrpSpPr>
        <p:grpSpPr>
          <a:xfrm flipH="1">
            <a:off x="5467349" y="1715282"/>
            <a:ext cx="6819591" cy="3971524"/>
            <a:chOff x="1013538" y="1429500"/>
            <a:chExt cx="2133732" cy="1479618"/>
          </a:xfrm>
          <a:solidFill>
            <a:schemeClr val="bg1"/>
          </a:solidFill>
        </p:grpSpPr>
        <p:sp>
          <p:nvSpPr>
            <p:cNvPr id="16" name="Google Shape;717;p39">
              <a:extLst>
                <a:ext uri="{FF2B5EF4-FFF2-40B4-BE49-F238E27FC236}">
                  <a16:creationId xmlns:a16="http://schemas.microsoft.com/office/drawing/2014/main" id="{83FEEF5A-C027-82C6-54AB-ACC363E9A1F1}"/>
                </a:ext>
              </a:extLst>
            </p:cNvPr>
            <p:cNvSpPr/>
            <p:nvPr/>
          </p:nvSpPr>
          <p:spPr>
            <a:xfrm>
              <a:off x="1089650" y="1429500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718;p39">
              <a:extLst>
                <a:ext uri="{FF2B5EF4-FFF2-40B4-BE49-F238E27FC236}">
                  <a16:creationId xmlns:a16="http://schemas.microsoft.com/office/drawing/2014/main" id="{2A351C60-4617-E03E-9D42-B7393FFBF07F}"/>
                </a:ext>
              </a:extLst>
            </p:cNvPr>
            <p:cNvSpPr/>
            <p:nvPr/>
          </p:nvSpPr>
          <p:spPr>
            <a:xfrm>
              <a:off x="1013538" y="1530325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E34A8D-CD30-6EB4-78FA-CC25CD6B8D99}"/>
              </a:ext>
            </a:extLst>
          </p:cNvPr>
          <p:cNvSpPr txBox="1"/>
          <p:nvPr/>
        </p:nvSpPr>
        <p:spPr>
          <a:xfrm>
            <a:off x="6200775" y="2267056"/>
            <a:ext cx="56395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nên ăn nhanh để đi xem ti vi , vì không nhai kỹ sẽ có hại cho tiêu hóa không tiết được nhiều nươc bọt, dịch vị không tốt cho việc tiêu hóa thức ăn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B37957-45D0-4AE5-25A7-CC4A5337B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8" b="90620" l="6000" r="99600">
                        <a14:foregroundMark x1="32100" y1="9592" x2="54000" y2="9168"/>
                        <a14:foregroundMark x1="39100" y1="38474" x2="49600" y2="38474"/>
                        <a14:foregroundMark x1="25900" y1="74563" x2="13300" y2="86222"/>
                        <a14:foregroundMark x1="49000" y1="74245" x2="53500" y2="86328"/>
                        <a14:foregroundMark x1="53500" y1="86328" x2="60400" y2="90090"/>
                        <a14:foregroundMark x1="13000" y1="86222" x2="13000" y2="86222"/>
                        <a14:foregroundMark x1="11900" y1="86222" x2="11600" y2="88553"/>
                        <a14:foregroundMark x1="56300" y1="90832" x2="56300" y2="90832"/>
                        <a14:foregroundMark x1="50500" y1="90567" x2="54300" y2="90673"/>
                        <a14:foregroundMark x1="45500" y1="88659" x2="49900" y2="90673"/>
                        <a14:foregroundMark x1="41100" y1="87758" x2="45500" y2="89295"/>
                        <a14:foregroundMark x1="8100" y1="87599" x2="6000" y2="86222"/>
                        <a14:foregroundMark x1="87900" y1="36142" x2="96700" y2="33810"/>
                        <a14:foregroundMark x1="96100" y1="36460" x2="97600" y2="36301"/>
                        <a14:foregroundMark x1="96700" y1="33333" x2="99600" y2="32856"/>
                        <a14:foregroundMark x1="60100" y1="86486" x2="62800" y2="9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17779" y="4153689"/>
            <a:ext cx="1574221" cy="2970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2E08A2-9430-40B9-B5AE-41775F86F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136" y="609600"/>
            <a:ext cx="5073301" cy="6030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46722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id="{7D298CCA-6B16-439B-0752-24A2C0187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4274" y="2961057"/>
            <a:ext cx="1757726" cy="1757726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D834F3DE-7391-701D-DB86-90A9F2429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1" y="254354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" name="Google Shape;716;p39">
            <a:extLst>
              <a:ext uri="{FF2B5EF4-FFF2-40B4-BE49-F238E27FC236}">
                <a16:creationId xmlns:a16="http://schemas.microsoft.com/office/drawing/2014/main" id="{5D96A935-2BE9-7ED9-E9D0-9D03B9E8F23E}"/>
              </a:ext>
            </a:extLst>
          </p:cNvPr>
          <p:cNvGrpSpPr/>
          <p:nvPr/>
        </p:nvGrpSpPr>
        <p:grpSpPr>
          <a:xfrm flipH="1">
            <a:off x="5467349" y="1715282"/>
            <a:ext cx="6819591" cy="3971524"/>
            <a:chOff x="1013538" y="1429500"/>
            <a:chExt cx="2133732" cy="1479618"/>
          </a:xfrm>
          <a:solidFill>
            <a:schemeClr val="bg1"/>
          </a:solidFill>
        </p:grpSpPr>
        <p:sp>
          <p:nvSpPr>
            <p:cNvPr id="16" name="Google Shape;717;p39">
              <a:extLst>
                <a:ext uri="{FF2B5EF4-FFF2-40B4-BE49-F238E27FC236}">
                  <a16:creationId xmlns:a16="http://schemas.microsoft.com/office/drawing/2014/main" id="{83FEEF5A-C027-82C6-54AB-ACC363E9A1F1}"/>
                </a:ext>
              </a:extLst>
            </p:cNvPr>
            <p:cNvSpPr/>
            <p:nvPr/>
          </p:nvSpPr>
          <p:spPr>
            <a:xfrm>
              <a:off x="1089650" y="1429500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718;p39">
              <a:extLst>
                <a:ext uri="{FF2B5EF4-FFF2-40B4-BE49-F238E27FC236}">
                  <a16:creationId xmlns:a16="http://schemas.microsoft.com/office/drawing/2014/main" id="{2A351C60-4617-E03E-9D42-B7393FFBF07F}"/>
                </a:ext>
              </a:extLst>
            </p:cNvPr>
            <p:cNvSpPr/>
            <p:nvPr/>
          </p:nvSpPr>
          <p:spPr>
            <a:xfrm>
              <a:off x="1013538" y="1530325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E34A8D-CD30-6EB4-78FA-CC25CD6B8D99}"/>
              </a:ext>
            </a:extLst>
          </p:cNvPr>
          <p:cNvSpPr txBox="1"/>
          <p:nvPr/>
        </p:nvSpPr>
        <p:spPr>
          <a:xfrm>
            <a:off x="6200775" y="2267056"/>
            <a:ext cx="56395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sz="36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 r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ử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tay ngay sau khi đi vệ sinh sẽ tránh được nhiễm vi khuẩn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hại cho sức khỏe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B37957-45D0-4AE5-25A7-CC4A5337B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8" b="90620" l="6000" r="99600">
                        <a14:foregroundMark x1="32100" y1="9592" x2="54000" y2="9168"/>
                        <a14:foregroundMark x1="39100" y1="38474" x2="49600" y2="38474"/>
                        <a14:foregroundMark x1="25900" y1="74563" x2="13300" y2="86222"/>
                        <a14:foregroundMark x1="49000" y1="74245" x2="53500" y2="86328"/>
                        <a14:foregroundMark x1="53500" y1="86328" x2="60400" y2="90090"/>
                        <a14:foregroundMark x1="13000" y1="86222" x2="13000" y2="86222"/>
                        <a14:foregroundMark x1="11900" y1="86222" x2="11600" y2="88553"/>
                        <a14:foregroundMark x1="56300" y1="90832" x2="56300" y2="90832"/>
                        <a14:foregroundMark x1="50500" y1="90567" x2="54300" y2="90673"/>
                        <a14:foregroundMark x1="45500" y1="88659" x2="49900" y2="90673"/>
                        <a14:foregroundMark x1="41100" y1="87758" x2="45500" y2="89295"/>
                        <a14:foregroundMark x1="8100" y1="87599" x2="6000" y2="86222"/>
                        <a14:foregroundMark x1="87900" y1="36142" x2="96700" y2="33810"/>
                        <a14:foregroundMark x1="96100" y1="36460" x2="97600" y2="36301"/>
                        <a14:foregroundMark x1="96700" y1="33333" x2="99600" y2="32856"/>
                        <a14:foregroundMark x1="60100" y1="86486" x2="62800" y2="9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6233" y="4210839"/>
            <a:ext cx="1574221" cy="2970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52CB7C-0181-4029-B371-62D38AB80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812" y="589634"/>
            <a:ext cx="5154946" cy="5489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83667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id="{7D298CCA-6B16-439B-0752-24A2C0187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4274" y="2961057"/>
            <a:ext cx="1757726" cy="1757726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D834F3DE-7391-701D-DB86-90A9F2429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1" y="254354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" name="Google Shape;716;p39">
            <a:extLst>
              <a:ext uri="{FF2B5EF4-FFF2-40B4-BE49-F238E27FC236}">
                <a16:creationId xmlns:a16="http://schemas.microsoft.com/office/drawing/2014/main" id="{5D96A935-2BE9-7ED9-E9D0-9D03B9E8F23E}"/>
              </a:ext>
            </a:extLst>
          </p:cNvPr>
          <p:cNvGrpSpPr/>
          <p:nvPr/>
        </p:nvGrpSpPr>
        <p:grpSpPr>
          <a:xfrm flipH="1">
            <a:off x="4895850" y="1715282"/>
            <a:ext cx="7391090" cy="3971524"/>
            <a:chOff x="1013538" y="1429500"/>
            <a:chExt cx="2133732" cy="1479618"/>
          </a:xfrm>
          <a:solidFill>
            <a:schemeClr val="bg1"/>
          </a:solidFill>
        </p:grpSpPr>
        <p:sp>
          <p:nvSpPr>
            <p:cNvPr id="16" name="Google Shape;717;p39">
              <a:extLst>
                <a:ext uri="{FF2B5EF4-FFF2-40B4-BE49-F238E27FC236}">
                  <a16:creationId xmlns:a16="http://schemas.microsoft.com/office/drawing/2014/main" id="{83FEEF5A-C027-82C6-54AB-ACC363E9A1F1}"/>
                </a:ext>
              </a:extLst>
            </p:cNvPr>
            <p:cNvSpPr/>
            <p:nvPr/>
          </p:nvSpPr>
          <p:spPr>
            <a:xfrm>
              <a:off x="1089650" y="1429500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718;p39">
              <a:extLst>
                <a:ext uri="{FF2B5EF4-FFF2-40B4-BE49-F238E27FC236}">
                  <a16:creationId xmlns:a16="http://schemas.microsoft.com/office/drawing/2014/main" id="{2A351C60-4617-E03E-9D42-B7393FFBF07F}"/>
                </a:ext>
              </a:extLst>
            </p:cNvPr>
            <p:cNvSpPr/>
            <p:nvPr/>
          </p:nvSpPr>
          <p:spPr>
            <a:xfrm>
              <a:off x="1013538" y="1530325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E34A8D-CD30-6EB4-78FA-CC25CD6B8D99}"/>
              </a:ext>
            </a:extLst>
          </p:cNvPr>
          <p:cNvSpPr txBox="1"/>
          <p:nvPr/>
        </p:nvSpPr>
        <p:spPr>
          <a:xfrm>
            <a:off x="5591175" y="2267056"/>
            <a:ext cx="62491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nên uống nước mía ở </a:t>
            </a:r>
            <a:r>
              <a:rPr lang="vi-VN" sz="28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 đường 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có ruồi bay đến đậu mà không có biện pháp loại bỏ hay ngăn chặn ruồi như vậy sẽ dễ bị nhiễm khuẩn từ ruồi bọ vào đồ </a:t>
            </a:r>
            <a:r>
              <a:rPr lang="vi-VN" sz="28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 </a:t>
            </a:r>
            <a:r>
              <a:rPr lang="en-US" sz="28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</a:t>
            </a:r>
            <a:r>
              <a:rPr lang="vi-VN" sz="28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 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hưởng đến sức khỏe.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B37957-45D0-4AE5-25A7-CC4A5337B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8" b="90620" l="6000" r="99600">
                        <a14:foregroundMark x1="32100" y1="9592" x2="54000" y2="9168"/>
                        <a14:foregroundMark x1="39100" y1="38474" x2="49600" y2="38474"/>
                        <a14:foregroundMark x1="25900" y1="74563" x2="13300" y2="86222"/>
                        <a14:foregroundMark x1="49000" y1="74245" x2="53500" y2="86328"/>
                        <a14:foregroundMark x1="53500" y1="86328" x2="60400" y2="90090"/>
                        <a14:foregroundMark x1="13000" y1="86222" x2="13000" y2="86222"/>
                        <a14:foregroundMark x1="11900" y1="86222" x2="11600" y2="88553"/>
                        <a14:foregroundMark x1="56300" y1="90832" x2="56300" y2="90832"/>
                        <a14:foregroundMark x1="50500" y1="90567" x2="54300" y2="90673"/>
                        <a14:foregroundMark x1="45500" y1="88659" x2="49900" y2="90673"/>
                        <a14:foregroundMark x1="41100" y1="87758" x2="45500" y2="89295"/>
                        <a14:foregroundMark x1="8100" y1="87599" x2="6000" y2="86222"/>
                        <a14:foregroundMark x1="87900" y1="36142" x2="96700" y2="33810"/>
                        <a14:foregroundMark x1="96100" y1="36460" x2="97600" y2="36301"/>
                        <a14:foregroundMark x1="96700" y1="33333" x2="99600" y2="32856"/>
                        <a14:foregroundMark x1="60100" y1="86486" x2="62800" y2="9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6233" y="4210839"/>
            <a:ext cx="1574221" cy="2970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A592C6-516E-4DE1-9714-233DAA6E8C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837" y="609600"/>
            <a:ext cx="4554659" cy="5994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87799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20">
            <a:extLst>
              <a:ext uri="{FF2B5EF4-FFF2-40B4-BE49-F238E27FC236}">
                <a16:creationId xmlns:a16="http://schemas.microsoft.com/office/drawing/2014/main" id="{D13EB364-8B26-B304-34F9-7A8F90B931D0}"/>
              </a:ext>
            </a:extLst>
          </p:cNvPr>
          <p:cNvGrpSpPr/>
          <p:nvPr/>
        </p:nvGrpSpPr>
        <p:grpSpPr>
          <a:xfrm flipH="1">
            <a:off x="1665889" y="-204678"/>
            <a:ext cx="10289628" cy="7194332"/>
            <a:chOff x="1463455" y="293300"/>
            <a:chExt cx="6375995" cy="6096012"/>
          </a:xfrm>
        </p:grpSpPr>
        <p:sp>
          <p:nvSpPr>
            <p:cNvPr id="16" name="矩形: 圆角 19">
              <a:extLst>
                <a:ext uri="{FF2B5EF4-FFF2-40B4-BE49-F238E27FC236}">
                  <a16:creationId xmlns:a16="http://schemas.microsoft.com/office/drawing/2014/main" id="{7057E04F-5182-A4EE-86AD-678E5BE75A19}"/>
                </a:ext>
              </a:extLst>
            </p:cNvPr>
            <p:cNvSpPr/>
            <p:nvPr/>
          </p:nvSpPr>
          <p:spPr>
            <a:xfrm>
              <a:off x="2055787" y="1560577"/>
              <a:ext cx="5378050" cy="3523487"/>
            </a:xfrm>
            <a:custGeom>
              <a:avLst/>
              <a:gdLst>
                <a:gd name="connsiteX0" fmla="*/ 0 w 5023104"/>
                <a:gd name="connsiteY0" fmla="*/ 560843 h 3364992"/>
                <a:gd name="connsiteX1" fmla="*/ 560843 w 5023104"/>
                <a:gd name="connsiteY1" fmla="*/ 0 h 3364992"/>
                <a:gd name="connsiteX2" fmla="*/ 4462261 w 5023104"/>
                <a:gd name="connsiteY2" fmla="*/ 0 h 3364992"/>
                <a:gd name="connsiteX3" fmla="*/ 5023104 w 5023104"/>
                <a:gd name="connsiteY3" fmla="*/ 560843 h 3364992"/>
                <a:gd name="connsiteX4" fmla="*/ 5023104 w 5023104"/>
                <a:gd name="connsiteY4" fmla="*/ 2804149 h 3364992"/>
                <a:gd name="connsiteX5" fmla="*/ 4462261 w 5023104"/>
                <a:gd name="connsiteY5" fmla="*/ 3364992 h 3364992"/>
                <a:gd name="connsiteX6" fmla="*/ 560843 w 5023104"/>
                <a:gd name="connsiteY6" fmla="*/ 3364992 h 3364992"/>
                <a:gd name="connsiteX7" fmla="*/ 0 w 5023104"/>
                <a:gd name="connsiteY7" fmla="*/ 2804149 h 3364992"/>
                <a:gd name="connsiteX8" fmla="*/ 0 w 5023104"/>
                <a:gd name="connsiteY8" fmla="*/ 560843 h 3364992"/>
                <a:gd name="connsiteX0" fmla="*/ 0 w 5157216"/>
                <a:gd name="connsiteY0" fmla="*/ 512075 h 3364992"/>
                <a:gd name="connsiteX1" fmla="*/ 694955 w 5157216"/>
                <a:gd name="connsiteY1" fmla="*/ 0 h 3364992"/>
                <a:gd name="connsiteX2" fmla="*/ 4596373 w 5157216"/>
                <a:gd name="connsiteY2" fmla="*/ 0 h 3364992"/>
                <a:gd name="connsiteX3" fmla="*/ 5157216 w 5157216"/>
                <a:gd name="connsiteY3" fmla="*/ 560843 h 3364992"/>
                <a:gd name="connsiteX4" fmla="*/ 5157216 w 5157216"/>
                <a:gd name="connsiteY4" fmla="*/ 2804149 h 3364992"/>
                <a:gd name="connsiteX5" fmla="*/ 4596373 w 5157216"/>
                <a:gd name="connsiteY5" fmla="*/ 3364992 h 3364992"/>
                <a:gd name="connsiteX6" fmla="*/ 694955 w 5157216"/>
                <a:gd name="connsiteY6" fmla="*/ 3364992 h 3364992"/>
                <a:gd name="connsiteX7" fmla="*/ 134112 w 5157216"/>
                <a:gd name="connsiteY7" fmla="*/ 2804149 h 3364992"/>
                <a:gd name="connsiteX8" fmla="*/ 0 w 515721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2804149 h 3364992"/>
                <a:gd name="connsiteX8" fmla="*/ 2550 w 515976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3023605 h 3364992"/>
                <a:gd name="connsiteX8" fmla="*/ 2550 w 5159766"/>
                <a:gd name="connsiteY8" fmla="*/ 512075 h 3364992"/>
                <a:gd name="connsiteX0" fmla="*/ 8363 w 5165579"/>
                <a:gd name="connsiteY0" fmla="*/ 512075 h 3364992"/>
                <a:gd name="connsiteX1" fmla="*/ 703318 w 5165579"/>
                <a:gd name="connsiteY1" fmla="*/ 0 h 3364992"/>
                <a:gd name="connsiteX2" fmla="*/ 4604736 w 5165579"/>
                <a:gd name="connsiteY2" fmla="*/ 0 h 3364992"/>
                <a:gd name="connsiteX3" fmla="*/ 5165579 w 5165579"/>
                <a:gd name="connsiteY3" fmla="*/ 560843 h 3364992"/>
                <a:gd name="connsiteX4" fmla="*/ 5165579 w 5165579"/>
                <a:gd name="connsiteY4" fmla="*/ 2804149 h 3364992"/>
                <a:gd name="connsiteX5" fmla="*/ 4604736 w 5165579"/>
                <a:gd name="connsiteY5" fmla="*/ 3364992 h 3364992"/>
                <a:gd name="connsiteX6" fmla="*/ 703318 w 5165579"/>
                <a:gd name="connsiteY6" fmla="*/ 3364992 h 3364992"/>
                <a:gd name="connsiteX7" fmla="*/ 142475 w 5165579"/>
                <a:gd name="connsiteY7" fmla="*/ 3023605 h 3364992"/>
                <a:gd name="connsiteX8" fmla="*/ 8363 w 5165579"/>
                <a:gd name="connsiteY8" fmla="*/ 512075 h 3364992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724000 w 5186261"/>
                <a:gd name="connsiteY6" fmla="*/ 3364992 h 3368551"/>
                <a:gd name="connsiteX7" fmla="*/ 90005 w 5186261"/>
                <a:gd name="connsiteY7" fmla="*/ 3108949 h 3368551"/>
                <a:gd name="connsiteX8" fmla="*/ 29045 w 5186261"/>
                <a:gd name="connsiteY8" fmla="*/ 512075 h 3368551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2089494 w 5186261"/>
                <a:gd name="connsiteY6" fmla="*/ 3340607 h 3368551"/>
                <a:gd name="connsiteX7" fmla="*/ 724000 w 5186261"/>
                <a:gd name="connsiteY7" fmla="*/ 3364992 h 3368551"/>
                <a:gd name="connsiteX8" fmla="*/ 90005 w 5186261"/>
                <a:gd name="connsiteY8" fmla="*/ 3108949 h 3368551"/>
                <a:gd name="connsiteX9" fmla="*/ 29045 w 5186261"/>
                <a:gd name="connsiteY9" fmla="*/ 512075 h 3368551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149930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373112"/>
                <a:gd name="connsiteY0" fmla="*/ 512075 h 3523487"/>
                <a:gd name="connsiteX1" fmla="*/ 724000 w 5373112"/>
                <a:gd name="connsiteY1" fmla="*/ 0 h 3523487"/>
                <a:gd name="connsiteX2" fmla="*/ 4625418 w 5373112"/>
                <a:gd name="connsiteY2" fmla="*/ 0 h 3523487"/>
                <a:gd name="connsiteX3" fmla="*/ 5186261 w 5373112"/>
                <a:gd name="connsiteY3" fmla="*/ 560843 h 3523487"/>
                <a:gd name="connsiteX4" fmla="*/ 5186261 w 5373112"/>
                <a:gd name="connsiteY4" fmla="*/ 2804149 h 3523487"/>
                <a:gd name="connsiteX5" fmla="*/ 5320374 w 5373112"/>
                <a:gd name="connsiteY5" fmla="*/ 3096767 h 3523487"/>
                <a:gd name="connsiteX6" fmla="*/ 4149930 w 5373112"/>
                <a:gd name="connsiteY6" fmla="*/ 3425952 h 3523487"/>
                <a:gd name="connsiteX7" fmla="*/ 2247990 w 5373112"/>
                <a:gd name="connsiteY7" fmla="*/ 3523487 h 3523487"/>
                <a:gd name="connsiteX8" fmla="*/ 724000 w 5373112"/>
                <a:gd name="connsiteY8" fmla="*/ 3364992 h 3523487"/>
                <a:gd name="connsiteX9" fmla="*/ 90005 w 5373112"/>
                <a:gd name="connsiteY9" fmla="*/ 3108949 h 3523487"/>
                <a:gd name="connsiteX10" fmla="*/ 29045 w 5373112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174069 w 5378050"/>
                <a:gd name="connsiteY4" fmla="*/ 1426463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78050" h="3523487">
                  <a:moveTo>
                    <a:pt x="29045" y="512075"/>
                  </a:moveTo>
                  <a:cubicBezTo>
                    <a:pt x="29045" y="202330"/>
                    <a:pt x="414255" y="0"/>
                    <a:pt x="724000" y="0"/>
                  </a:cubicBezTo>
                  <a:lnTo>
                    <a:pt x="4625418" y="0"/>
                  </a:lnTo>
                  <a:cubicBezTo>
                    <a:pt x="4935163" y="0"/>
                    <a:pt x="5210645" y="104794"/>
                    <a:pt x="5210645" y="414539"/>
                  </a:cubicBezTo>
                  <a:cubicBezTo>
                    <a:pt x="5302087" y="652283"/>
                    <a:pt x="5257381" y="1058675"/>
                    <a:pt x="5259413" y="1450847"/>
                  </a:cubicBezTo>
                  <a:cubicBezTo>
                    <a:pt x="5115141" y="1830827"/>
                    <a:pt x="5198453" y="2489189"/>
                    <a:pt x="5222837" y="2767573"/>
                  </a:cubicBezTo>
                  <a:cubicBezTo>
                    <a:pt x="5222837" y="3155683"/>
                    <a:pt x="5493096" y="2993133"/>
                    <a:pt x="5320374" y="3096767"/>
                  </a:cubicBezTo>
                  <a:cubicBezTo>
                    <a:pt x="5147652" y="3200401"/>
                    <a:pt x="4639642" y="3320288"/>
                    <a:pt x="4149930" y="3425952"/>
                  </a:cubicBezTo>
                  <a:cubicBezTo>
                    <a:pt x="3089230" y="3125216"/>
                    <a:pt x="3162386" y="3251199"/>
                    <a:pt x="2247990" y="3523487"/>
                  </a:cubicBezTo>
                  <a:cubicBezTo>
                    <a:pt x="1800953" y="3336543"/>
                    <a:pt x="1231997" y="3417824"/>
                    <a:pt x="724000" y="3364992"/>
                  </a:cubicBezTo>
                  <a:cubicBezTo>
                    <a:pt x="414255" y="3364992"/>
                    <a:pt x="90005" y="3418694"/>
                    <a:pt x="90005" y="3108949"/>
                  </a:cubicBezTo>
                  <a:cubicBezTo>
                    <a:pt x="-44107" y="2348988"/>
                    <a:pt x="4661" y="1857252"/>
                    <a:pt x="29045" y="512075"/>
                  </a:cubicBezTo>
                  <a:close/>
                </a:path>
              </a:pathLst>
            </a:custGeom>
            <a:pattFill prst="pct20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7" name="图片 15">
              <a:extLst>
                <a:ext uri="{FF2B5EF4-FFF2-40B4-BE49-F238E27FC236}">
                  <a16:creationId xmlns:a16="http://schemas.microsoft.com/office/drawing/2014/main" id="{DA8B6983-D90A-E5C2-2D59-1705E25D3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455" y="293300"/>
              <a:ext cx="6375995" cy="6096012"/>
            </a:xfrm>
            <a:prstGeom prst="rect">
              <a:avLst/>
            </a:prstGeom>
          </p:spPr>
        </p:pic>
      </p:grpSp>
      <p:grpSp>
        <p:nvGrpSpPr>
          <p:cNvPr id="7" name="Google Shape;2924;p38">
            <a:extLst>
              <a:ext uri="{FF2B5EF4-FFF2-40B4-BE49-F238E27FC236}">
                <a16:creationId xmlns:a16="http://schemas.microsoft.com/office/drawing/2014/main" id="{5E208F30-D311-00CD-57E3-E59FBBA0E381}"/>
              </a:ext>
            </a:extLst>
          </p:cNvPr>
          <p:cNvGrpSpPr/>
          <p:nvPr/>
        </p:nvGrpSpPr>
        <p:grpSpPr>
          <a:xfrm>
            <a:off x="236483" y="483476"/>
            <a:ext cx="1839311" cy="1786758"/>
            <a:chOff x="11347927" y="2363157"/>
            <a:chExt cx="576357" cy="582992"/>
          </a:xfrm>
        </p:grpSpPr>
        <p:sp>
          <p:nvSpPr>
            <p:cNvPr id="8" name="Google Shape;2925;p38">
              <a:extLst>
                <a:ext uri="{FF2B5EF4-FFF2-40B4-BE49-F238E27FC236}">
                  <a16:creationId xmlns:a16="http://schemas.microsoft.com/office/drawing/2014/main" id="{9571EA8B-7A66-2077-A69E-47EFACEEC825}"/>
                </a:ext>
              </a:extLst>
            </p:cNvPr>
            <p:cNvSpPr/>
            <p:nvPr/>
          </p:nvSpPr>
          <p:spPr>
            <a:xfrm>
              <a:off x="11450373" y="2461756"/>
              <a:ext cx="392812" cy="371788"/>
            </a:xfrm>
            <a:custGeom>
              <a:avLst/>
              <a:gdLst/>
              <a:ahLst/>
              <a:cxnLst/>
              <a:rect l="l" t="t" r="r" b="b"/>
              <a:pathLst>
                <a:path w="13378" h="12662" extrusionOk="0">
                  <a:moveTo>
                    <a:pt x="7065" y="0"/>
                  </a:moveTo>
                  <a:cubicBezTo>
                    <a:pt x="6672" y="0"/>
                    <a:pt x="6274" y="34"/>
                    <a:pt x="5882" y="102"/>
                  </a:cubicBezTo>
                  <a:cubicBezTo>
                    <a:pt x="5240" y="222"/>
                    <a:pt x="4615" y="422"/>
                    <a:pt x="4023" y="705"/>
                  </a:cubicBezTo>
                  <a:cubicBezTo>
                    <a:pt x="3467" y="978"/>
                    <a:pt x="2939" y="1319"/>
                    <a:pt x="2462" y="1717"/>
                  </a:cubicBezTo>
                  <a:cubicBezTo>
                    <a:pt x="1996" y="2114"/>
                    <a:pt x="1586" y="2564"/>
                    <a:pt x="1240" y="3052"/>
                  </a:cubicBezTo>
                  <a:cubicBezTo>
                    <a:pt x="928" y="3506"/>
                    <a:pt x="666" y="4001"/>
                    <a:pt x="467" y="4529"/>
                  </a:cubicBezTo>
                  <a:lnTo>
                    <a:pt x="461" y="4547"/>
                  </a:lnTo>
                  <a:cubicBezTo>
                    <a:pt x="461" y="4552"/>
                    <a:pt x="456" y="4552"/>
                    <a:pt x="456" y="4558"/>
                  </a:cubicBezTo>
                  <a:cubicBezTo>
                    <a:pt x="246" y="5143"/>
                    <a:pt x="103" y="5751"/>
                    <a:pt x="47" y="6370"/>
                  </a:cubicBezTo>
                  <a:cubicBezTo>
                    <a:pt x="0" y="6950"/>
                    <a:pt x="24" y="7513"/>
                    <a:pt x="115" y="8046"/>
                  </a:cubicBezTo>
                  <a:cubicBezTo>
                    <a:pt x="200" y="8518"/>
                    <a:pt x="341" y="8974"/>
                    <a:pt x="540" y="9394"/>
                  </a:cubicBezTo>
                  <a:lnTo>
                    <a:pt x="546" y="9405"/>
                  </a:lnTo>
                  <a:cubicBezTo>
                    <a:pt x="740" y="9797"/>
                    <a:pt x="996" y="10189"/>
                    <a:pt x="1314" y="10564"/>
                  </a:cubicBezTo>
                  <a:cubicBezTo>
                    <a:pt x="1637" y="10944"/>
                    <a:pt x="2001" y="11280"/>
                    <a:pt x="2399" y="11565"/>
                  </a:cubicBezTo>
                  <a:cubicBezTo>
                    <a:pt x="2796" y="11843"/>
                    <a:pt x="3239" y="12076"/>
                    <a:pt x="3706" y="12252"/>
                  </a:cubicBezTo>
                  <a:lnTo>
                    <a:pt x="3729" y="12263"/>
                  </a:lnTo>
                  <a:lnTo>
                    <a:pt x="3740" y="12263"/>
                  </a:lnTo>
                  <a:cubicBezTo>
                    <a:pt x="3734" y="12258"/>
                    <a:pt x="3729" y="12258"/>
                    <a:pt x="3717" y="12252"/>
                  </a:cubicBezTo>
                  <a:lnTo>
                    <a:pt x="3717" y="12252"/>
                  </a:lnTo>
                  <a:cubicBezTo>
                    <a:pt x="4251" y="12451"/>
                    <a:pt x="4831" y="12581"/>
                    <a:pt x="5428" y="12638"/>
                  </a:cubicBezTo>
                  <a:cubicBezTo>
                    <a:pt x="5421" y="12633"/>
                    <a:pt x="5410" y="12633"/>
                    <a:pt x="5399" y="12627"/>
                  </a:cubicBezTo>
                  <a:lnTo>
                    <a:pt x="5399" y="12627"/>
                  </a:lnTo>
                  <a:cubicBezTo>
                    <a:pt x="5604" y="12649"/>
                    <a:pt x="5825" y="12661"/>
                    <a:pt x="6053" y="12661"/>
                  </a:cubicBezTo>
                  <a:cubicBezTo>
                    <a:pt x="6564" y="12661"/>
                    <a:pt x="7099" y="12609"/>
                    <a:pt x="7650" y="12513"/>
                  </a:cubicBezTo>
                  <a:lnTo>
                    <a:pt x="7661" y="12507"/>
                  </a:lnTo>
                  <a:lnTo>
                    <a:pt x="7661" y="12513"/>
                  </a:lnTo>
                  <a:cubicBezTo>
                    <a:pt x="8484" y="12360"/>
                    <a:pt x="9258" y="12116"/>
                    <a:pt x="9963" y="11780"/>
                  </a:cubicBezTo>
                  <a:lnTo>
                    <a:pt x="9963" y="11780"/>
                  </a:lnTo>
                  <a:lnTo>
                    <a:pt x="9950" y="11786"/>
                  </a:lnTo>
                  <a:cubicBezTo>
                    <a:pt x="10553" y="11502"/>
                    <a:pt x="11099" y="11156"/>
                    <a:pt x="11558" y="10763"/>
                  </a:cubicBezTo>
                  <a:lnTo>
                    <a:pt x="11558" y="10763"/>
                  </a:lnTo>
                  <a:lnTo>
                    <a:pt x="11542" y="10774"/>
                  </a:lnTo>
                  <a:cubicBezTo>
                    <a:pt x="11946" y="10440"/>
                    <a:pt x="12292" y="10070"/>
                    <a:pt x="12565" y="9677"/>
                  </a:cubicBezTo>
                  <a:cubicBezTo>
                    <a:pt x="12792" y="9354"/>
                    <a:pt x="12979" y="9008"/>
                    <a:pt x="13121" y="8654"/>
                  </a:cubicBezTo>
                  <a:cubicBezTo>
                    <a:pt x="13092" y="8633"/>
                    <a:pt x="13082" y="8604"/>
                    <a:pt x="13092" y="8575"/>
                  </a:cubicBezTo>
                  <a:cubicBezTo>
                    <a:pt x="13218" y="8098"/>
                    <a:pt x="13297" y="7666"/>
                    <a:pt x="13338" y="7257"/>
                  </a:cubicBezTo>
                  <a:cubicBezTo>
                    <a:pt x="13377" y="6768"/>
                    <a:pt x="13360" y="6286"/>
                    <a:pt x="13275" y="5825"/>
                  </a:cubicBezTo>
                  <a:lnTo>
                    <a:pt x="13275" y="5837"/>
                  </a:lnTo>
                  <a:cubicBezTo>
                    <a:pt x="13139" y="5087"/>
                    <a:pt x="12906" y="4348"/>
                    <a:pt x="12576" y="3655"/>
                  </a:cubicBezTo>
                  <a:cubicBezTo>
                    <a:pt x="12297" y="3075"/>
                    <a:pt x="11962" y="2546"/>
                    <a:pt x="11576" y="2092"/>
                  </a:cubicBezTo>
                  <a:lnTo>
                    <a:pt x="11576" y="2092"/>
                  </a:lnTo>
                  <a:lnTo>
                    <a:pt x="11599" y="2126"/>
                  </a:lnTo>
                  <a:cubicBezTo>
                    <a:pt x="11258" y="1712"/>
                    <a:pt x="10871" y="1353"/>
                    <a:pt x="10456" y="1057"/>
                  </a:cubicBezTo>
                  <a:cubicBezTo>
                    <a:pt x="10053" y="773"/>
                    <a:pt x="9609" y="540"/>
                    <a:pt x="9150" y="370"/>
                  </a:cubicBezTo>
                  <a:cubicBezTo>
                    <a:pt x="8667" y="194"/>
                    <a:pt x="8156" y="75"/>
                    <a:pt x="7632" y="29"/>
                  </a:cubicBezTo>
                  <a:lnTo>
                    <a:pt x="7616" y="23"/>
                  </a:lnTo>
                  <a:lnTo>
                    <a:pt x="7598" y="23"/>
                  </a:lnTo>
                  <a:cubicBezTo>
                    <a:pt x="7427" y="12"/>
                    <a:pt x="7246" y="0"/>
                    <a:pt x="7065" y="0"/>
                  </a:cubicBezTo>
                  <a:close/>
                </a:path>
              </a:pathLst>
            </a:custGeom>
            <a:solidFill>
              <a:srgbClr val="FFB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oogle Shape;2926;p38">
              <a:extLst>
                <a:ext uri="{FF2B5EF4-FFF2-40B4-BE49-F238E27FC236}">
                  <a16:creationId xmlns:a16="http://schemas.microsoft.com/office/drawing/2014/main" id="{871790E0-5376-18DF-0099-0F1FD37AE0A2}"/>
                </a:ext>
              </a:extLst>
            </p:cNvPr>
            <p:cNvSpPr/>
            <p:nvPr/>
          </p:nvSpPr>
          <p:spPr>
            <a:xfrm>
              <a:off x="11443356" y="2610741"/>
              <a:ext cx="403822" cy="229791"/>
            </a:xfrm>
            <a:custGeom>
              <a:avLst/>
              <a:gdLst/>
              <a:ahLst/>
              <a:cxnLst/>
              <a:rect l="l" t="t" r="r" b="b"/>
              <a:pathLst>
                <a:path w="13753" h="7826" extrusionOk="0">
                  <a:moveTo>
                    <a:pt x="13468" y="1"/>
                  </a:moveTo>
                  <a:cubicBezTo>
                    <a:pt x="13457" y="1"/>
                    <a:pt x="13451" y="1"/>
                    <a:pt x="13446" y="6"/>
                  </a:cubicBezTo>
                  <a:cubicBezTo>
                    <a:pt x="13412" y="18"/>
                    <a:pt x="13406" y="52"/>
                    <a:pt x="13412" y="81"/>
                  </a:cubicBezTo>
                  <a:lnTo>
                    <a:pt x="13412" y="92"/>
                  </a:lnTo>
                  <a:cubicBezTo>
                    <a:pt x="13446" y="268"/>
                    <a:pt x="13475" y="444"/>
                    <a:pt x="13486" y="620"/>
                  </a:cubicBezTo>
                  <a:cubicBezTo>
                    <a:pt x="13496" y="666"/>
                    <a:pt x="13502" y="717"/>
                    <a:pt x="13514" y="763"/>
                  </a:cubicBezTo>
                  <a:lnTo>
                    <a:pt x="13514" y="751"/>
                  </a:lnTo>
                  <a:cubicBezTo>
                    <a:pt x="13599" y="1212"/>
                    <a:pt x="13616" y="1694"/>
                    <a:pt x="13577" y="2183"/>
                  </a:cubicBezTo>
                  <a:cubicBezTo>
                    <a:pt x="13536" y="2592"/>
                    <a:pt x="13457" y="3024"/>
                    <a:pt x="13331" y="3501"/>
                  </a:cubicBezTo>
                  <a:cubicBezTo>
                    <a:pt x="13321" y="3530"/>
                    <a:pt x="13331" y="3559"/>
                    <a:pt x="13360" y="3580"/>
                  </a:cubicBezTo>
                  <a:cubicBezTo>
                    <a:pt x="13218" y="3934"/>
                    <a:pt x="13031" y="4280"/>
                    <a:pt x="12804" y="4603"/>
                  </a:cubicBezTo>
                  <a:cubicBezTo>
                    <a:pt x="12531" y="4996"/>
                    <a:pt x="12185" y="5366"/>
                    <a:pt x="11781" y="5700"/>
                  </a:cubicBezTo>
                  <a:lnTo>
                    <a:pt x="11797" y="5689"/>
                  </a:lnTo>
                  <a:lnTo>
                    <a:pt x="11797" y="5689"/>
                  </a:lnTo>
                  <a:cubicBezTo>
                    <a:pt x="11338" y="6082"/>
                    <a:pt x="10792" y="6428"/>
                    <a:pt x="10189" y="6712"/>
                  </a:cubicBezTo>
                  <a:lnTo>
                    <a:pt x="10202" y="6706"/>
                  </a:lnTo>
                  <a:lnTo>
                    <a:pt x="10202" y="6706"/>
                  </a:lnTo>
                  <a:cubicBezTo>
                    <a:pt x="9497" y="7042"/>
                    <a:pt x="8723" y="7286"/>
                    <a:pt x="7900" y="7439"/>
                  </a:cubicBezTo>
                  <a:lnTo>
                    <a:pt x="7900" y="7433"/>
                  </a:lnTo>
                  <a:lnTo>
                    <a:pt x="7889" y="7439"/>
                  </a:lnTo>
                  <a:cubicBezTo>
                    <a:pt x="7338" y="7535"/>
                    <a:pt x="6803" y="7587"/>
                    <a:pt x="6292" y="7587"/>
                  </a:cubicBezTo>
                  <a:cubicBezTo>
                    <a:pt x="6064" y="7587"/>
                    <a:pt x="5843" y="7575"/>
                    <a:pt x="5638" y="7553"/>
                  </a:cubicBezTo>
                  <a:lnTo>
                    <a:pt x="5638" y="7553"/>
                  </a:lnTo>
                  <a:cubicBezTo>
                    <a:pt x="5649" y="7559"/>
                    <a:pt x="5660" y="7559"/>
                    <a:pt x="5667" y="7564"/>
                  </a:cubicBezTo>
                  <a:cubicBezTo>
                    <a:pt x="5070" y="7507"/>
                    <a:pt x="4490" y="7377"/>
                    <a:pt x="3956" y="7178"/>
                  </a:cubicBezTo>
                  <a:lnTo>
                    <a:pt x="3956" y="7178"/>
                  </a:lnTo>
                  <a:cubicBezTo>
                    <a:pt x="3968" y="7184"/>
                    <a:pt x="3973" y="7184"/>
                    <a:pt x="3979" y="7189"/>
                  </a:cubicBezTo>
                  <a:lnTo>
                    <a:pt x="3968" y="7189"/>
                  </a:lnTo>
                  <a:lnTo>
                    <a:pt x="3945" y="7178"/>
                  </a:lnTo>
                  <a:cubicBezTo>
                    <a:pt x="3478" y="7002"/>
                    <a:pt x="3035" y="6769"/>
                    <a:pt x="2638" y="6491"/>
                  </a:cubicBezTo>
                  <a:cubicBezTo>
                    <a:pt x="2240" y="6206"/>
                    <a:pt x="1876" y="5870"/>
                    <a:pt x="1553" y="5490"/>
                  </a:cubicBezTo>
                  <a:cubicBezTo>
                    <a:pt x="1235" y="5115"/>
                    <a:pt x="979" y="4723"/>
                    <a:pt x="785" y="4331"/>
                  </a:cubicBezTo>
                  <a:lnTo>
                    <a:pt x="779" y="4320"/>
                  </a:lnTo>
                  <a:cubicBezTo>
                    <a:pt x="580" y="3900"/>
                    <a:pt x="439" y="3444"/>
                    <a:pt x="354" y="2972"/>
                  </a:cubicBezTo>
                  <a:cubicBezTo>
                    <a:pt x="268" y="2479"/>
                    <a:pt x="239" y="1962"/>
                    <a:pt x="280" y="1427"/>
                  </a:cubicBezTo>
                  <a:cubicBezTo>
                    <a:pt x="273" y="1427"/>
                    <a:pt x="273" y="1422"/>
                    <a:pt x="273" y="1422"/>
                  </a:cubicBezTo>
                  <a:cubicBezTo>
                    <a:pt x="263" y="1398"/>
                    <a:pt x="234" y="1388"/>
                    <a:pt x="212" y="1382"/>
                  </a:cubicBezTo>
                  <a:lnTo>
                    <a:pt x="194" y="1382"/>
                  </a:lnTo>
                  <a:cubicBezTo>
                    <a:pt x="171" y="1382"/>
                    <a:pt x="149" y="1388"/>
                    <a:pt x="132" y="1398"/>
                  </a:cubicBezTo>
                  <a:cubicBezTo>
                    <a:pt x="110" y="1411"/>
                    <a:pt x="98" y="1433"/>
                    <a:pt x="92" y="1461"/>
                  </a:cubicBezTo>
                  <a:lnTo>
                    <a:pt x="87" y="1479"/>
                  </a:lnTo>
                  <a:cubicBezTo>
                    <a:pt x="53" y="1490"/>
                    <a:pt x="29" y="1513"/>
                    <a:pt x="29" y="1547"/>
                  </a:cubicBezTo>
                  <a:cubicBezTo>
                    <a:pt x="1" y="1894"/>
                    <a:pt x="8" y="2245"/>
                    <a:pt x="47" y="2581"/>
                  </a:cubicBezTo>
                  <a:cubicBezTo>
                    <a:pt x="87" y="2911"/>
                    <a:pt x="166" y="3245"/>
                    <a:pt x="273" y="3586"/>
                  </a:cubicBezTo>
                  <a:cubicBezTo>
                    <a:pt x="376" y="3893"/>
                    <a:pt x="512" y="4200"/>
                    <a:pt x="695" y="4530"/>
                  </a:cubicBezTo>
                  <a:cubicBezTo>
                    <a:pt x="853" y="4826"/>
                    <a:pt x="1041" y="5115"/>
                    <a:pt x="1262" y="5387"/>
                  </a:cubicBezTo>
                  <a:cubicBezTo>
                    <a:pt x="1705" y="5945"/>
                    <a:pt x="2217" y="6410"/>
                    <a:pt x="2791" y="6785"/>
                  </a:cubicBezTo>
                  <a:cubicBezTo>
                    <a:pt x="3336" y="7144"/>
                    <a:pt x="3962" y="7417"/>
                    <a:pt x="4650" y="7598"/>
                  </a:cubicBezTo>
                  <a:cubicBezTo>
                    <a:pt x="5224" y="7752"/>
                    <a:pt x="5843" y="7826"/>
                    <a:pt x="6491" y="7826"/>
                  </a:cubicBezTo>
                  <a:lnTo>
                    <a:pt x="6644" y="7826"/>
                  </a:lnTo>
                  <a:cubicBezTo>
                    <a:pt x="7297" y="7814"/>
                    <a:pt x="7973" y="7711"/>
                    <a:pt x="8650" y="7524"/>
                  </a:cubicBezTo>
                  <a:cubicBezTo>
                    <a:pt x="9292" y="7349"/>
                    <a:pt x="9922" y="7092"/>
                    <a:pt x="10530" y="6757"/>
                  </a:cubicBezTo>
                  <a:cubicBezTo>
                    <a:pt x="11133" y="6423"/>
                    <a:pt x="11679" y="6024"/>
                    <a:pt x="12150" y="5570"/>
                  </a:cubicBezTo>
                  <a:cubicBezTo>
                    <a:pt x="12384" y="5353"/>
                    <a:pt x="12599" y="5086"/>
                    <a:pt x="12798" y="4779"/>
                  </a:cubicBezTo>
                  <a:cubicBezTo>
                    <a:pt x="12985" y="4496"/>
                    <a:pt x="13145" y="4178"/>
                    <a:pt x="13281" y="3842"/>
                  </a:cubicBezTo>
                  <a:cubicBezTo>
                    <a:pt x="13412" y="3525"/>
                    <a:pt x="13520" y="3184"/>
                    <a:pt x="13599" y="2825"/>
                  </a:cubicBezTo>
                  <a:cubicBezTo>
                    <a:pt x="13679" y="2489"/>
                    <a:pt x="13724" y="2143"/>
                    <a:pt x="13747" y="1797"/>
                  </a:cubicBezTo>
                  <a:cubicBezTo>
                    <a:pt x="13753" y="1626"/>
                    <a:pt x="13753" y="1479"/>
                    <a:pt x="13753" y="1336"/>
                  </a:cubicBezTo>
                  <a:cubicBezTo>
                    <a:pt x="13747" y="1246"/>
                    <a:pt x="13747" y="1160"/>
                    <a:pt x="13741" y="1070"/>
                  </a:cubicBezTo>
                  <a:cubicBezTo>
                    <a:pt x="13735" y="978"/>
                    <a:pt x="13719" y="887"/>
                    <a:pt x="13696" y="790"/>
                  </a:cubicBezTo>
                  <a:cubicBezTo>
                    <a:pt x="13685" y="751"/>
                    <a:pt x="13651" y="729"/>
                    <a:pt x="13622" y="722"/>
                  </a:cubicBezTo>
                  <a:cubicBezTo>
                    <a:pt x="13604" y="507"/>
                    <a:pt x="13570" y="273"/>
                    <a:pt x="13525" y="40"/>
                  </a:cubicBezTo>
                  <a:cubicBezTo>
                    <a:pt x="13520" y="18"/>
                    <a:pt x="13491" y="1"/>
                    <a:pt x="13468" y="1"/>
                  </a:cubicBezTo>
                  <a:close/>
                </a:path>
              </a:pathLst>
            </a:custGeom>
            <a:solidFill>
              <a:srgbClr val="A7E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Google Shape;2927;p38">
              <a:extLst>
                <a:ext uri="{FF2B5EF4-FFF2-40B4-BE49-F238E27FC236}">
                  <a16:creationId xmlns:a16="http://schemas.microsoft.com/office/drawing/2014/main" id="{8DA156CD-AAFB-7BD5-B5D5-7457247B2365}"/>
                </a:ext>
              </a:extLst>
            </p:cNvPr>
            <p:cNvSpPr/>
            <p:nvPr/>
          </p:nvSpPr>
          <p:spPr>
            <a:xfrm>
              <a:off x="11450373" y="2628917"/>
              <a:ext cx="392812" cy="204627"/>
            </a:xfrm>
            <a:custGeom>
              <a:avLst/>
              <a:gdLst/>
              <a:ahLst/>
              <a:cxnLst/>
              <a:rect l="l" t="t" r="r" b="b"/>
              <a:pathLst>
                <a:path w="13378" h="6969" extrusionOk="0">
                  <a:moveTo>
                    <a:pt x="13247" y="1"/>
                  </a:moveTo>
                  <a:lnTo>
                    <a:pt x="13247" y="1"/>
                  </a:lnTo>
                  <a:cubicBezTo>
                    <a:pt x="13257" y="178"/>
                    <a:pt x="13263" y="354"/>
                    <a:pt x="13252" y="535"/>
                  </a:cubicBezTo>
                  <a:cubicBezTo>
                    <a:pt x="13236" y="905"/>
                    <a:pt x="13167" y="1280"/>
                    <a:pt x="13047" y="1644"/>
                  </a:cubicBezTo>
                  <a:cubicBezTo>
                    <a:pt x="12922" y="2030"/>
                    <a:pt x="12741" y="2416"/>
                    <a:pt x="12507" y="2791"/>
                  </a:cubicBezTo>
                  <a:lnTo>
                    <a:pt x="12502" y="2803"/>
                  </a:lnTo>
                  <a:lnTo>
                    <a:pt x="12502" y="2796"/>
                  </a:lnTo>
                  <a:cubicBezTo>
                    <a:pt x="12195" y="3274"/>
                    <a:pt x="11809" y="3735"/>
                    <a:pt x="11343" y="4155"/>
                  </a:cubicBezTo>
                  <a:lnTo>
                    <a:pt x="11343" y="4160"/>
                  </a:lnTo>
                  <a:cubicBezTo>
                    <a:pt x="11337" y="4160"/>
                    <a:pt x="11337" y="4167"/>
                    <a:pt x="11337" y="4167"/>
                  </a:cubicBezTo>
                  <a:cubicBezTo>
                    <a:pt x="10797" y="4650"/>
                    <a:pt x="10189" y="5070"/>
                    <a:pt x="9525" y="5411"/>
                  </a:cubicBezTo>
                  <a:cubicBezTo>
                    <a:pt x="8922" y="5718"/>
                    <a:pt x="8308" y="5940"/>
                    <a:pt x="7723" y="6064"/>
                  </a:cubicBezTo>
                  <a:lnTo>
                    <a:pt x="7734" y="6064"/>
                  </a:lnTo>
                  <a:lnTo>
                    <a:pt x="7729" y="6069"/>
                  </a:lnTo>
                  <a:lnTo>
                    <a:pt x="7729" y="6064"/>
                  </a:lnTo>
                  <a:cubicBezTo>
                    <a:pt x="7723" y="6064"/>
                    <a:pt x="7718" y="6069"/>
                    <a:pt x="7718" y="6069"/>
                  </a:cubicBezTo>
                  <a:lnTo>
                    <a:pt x="7706" y="6069"/>
                  </a:lnTo>
                  <a:cubicBezTo>
                    <a:pt x="7291" y="6155"/>
                    <a:pt x="6876" y="6195"/>
                    <a:pt x="6462" y="6195"/>
                  </a:cubicBezTo>
                  <a:cubicBezTo>
                    <a:pt x="6365" y="6195"/>
                    <a:pt x="6274" y="6195"/>
                    <a:pt x="6178" y="6189"/>
                  </a:cubicBezTo>
                  <a:lnTo>
                    <a:pt x="6166" y="6189"/>
                  </a:lnTo>
                  <a:cubicBezTo>
                    <a:pt x="5633" y="6155"/>
                    <a:pt x="5109" y="6059"/>
                    <a:pt x="4603" y="5899"/>
                  </a:cubicBezTo>
                  <a:cubicBezTo>
                    <a:pt x="4064" y="5723"/>
                    <a:pt x="3541" y="5479"/>
                    <a:pt x="3052" y="5172"/>
                  </a:cubicBezTo>
                  <a:cubicBezTo>
                    <a:pt x="2512" y="4826"/>
                    <a:pt x="2019" y="4406"/>
                    <a:pt x="1581" y="3928"/>
                  </a:cubicBezTo>
                  <a:lnTo>
                    <a:pt x="1581" y="3928"/>
                  </a:lnTo>
                  <a:lnTo>
                    <a:pt x="1610" y="3956"/>
                  </a:lnTo>
                  <a:cubicBezTo>
                    <a:pt x="1405" y="3729"/>
                    <a:pt x="1211" y="3491"/>
                    <a:pt x="1035" y="3247"/>
                  </a:cubicBezTo>
                  <a:cubicBezTo>
                    <a:pt x="842" y="2974"/>
                    <a:pt x="677" y="2712"/>
                    <a:pt x="540" y="2450"/>
                  </a:cubicBezTo>
                  <a:cubicBezTo>
                    <a:pt x="444" y="2263"/>
                    <a:pt x="365" y="2064"/>
                    <a:pt x="296" y="1876"/>
                  </a:cubicBezTo>
                  <a:cubicBezTo>
                    <a:pt x="234" y="1689"/>
                    <a:pt x="178" y="1495"/>
                    <a:pt x="131" y="1291"/>
                  </a:cubicBezTo>
                  <a:cubicBezTo>
                    <a:pt x="126" y="1240"/>
                    <a:pt x="115" y="1189"/>
                    <a:pt x="103" y="1138"/>
                  </a:cubicBezTo>
                  <a:lnTo>
                    <a:pt x="92" y="1081"/>
                  </a:lnTo>
                  <a:cubicBezTo>
                    <a:pt x="86" y="1041"/>
                    <a:pt x="81" y="1007"/>
                    <a:pt x="75" y="968"/>
                  </a:cubicBezTo>
                  <a:cubicBezTo>
                    <a:pt x="69" y="928"/>
                    <a:pt x="63" y="894"/>
                    <a:pt x="52" y="853"/>
                  </a:cubicBezTo>
                  <a:cubicBezTo>
                    <a:pt x="52" y="837"/>
                    <a:pt x="47" y="819"/>
                    <a:pt x="41" y="808"/>
                  </a:cubicBezTo>
                  <a:lnTo>
                    <a:pt x="41" y="808"/>
                  </a:lnTo>
                  <a:cubicBezTo>
                    <a:pt x="0" y="1343"/>
                    <a:pt x="29" y="1860"/>
                    <a:pt x="115" y="2353"/>
                  </a:cubicBezTo>
                  <a:cubicBezTo>
                    <a:pt x="200" y="2825"/>
                    <a:pt x="341" y="3281"/>
                    <a:pt x="540" y="3701"/>
                  </a:cubicBezTo>
                  <a:lnTo>
                    <a:pt x="546" y="3712"/>
                  </a:lnTo>
                  <a:cubicBezTo>
                    <a:pt x="740" y="4104"/>
                    <a:pt x="996" y="4496"/>
                    <a:pt x="1314" y="4871"/>
                  </a:cubicBezTo>
                  <a:cubicBezTo>
                    <a:pt x="1637" y="5251"/>
                    <a:pt x="2001" y="5587"/>
                    <a:pt x="2399" y="5872"/>
                  </a:cubicBezTo>
                  <a:cubicBezTo>
                    <a:pt x="2796" y="6150"/>
                    <a:pt x="3239" y="6383"/>
                    <a:pt x="3706" y="6559"/>
                  </a:cubicBezTo>
                  <a:lnTo>
                    <a:pt x="3729" y="6570"/>
                  </a:lnTo>
                  <a:lnTo>
                    <a:pt x="3740" y="6570"/>
                  </a:lnTo>
                  <a:cubicBezTo>
                    <a:pt x="3734" y="6565"/>
                    <a:pt x="3729" y="6565"/>
                    <a:pt x="3717" y="6559"/>
                  </a:cubicBezTo>
                  <a:lnTo>
                    <a:pt x="3717" y="6559"/>
                  </a:lnTo>
                  <a:cubicBezTo>
                    <a:pt x="4251" y="6758"/>
                    <a:pt x="4831" y="6888"/>
                    <a:pt x="5428" y="6945"/>
                  </a:cubicBezTo>
                  <a:cubicBezTo>
                    <a:pt x="5421" y="6940"/>
                    <a:pt x="5410" y="6940"/>
                    <a:pt x="5399" y="6934"/>
                  </a:cubicBezTo>
                  <a:lnTo>
                    <a:pt x="5399" y="6934"/>
                  </a:lnTo>
                  <a:cubicBezTo>
                    <a:pt x="5604" y="6956"/>
                    <a:pt x="5825" y="6968"/>
                    <a:pt x="6053" y="6968"/>
                  </a:cubicBezTo>
                  <a:cubicBezTo>
                    <a:pt x="6564" y="6968"/>
                    <a:pt x="7099" y="6916"/>
                    <a:pt x="7650" y="6820"/>
                  </a:cubicBezTo>
                  <a:lnTo>
                    <a:pt x="7661" y="6814"/>
                  </a:lnTo>
                  <a:lnTo>
                    <a:pt x="7661" y="6820"/>
                  </a:lnTo>
                  <a:cubicBezTo>
                    <a:pt x="8484" y="6667"/>
                    <a:pt x="9258" y="6423"/>
                    <a:pt x="9963" y="6087"/>
                  </a:cubicBezTo>
                  <a:lnTo>
                    <a:pt x="9963" y="6087"/>
                  </a:lnTo>
                  <a:lnTo>
                    <a:pt x="9950" y="6093"/>
                  </a:lnTo>
                  <a:cubicBezTo>
                    <a:pt x="10553" y="5809"/>
                    <a:pt x="11099" y="5463"/>
                    <a:pt x="11558" y="5070"/>
                  </a:cubicBezTo>
                  <a:lnTo>
                    <a:pt x="11558" y="5070"/>
                  </a:lnTo>
                  <a:lnTo>
                    <a:pt x="11542" y="5081"/>
                  </a:lnTo>
                  <a:cubicBezTo>
                    <a:pt x="11946" y="4747"/>
                    <a:pt x="12292" y="4377"/>
                    <a:pt x="12565" y="3984"/>
                  </a:cubicBezTo>
                  <a:cubicBezTo>
                    <a:pt x="12792" y="3661"/>
                    <a:pt x="12979" y="3315"/>
                    <a:pt x="13121" y="2961"/>
                  </a:cubicBezTo>
                  <a:cubicBezTo>
                    <a:pt x="13092" y="2940"/>
                    <a:pt x="13082" y="2911"/>
                    <a:pt x="13092" y="2882"/>
                  </a:cubicBezTo>
                  <a:cubicBezTo>
                    <a:pt x="13218" y="2405"/>
                    <a:pt x="13297" y="1973"/>
                    <a:pt x="13338" y="1564"/>
                  </a:cubicBezTo>
                  <a:cubicBezTo>
                    <a:pt x="13377" y="1075"/>
                    <a:pt x="13360" y="593"/>
                    <a:pt x="13275" y="132"/>
                  </a:cubicBezTo>
                  <a:lnTo>
                    <a:pt x="13275" y="144"/>
                  </a:lnTo>
                  <a:cubicBezTo>
                    <a:pt x="13263" y="98"/>
                    <a:pt x="13257" y="47"/>
                    <a:pt x="13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Google Shape;2928;p38">
              <a:extLst>
                <a:ext uri="{FF2B5EF4-FFF2-40B4-BE49-F238E27FC236}">
                  <a16:creationId xmlns:a16="http://schemas.microsoft.com/office/drawing/2014/main" id="{B4A51BD2-A13D-2006-597E-F0D0F4E2DEC0}"/>
                </a:ext>
              </a:extLst>
            </p:cNvPr>
            <p:cNvSpPr/>
            <p:nvPr/>
          </p:nvSpPr>
          <p:spPr>
            <a:xfrm>
              <a:off x="11559690" y="2582700"/>
              <a:ext cx="171859" cy="43779"/>
            </a:xfrm>
            <a:custGeom>
              <a:avLst/>
              <a:gdLst/>
              <a:ahLst/>
              <a:cxnLst/>
              <a:rect l="l" t="t" r="r" b="b"/>
              <a:pathLst>
                <a:path w="5853" h="1491" extrusionOk="0">
                  <a:moveTo>
                    <a:pt x="5115" y="1"/>
                  </a:moveTo>
                  <a:cubicBezTo>
                    <a:pt x="4937" y="1"/>
                    <a:pt x="4750" y="109"/>
                    <a:pt x="4643" y="240"/>
                  </a:cubicBezTo>
                  <a:cubicBezTo>
                    <a:pt x="4528" y="376"/>
                    <a:pt x="4472" y="552"/>
                    <a:pt x="4489" y="729"/>
                  </a:cubicBezTo>
                  <a:cubicBezTo>
                    <a:pt x="4501" y="911"/>
                    <a:pt x="4585" y="1081"/>
                    <a:pt x="4727" y="1200"/>
                  </a:cubicBezTo>
                  <a:cubicBezTo>
                    <a:pt x="4869" y="1320"/>
                    <a:pt x="5034" y="1354"/>
                    <a:pt x="5217" y="1354"/>
                  </a:cubicBezTo>
                  <a:cubicBezTo>
                    <a:pt x="5393" y="1354"/>
                    <a:pt x="5574" y="1241"/>
                    <a:pt x="5682" y="1110"/>
                  </a:cubicBezTo>
                  <a:cubicBezTo>
                    <a:pt x="5796" y="979"/>
                    <a:pt x="5852" y="803"/>
                    <a:pt x="5841" y="627"/>
                  </a:cubicBezTo>
                  <a:cubicBezTo>
                    <a:pt x="5824" y="444"/>
                    <a:pt x="5739" y="274"/>
                    <a:pt x="5597" y="155"/>
                  </a:cubicBezTo>
                  <a:cubicBezTo>
                    <a:pt x="5455" y="35"/>
                    <a:pt x="5296" y="1"/>
                    <a:pt x="5115" y="1"/>
                  </a:cubicBezTo>
                  <a:close/>
                  <a:moveTo>
                    <a:pt x="636" y="132"/>
                  </a:moveTo>
                  <a:cubicBezTo>
                    <a:pt x="460" y="132"/>
                    <a:pt x="279" y="245"/>
                    <a:pt x="171" y="376"/>
                  </a:cubicBezTo>
                  <a:cubicBezTo>
                    <a:pt x="56" y="512"/>
                    <a:pt x="0" y="688"/>
                    <a:pt x="11" y="866"/>
                  </a:cubicBezTo>
                  <a:cubicBezTo>
                    <a:pt x="22" y="1042"/>
                    <a:pt x="114" y="1217"/>
                    <a:pt x="255" y="1331"/>
                  </a:cubicBezTo>
                  <a:cubicBezTo>
                    <a:pt x="397" y="1451"/>
                    <a:pt x="557" y="1490"/>
                    <a:pt x="738" y="1490"/>
                  </a:cubicBezTo>
                  <a:cubicBezTo>
                    <a:pt x="914" y="1490"/>
                    <a:pt x="1102" y="1377"/>
                    <a:pt x="1210" y="1246"/>
                  </a:cubicBezTo>
                  <a:cubicBezTo>
                    <a:pt x="1323" y="1110"/>
                    <a:pt x="1381" y="934"/>
                    <a:pt x="1364" y="757"/>
                  </a:cubicBezTo>
                  <a:cubicBezTo>
                    <a:pt x="1352" y="575"/>
                    <a:pt x="1262" y="405"/>
                    <a:pt x="1126" y="291"/>
                  </a:cubicBezTo>
                  <a:cubicBezTo>
                    <a:pt x="982" y="171"/>
                    <a:pt x="819" y="132"/>
                    <a:pt x="636" y="1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2929;p38">
              <a:extLst>
                <a:ext uri="{FF2B5EF4-FFF2-40B4-BE49-F238E27FC236}">
                  <a16:creationId xmlns:a16="http://schemas.microsoft.com/office/drawing/2014/main" id="{D023B857-365D-496C-6145-57F5DB84A6C0}"/>
                </a:ext>
              </a:extLst>
            </p:cNvPr>
            <p:cNvSpPr/>
            <p:nvPr/>
          </p:nvSpPr>
          <p:spPr>
            <a:xfrm>
              <a:off x="11347927" y="2363157"/>
              <a:ext cx="576357" cy="582992"/>
            </a:xfrm>
            <a:custGeom>
              <a:avLst/>
              <a:gdLst/>
              <a:ahLst/>
              <a:cxnLst/>
              <a:rect l="l" t="t" r="r" b="b"/>
              <a:pathLst>
                <a:path w="19629" h="19855" extrusionOk="0">
                  <a:moveTo>
                    <a:pt x="12167" y="1"/>
                  </a:moveTo>
                  <a:cubicBezTo>
                    <a:pt x="12088" y="1"/>
                    <a:pt x="12013" y="40"/>
                    <a:pt x="11973" y="114"/>
                  </a:cubicBezTo>
                  <a:cubicBezTo>
                    <a:pt x="11917" y="216"/>
                    <a:pt x="11883" y="341"/>
                    <a:pt x="11855" y="455"/>
                  </a:cubicBezTo>
                  <a:cubicBezTo>
                    <a:pt x="11821" y="580"/>
                    <a:pt x="11792" y="711"/>
                    <a:pt x="11769" y="835"/>
                  </a:cubicBezTo>
                  <a:cubicBezTo>
                    <a:pt x="11752" y="950"/>
                    <a:pt x="11724" y="1063"/>
                    <a:pt x="11706" y="1176"/>
                  </a:cubicBezTo>
                  <a:cubicBezTo>
                    <a:pt x="11684" y="1307"/>
                    <a:pt x="11672" y="1432"/>
                    <a:pt x="11656" y="1563"/>
                  </a:cubicBezTo>
                  <a:cubicBezTo>
                    <a:pt x="11638" y="1660"/>
                    <a:pt x="11690" y="1750"/>
                    <a:pt x="11786" y="1773"/>
                  </a:cubicBezTo>
                  <a:cubicBezTo>
                    <a:pt x="11799" y="1777"/>
                    <a:pt x="11812" y="1778"/>
                    <a:pt x="11825" y="1778"/>
                  </a:cubicBezTo>
                  <a:cubicBezTo>
                    <a:pt x="11904" y="1778"/>
                    <a:pt x="11981" y="1721"/>
                    <a:pt x="11996" y="1643"/>
                  </a:cubicBezTo>
                  <a:cubicBezTo>
                    <a:pt x="12020" y="1524"/>
                    <a:pt x="12047" y="1415"/>
                    <a:pt x="12076" y="1302"/>
                  </a:cubicBezTo>
                  <a:cubicBezTo>
                    <a:pt x="12115" y="1176"/>
                    <a:pt x="12144" y="1052"/>
                    <a:pt x="12183" y="927"/>
                  </a:cubicBezTo>
                  <a:cubicBezTo>
                    <a:pt x="12217" y="819"/>
                    <a:pt x="12258" y="706"/>
                    <a:pt x="12292" y="597"/>
                  </a:cubicBezTo>
                  <a:lnTo>
                    <a:pt x="12343" y="410"/>
                  </a:lnTo>
                  <a:cubicBezTo>
                    <a:pt x="12366" y="341"/>
                    <a:pt x="12372" y="273"/>
                    <a:pt x="12377" y="200"/>
                  </a:cubicBezTo>
                  <a:cubicBezTo>
                    <a:pt x="12382" y="108"/>
                    <a:pt x="12298" y="24"/>
                    <a:pt x="12212" y="6"/>
                  </a:cubicBezTo>
                  <a:cubicBezTo>
                    <a:pt x="12196" y="1"/>
                    <a:pt x="12178" y="1"/>
                    <a:pt x="12167" y="1"/>
                  </a:cubicBezTo>
                  <a:close/>
                  <a:moveTo>
                    <a:pt x="3803" y="2416"/>
                  </a:moveTo>
                  <a:cubicBezTo>
                    <a:pt x="3757" y="2416"/>
                    <a:pt x="3717" y="2432"/>
                    <a:pt x="3678" y="2455"/>
                  </a:cubicBezTo>
                  <a:cubicBezTo>
                    <a:pt x="3633" y="2484"/>
                    <a:pt x="3598" y="2534"/>
                    <a:pt x="3581" y="2592"/>
                  </a:cubicBezTo>
                  <a:cubicBezTo>
                    <a:pt x="3570" y="2642"/>
                    <a:pt x="3575" y="2717"/>
                    <a:pt x="3615" y="2762"/>
                  </a:cubicBezTo>
                  <a:cubicBezTo>
                    <a:pt x="3740" y="2909"/>
                    <a:pt x="3864" y="3058"/>
                    <a:pt x="4001" y="3205"/>
                  </a:cubicBezTo>
                  <a:cubicBezTo>
                    <a:pt x="4064" y="3274"/>
                    <a:pt x="4132" y="3347"/>
                    <a:pt x="4194" y="3415"/>
                  </a:cubicBezTo>
                  <a:cubicBezTo>
                    <a:pt x="4268" y="3494"/>
                    <a:pt x="4336" y="3580"/>
                    <a:pt x="4422" y="3649"/>
                  </a:cubicBezTo>
                  <a:cubicBezTo>
                    <a:pt x="4471" y="3685"/>
                    <a:pt x="4527" y="3706"/>
                    <a:pt x="4581" y="3706"/>
                  </a:cubicBezTo>
                  <a:cubicBezTo>
                    <a:pt x="4620" y="3706"/>
                    <a:pt x="4659" y="3695"/>
                    <a:pt x="4695" y="3672"/>
                  </a:cubicBezTo>
                  <a:cubicBezTo>
                    <a:pt x="4803" y="3604"/>
                    <a:pt x="4826" y="3467"/>
                    <a:pt x="4763" y="3358"/>
                  </a:cubicBezTo>
                  <a:cubicBezTo>
                    <a:pt x="4711" y="3274"/>
                    <a:pt x="4638" y="3200"/>
                    <a:pt x="4569" y="3126"/>
                  </a:cubicBezTo>
                  <a:cubicBezTo>
                    <a:pt x="4507" y="3058"/>
                    <a:pt x="4439" y="2990"/>
                    <a:pt x="4370" y="2922"/>
                  </a:cubicBezTo>
                  <a:cubicBezTo>
                    <a:pt x="4239" y="2785"/>
                    <a:pt x="4103" y="2654"/>
                    <a:pt x="3979" y="2513"/>
                  </a:cubicBezTo>
                  <a:cubicBezTo>
                    <a:pt x="3945" y="2466"/>
                    <a:pt x="3905" y="2438"/>
                    <a:pt x="3848" y="2421"/>
                  </a:cubicBezTo>
                  <a:cubicBezTo>
                    <a:pt x="3830" y="2421"/>
                    <a:pt x="3814" y="2416"/>
                    <a:pt x="3803" y="2416"/>
                  </a:cubicBezTo>
                  <a:close/>
                  <a:moveTo>
                    <a:pt x="18008" y="4183"/>
                  </a:moveTo>
                  <a:cubicBezTo>
                    <a:pt x="17986" y="4183"/>
                    <a:pt x="17957" y="4189"/>
                    <a:pt x="17934" y="4200"/>
                  </a:cubicBezTo>
                  <a:cubicBezTo>
                    <a:pt x="17747" y="4268"/>
                    <a:pt x="17582" y="4381"/>
                    <a:pt x="17417" y="4490"/>
                  </a:cubicBezTo>
                  <a:cubicBezTo>
                    <a:pt x="17252" y="4592"/>
                    <a:pt x="17093" y="4695"/>
                    <a:pt x="16917" y="4774"/>
                  </a:cubicBezTo>
                  <a:cubicBezTo>
                    <a:pt x="16861" y="4802"/>
                    <a:pt x="16815" y="4881"/>
                    <a:pt x="16804" y="4939"/>
                  </a:cubicBezTo>
                  <a:cubicBezTo>
                    <a:pt x="16786" y="5012"/>
                    <a:pt x="16798" y="5086"/>
                    <a:pt x="16838" y="5149"/>
                  </a:cubicBezTo>
                  <a:cubicBezTo>
                    <a:pt x="16877" y="5206"/>
                    <a:pt x="16935" y="5246"/>
                    <a:pt x="17003" y="5262"/>
                  </a:cubicBezTo>
                  <a:cubicBezTo>
                    <a:pt x="17022" y="5266"/>
                    <a:pt x="17040" y="5268"/>
                    <a:pt x="17057" y="5268"/>
                  </a:cubicBezTo>
                  <a:cubicBezTo>
                    <a:pt x="17110" y="5268"/>
                    <a:pt x="17156" y="5250"/>
                    <a:pt x="17207" y="5228"/>
                  </a:cubicBezTo>
                  <a:cubicBezTo>
                    <a:pt x="17383" y="5143"/>
                    <a:pt x="17548" y="5052"/>
                    <a:pt x="17713" y="4950"/>
                  </a:cubicBezTo>
                  <a:cubicBezTo>
                    <a:pt x="17884" y="4847"/>
                    <a:pt x="18054" y="4745"/>
                    <a:pt x="18196" y="4609"/>
                  </a:cubicBezTo>
                  <a:cubicBezTo>
                    <a:pt x="18281" y="4535"/>
                    <a:pt x="18281" y="4388"/>
                    <a:pt x="18225" y="4302"/>
                  </a:cubicBezTo>
                  <a:cubicBezTo>
                    <a:pt x="18178" y="4228"/>
                    <a:pt x="18094" y="4183"/>
                    <a:pt x="18008" y="4183"/>
                  </a:cubicBezTo>
                  <a:close/>
                  <a:moveTo>
                    <a:pt x="9360" y="6733"/>
                  </a:moveTo>
                  <a:cubicBezTo>
                    <a:pt x="9285" y="6733"/>
                    <a:pt x="9212" y="6762"/>
                    <a:pt x="9161" y="6825"/>
                  </a:cubicBezTo>
                  <a:cubicBezTo>
                    <a:pt x="9099" y="6887"/>
                    <a:pt x="9064" y="6967"/>
                    <a:pt x="9070" y="7053"/>
                  </a:cubicBezTo>
                  <a:cubicBezTo>
                    <a:pt x="9075" y="7218"/>
                    <a:pt x="9212" y="7342"/>
                    <a:pt x="9388" y="7342"/>
                  </a:cubicBezTo>
                  <a:cubicBezTo>
                    <a:pt x="9463" y="7342"/>
                    <a:pt x="9536" y="7308"/>
                    <a:pt x="9592" y="7252"/>
                  </a:cubicBezTo>
                  <a:cubicBezTo>
                    <a:pt x="9649" y="7189"/>
                    <a:pt x="9684" y="7103"/>
                    <a:pt x="9678" y="7024"/>
                  </a:cubicBezTo>
                  <a:cubicBezTo>
                    <a:pt x="9673" y="6859"/>
                    <a:pt x="9536" y="6733"/>
                    <a:pt x="9360" y="6733"/>
                  </a:cubicBezTo>
                  <a:close/>
                  <a:moveTo>
                    <a:pt x="10945" y="6733"/>
                  </a:moveTo>
                  <a:cubicBezTo>
                    <a:pt x="10866" y="6733"/>
                    <a:pt x="10792" y="6762"/>
                    <a:pt x="10740" y="6825"/>
                  </a:cubicBezTo>
                  <a:cubicBezTo>
                    <a:pt x="10678" y="6887"/>
                    <a:pt x="10644" y="6967"/>
                    <a:pt x="10649" y="7053"/>
                  </a:cubicBezTo>
                  <a:cubicBezTo>
                    <a:pt x="10656" y="7218"/>
                    <a:pt x="10792" y="7342"/>
                    <a:pt x="10968" y="7342"/>
                  </a:cubicBezTo>
                  <a:cubicBezTo>
                    <a:pt x="11047" y="7342"/>
                    <a:pt x="11116" y="7313"/>
                    <a:pt x="11173" y="7252"/>
                  </a:cubicBezTo>
                  <a:cubicBezTo>
                    <a:pt x="11236" y="7189"/>
                    <a:pt x="11263" y="7108"/>
                    <a:pt x="11263" y="7024"/>
                  </a:cubicBezTo>
                  <a:cubicBezTo>
                    <a:pt x="11257" y="6859"/>
                    <a:pt x="11116" y="6733"/>
                    <a:pt x="10945" y="6733"/>
                  </a:cubicBezTo>
                  <a:close/>
                  <a:moveTo>
                    <a:pt x="428" y="8285"/>
                  </a:moveTo>
                  <a:cubicBezTo>
                    <a:pt x="347" y="8285"/>
                    <a:pt x="263" y="8291"/>
                    <a:pt x="177" y="8302"/>
                  </a:cubicBezTo>
                  <a:cubicBezTo>
                    <a:pt x="126" y="8314"/>
                    <a:pt x="87" y="8325"/>
                    <a:pt x="53" y="8364"/>
                  </a:cubicBezTo>
                  <a:cubicBezTo>
                    <a:pt x="19" y="8399"/>
                    <a:pt x="1" y="8450"/>
                    <a:pt x="1" y="8501"/>
                  </a:cubicBezTo>
                  <a:cubicBezTo>
                    <a:pt x="6" y="8590"/>
                    <a:pt x="79" y="8679"/>
                    <a:pt x="170" y="8679"/>
                  </a:cubicBezTo>
                  <a:cubicBezTo>
                    <a:pt x="178" y="8679"/>
                    <a:pt x="186" y="8678"/>
                    <a:pt x="195" y="8677"/>
                  </a:cubicBezTo>
                  <a:cubicBezTo>
                    <a:pt x="247" y="8673"/>
                    <a:pt x="296" y="8669"/>
                    <a:pt x="346" y="8669"/>
                  </a:cubicBezTo>
                  <a:cubicBezTo>
                    <a:pt x="367" y="8669"/>
                    <a:pt x="388" y="8670"/>
                    <a:pt x="410" y="8671"/>
                  </a:cubicBezTo>
                  <a:cubicBezTo>
                    <a:pt x="575" y="8689"/>
                    <a:pt x="735" y="8729"/>
                    <a:pt x="898" y="8774"/>
                  </a:cubicBezTo>
                  <a:cubicBezTo>
                    <a:pt x="1063" y="8820"/>
                    <a:pt x="1228" y="8881"/>
                    <a:pt x="1399" y="8904"/>
                  </a:cubicBezTo>
                  <a:cubicBezTo>
                    <a:pt x="1418" y="8908"/>
                    <a:pt x="1436" y="8910"/>
                    <a:pt x="1454" y="8910"/>
                  </a:cubicBezTo>
                  <a:cubicBezTo>
                    <a:pt x="1495" y="8910"/>
                    <a:pt x="1534" y="8900"/>
                    <a:pt x="1569" y="8876"/>
                  </a:cubicBezTo>
                  <a:cubicBezTo>
                    <a:pt x="1614" y="8847"/>
                    <a:pt x="1648" y="8797"/>
                    <a:pt x="1661" y="8739"/>
                  </a:cubicBezTo>
                  <a:cubicBezTo>
                    <a:pt x="1672" y="8684"/>
                    <a:pt x="1666" y="8626"/>
                    <a:pt x="1632" y="8574"/>
                  </a:cubicBezTo>
                  <a:cubicBezTo>
                    <a:pt x="1598" y="8524"/>
                    <a:pt x="1553" y="8501"/>
                    <a:pt x="1496" y="8484"/>
                  </a:cubicBezTo>
                  <a:cubicBezTo>
                    <a:pt x="1291" y="8411"/>
                    <a:pt x="1069" y="8359"/>
                    <a:pt x="853" y="8325"/>
                  </a:cubicBezTo>
                  <a:cubicBezTo>
                    <a:pt x="711" y="8302"/>
                    <a:pt x="570" y="8285"/>
                    <a:pt x="428" y="8285"/>
                  </a:cubicBezTo>
                  <a:close/>
                  <a:moveTo>
                    <a:pt x="10656" y="8154"/>
                  </a:moveTo>
                  <a:cubicBezTo>
                    <a:pt x="10615" y="8154"/>
                    <a:pt x="10565" y="8183"/>
                    <a:pt x="10559" y="8228"/>
                  </a:cubicBezTo>
                  <a:cubicBezTo>
                    <a:pt x="10554" y="8291"/>
                    <a:pt x="10541" y="8343"/>
                    <a:pt x="10525" y="8388"/>
                  </a:cubicBezTo>
                  <a:cubicBezTo>
                    <a:pt x="10507" y="8433"/>
                    <a:pt x="10485" y="8472"/>
                    <a:pt x="10462" y="8513"/>
                  </a:cubicBezTo>
                  <a:cubicBezTo>
                    <a:pt x="10434" y="8547"/>
                    <a:pt x="10410" y="8574"/>
                    <a:pt x="10383" y="8598"/>
                  </a:cubicBezTo>
                  <a:cubicBezTo>
                    <a:pt x="10355" y="8621"/>
                    <a:pt x="10320" y="8643"/>
                    <a:pt x="10286" y="8660"/>
                  </a:cubicBezTo>
                  <a:cubicBezTo>
                    <a:pt x="10252" y="8677"/>
                    <a:pt x="10218" y="8689"/>
                    <a:pt x="10179" y="8694"/>
                  </a:cubicBezTo>
                  <a:cubicBezTo>
                    <a:pt x="10150" y="8700"/>
                    <a:pt x="10121" y="8700"/>
                    <a:pt x="10098" y="8700"/>
                  </a:cubicBezTo>
                  <a:lnTo>
                    <a:pt x="10070" y="8700"/>
                  </a:lnTo>
                  <a:cubicBezTo>
                    <a:pt x="10042" y="8694"/>
                    <a:pt x="10014" y="8689"/>
                    <a:pt x="9979" y="8684"/>
                  </a:cubicBezTo>
                  <a:cubicBezTo>
                    <a:pt x="9956" y="8671"/>
                    <a:pt x="9933" y="8660"/>
                    <a:pt x="9911" y="8649"/>
                  </a:cubicBezTo>
                  <a:cubicBezTo>
                    <a:pt x="9894" y="8632"/>
                    <a:pt x="9883" y="8621"/>
                    <a:pt x="9865" y="8603"/>
                  </a:cubicBezTo>
                  <a:cubicBezTo>
                    <a:pt x="9854" y="8587"/>
                    <a:pt x="9843" y="8564"/>
                    <a:pt x="9831" y="8547"/>
                  </a:cubicBezTo>
                  <a:cubicBezTo>
                    <a:pt x="9820" y="8524"/>
                    <a:pt x="9809" y="8495"/>
                    <a:pt x="9804" y="8467"/>
                  </a:cubicBezTo>
                  <a:cubicBezTo>
                    <a:pt x="9797" y="8433"/>
                    <a:pt x="9797" y="8399"/>
                    <a:pt x="9797" y="8359"/>
                  </a:cubicBezTo>
                  <a:lnTo>
                    <a:pt x="9804" y="8330"/>
                  </a:lnTo>
                  <a:cubicBezTo>
                    <a:pt x="9809" y="8309"/>
                    <a:pt x="9809" y="8274"/>
                    <a:pt x="9786" y="8240"/>
                  </a:cubicBezTo>
                  <a:cubicBezTo>
                    <a:pt x="9769" y="8212"/>
                    <a:pt x="9741" y="8194"/>
                    <a:pt x="9712" y="8189"/>
                  </a:cubicBezTo>
                  <a:cubicBezTo>
                    <a:pt x="9707" y="8183"/>
                    <a:pt x="9694" y="8183"/>
                    <a:pt x="9689" y="8183"/>
                  </a:cubicBezTo>
                  <a:cubicBezTo>
                    <a:pt x="9633" y="8183"/>
                    <a:pt x="9570" y="8217"/>
                    <a:pt x="9565" y="8280"/>
                  </a:cubicBezTo>
                  <a:cubicBezTo>
                    <a:pt x="9558" y="8336"/>
                    <a:pt x="9553" y="8393"/>
                    <a:pt x="9553" y="8438"/>
                  </a:cubicBezTo>
                  <a:cubicBezTo>
                    <a:pt x="9553" y="8484"/>
                    <a:pt x="9565" y="8529"/>
                    <a:pt x="9576" y="8587"/>
                  </a:cubicBezTo>
                  <a:cubicBezTo>
                    <a:pt x="9592" y="8666"/>
                    <a:pt x="9639" y="8745"/>
                    <a:pt x="9701" y="8820"/>
                  </a:cubicBezTo>
                  <a:cubicBezTo>
                    <a:pt x="9804" y="8933"/>
                    <a:pt x="9962" y="9001"/>
                    <a:pt x="10150" y="9007"/>
                  </a:cubicBezTo>
                  <a:cubicBezTo>
                    <a:pt x="10190" y="9007"/>
                    <a:pt x="10235" y="8996"/>
                    <a:pt x="10281" y="8990"/>
                  </a:cubicBezTo>
                  <a:cubicBezTo>
                    <a:pt x="10315" y="8984"/>
                    <a:pt x="10349" y="8973"/>
                    <a:pt x="10383" y="8956"/>
                  </a:cubicBezTo>
                  <a:cubicBezTo>
                    <a:pt x="10473" y="8922"/>
                    <a:pt x="10554" y="8870"/>
                    <a:pt x="10615" y="8802"/>
                  </a:cubicBezTo>
                  <a:cubicBezTo>
                    <a:pt x="10678" y="8734"/>
                    <a:pt x="10724" y="8643"/>
                    <a:pt x="10751" y="8547"/>
                  </a:cubicBezTo>
                  <a:cubicBezTo>
                    <a:pt x="10775" y="8450"/>
                    <a:pt x="10775" y="8343"/>
                    <a:pt x="10751" y="8223"/>
                  </a:cubicBezTo>
                  <a:cubicBezTo>
                    <a:pt x="10740" y="8178"/>
                    <a:pt x="10695" y="8154"/>
                    <a:pt x="10656" y="8154"/>
                  </a:cubicBezTo>
                  <a:close/>
                  <a:moveTo>
                    <a:pt x="18236" y="10013"/>
                  </a:moveTo>
                  <a:cubicBezTo>
                    <a:pt x="18184" y="10013"/>
                    <a:pt x="18139" y="10030"/>
                    <a:pt x="18099" y="10058"/>
                  </a:cubicBezTo>
                  <a:cubicBezTo>
                    <a:pt x="18042" y="10092"/>
                    <a:pt x="17997" y="10155"/>
                    <a:pt x="17986" y="10223"/>
                  </a:cubicBezTo>
                  <a:cubicBezTo>
                    <a:pt x="17968" y="10291"/>
                    <a:pt x="17979" y="10365"/>
                    <a:pt x="18020" y="10428"/>
                  </a:cubicBezTo>
                  <a:cubicBezTo>
                    <a:pt x="18054" y="10478"/>
                    <a:pt x="18122" y="10536"/>
                    <a:pt x="18184" y="10541"/>
                  </a:cubicBezTo>
                  <a:cubicBezTo>
                    <a:pt x="18377" y="10564"/>
                    <a:pt x="18566" y="10604"/>
                    <a:pt x="18753" y="10649"/>
                  </a:cubicBezTo>
                  <a:cubicBezTo>
                    <a:pt x="18838" y="10672"/>
                    <a:pt x="18918" y="10695"/>
                    <a:pt x="19002" y="10711"/>
                  </a:cubicBezTo>
                  <a:cubicBezTo>
                    <a:pt x="19117" y="10740"/>
                    <a:pt x="19224" y="10756"/>
                    <a:pt x="19338" y="10769"/>
                  </a:cubicBezTo>
                  <a:cubicBezTo>
                    <a:pt x="19389" y="10763"/>
                    <a:pt x="19434" y="10751"/>
                    <a:pt x="19474" y="10722"/>
                  </a:cubicBezTo>
                  <a:cubicBezTo>
                    <a:pt x="19537" y="10683"/>
                    <a:pt x="19582" y="10620"/>
                    <a:pt x="19599" y="10546"/>
                  </a:cubicBezTo>
                  <a:cubicBezTo>
                    <a:pt x="19628" y="10428"/>
                    <a:pt x="19565" y="10291"/>
                    <a:pt x="19458" y="10240"/>
                  </a:cubicBezTo>
                  <a:cubicBezTo>
                    <a:pt x="19275" y="10150"/>
                    <a:pt x="19077" y="10109"/>
                    <a:pt x="18878" y="10081"/>
                  </a:cubicBezTo>
                  <a:cubicBezTo>
                    <a:pt x="18668" y="10047"/>
                    <a:pt x="18451" y="10030"/>
                    <a:pt x="18236" y="10013"/>
                  </a:cubicBezTo>
                  <a:close/>
                  <a:moveTo>
                    <a:pt x="2888" y="14433"/>
                  </a:moveTo>
                  <a:cubicBezTo>
                    <a:pt x="2865" y="14433"/>
                    <a:pt x="2842" y="14433"/>
                    <a:pt x="2825" y="14445"/>
                  </a:cubicBezTo>
                  <a:cubicBezTo>
                    <a:pt x="2728" y="14480"/>
                    <a:pt x="2637" y="14530"/>
                    <a:pt x="2547" y="14582"/>
                  </a:cubicBezTo>
                  <a:cubicBezTo>
                    <a:pt x="2467" y="14632"/>
                    <a:pt x="2382" y="14677"/>
                    <a:pt x="2296" y="14724"/>
                  </a:cubicBezTo>
                  <a:cubicBezTo>
                    <a:pt x="2126" y="14820"/>
                    <a:pt x="1962" y="14910"/>
                    <a:pt x="1808" y="15030"/>
                  </a:cubicBezTo>
                  <a:cubicBezTo>
                    <a:pt x="1757" y="15070"/>
                    <a:pt x="1717" y="15115"/>
                    <a:pt x="1700" y="15183"/>
                  </a:cubicBezTo>
                  <a:cubicBezTo>
                    <a:pt x="1682" y="15251"/>
                    <a:pt x="1695" y="15325"/>
                    <a:pt x="1734" y="15377"/>
                  </a:cubicBezTo>
                  <a:cubicBezTo>
                    <a:pt x="1779" y="15451"/>
                    <a:pt x="1867" y="15499"/>
                    <a:pt x="1954" y="15499"/>
                  </a:cubicBezTo>
                  <a:cubicBezTo>
                    <a:pt x="1999" y="15499"/>
                    <a:pt x="2043" y="15486"/>
                    <a:pt x="2081" y="15456"/>
                  </a:cubicBezTo>
                  <a:cubicBezTo>
                    <a:pt x="2235" y="15337"/>
                    <a:pt x="2405" y="15246"/>
                    <a:pt x="2576" y="15155"/>
                  </a:cubicBezTo>
                  <a:cubicBezTo>
                    <a:pt x="2660" y="15115"/>
                    <a:pt x="2746" y="15070"/>
                    <a:pt x="2831" y="15018"/>
                  </a:cubicBezTo>
                  <a:cubicBezTo>
                    <a:pt x="2883" y="14984"/>
                    <a:pt x="2933" y="14945"/>
                    <a:pt x="2978" y="14900"/>
                  </a:cubicBezTo>
                  <a:cubicBezTo>
                    <a:pt x="3024" y="14860"/>
                    <a:pt x="3058" y="14814"/>
                    <a:pt x="3093" y="14763"/>
                  </a:cubicBezTo>
                  <a:cubicBezTo>
                    <a:pt x="3138" y="14700"/>
                    <a:pt x="3121" y="14598"/>
                    <a:pt x="3080" y="14535"/>
                  </a:cubicBezTo>
                  <a:cubicBezTo>
                    <a:pt x="3041" y="14473"/>
                    <a:pt x="2967" y="14433"/>
                    <a:pt x="2888" y="14433"/>
                  </a:cubicBezTo>
                  <a:close/>
                  <a:moveTo>
                    <a:pt x="8910" y="15991"/>
                  </a:moveTo>
                  <a:cubicBezTo>
                    <a:pt x="8911" y="15991"/>
                    <a:pt x="8912" y="15991"/>
                    <a:pt x="8913" y="15991"/>
                  </a:cubicBezTo>
                  <a:lnTo>
                    <a:pt x="8913" y="15991"/>
                  </a:lnTo>
                  <a:cubicBezTo>
                    <a:pt x="8912" y="15991"/>
                    <a:pt x="8910" y="15991"/>
                    <a:pt x="8910" y="15991"/>
                  </a:cubicBezTo>
                  <a:close/>
                  <a:moveTo>
                    <a:pt x="10554" y="3358"/>
                  </a:moveTo>
                  <a:cubicBezTo>
                    <a:pt x="10735" y="3358"/>
                    <a:pt x="10916" y="3370"/>
                    <a:pt x="11092" y="3381"/>
                  </a:cubicBezTo>
                  <a:lnTo>
                    <a:pt x="11121" y="3381"/>
                  </a:lnTo>
                  <a:cubicBezTo>
                    <a:pt x="11645" y="3433"/>
                    <a:pt x="12156" y="3552"/>
                    <a:pt x="12639" y="3728"/>
                  </a:cubicBezTo>
                  <a:cubicBezTo>
                    <a:pt x="13098" y="3898"/>
                    <a:pt x="13542" y="4131"/>
                    <a:pt x="13945" y="4415"/>
                  </a:cubicBezTo>
                  <a:cubicBezTo>
                    <a:pt x="14270" y="4648"/>
                    <a:pt x="14577" y="4916"/>
                    <a:pt x="14855" y="5217"/>
                  </a:cubicBezTo>
                  <a:cubicBezTo>
                    <a:pt x="14934" y="5301"/>
                    <a:pt x="15008" y="5382"/>
                    <a:pt x="15076" y="5466"/>
                  </a:cubicBezTo>
                  <a:lnTo>
                    <a:pt x="15065" y="5450"/>
                  </a:lnTo>
                  <a:lnTo>
                    <a:pt x="15065" y="5450"/>
                  </a:lnTo>
                  <a:cubicBezTo>
                    <a:pt x="15451" y="5904"/>
                    <a:pt x="15786" y="6433"/>
                    <a:pt x="16065" y="7013"/>
                  </a:cubicBezTo>
                  <a:cubicBezTo>
                    <a:pt x="16321" y="7546"/>
                    <a:pt x="16513" y="8104"/>
                    <a:pt x="16656" y="8677"/>
                  </a:cubicBezTo>
                  <a:cubicBezTo>
                    <a:pt x="16696" y="8847"/>
                    <a:pt x="16730" y="9018"/>
                    <a:pt x="16764" y="9188"/>
                  </a:cubicBezTo>
                  <a:lnTo>
                    <a:pt x="16764" y="9183"/>
                  </a:lnTo>
                  <a:cubicBezTo>
                    <a:pt x="16849" y="9644"/>
                    <a:pt x="16866" y="10126"/>
                    <a:pt x="16827" y="10615"/>
                  </a:cubicBezTo>
                  <a:cubicBezTo>
                    <a:pt x="16775" y="11241"/>
                    <a:pt x="16639" y="11842"/>
                    <a:pt x="16337" y="12400"/>
                  </a:cubicBezTo>
                  <a:cubicBezTo>
                    <a:pt x="16036" y="12938"/>
                    <a:pt x="15673" y="13444"/>
                    <a:pt x="15259" y="13900"/>
                  </a:cubicBezTo>
                  <a:cubicBezTo>
                    <a:pt x="14837" y="14354"/>
                    <a:pt x="14315" y="14690"/>
                    <a:pt x="13769" y="14979"/>
                  </a:cubicBezTo>
                  <a:cubicBezTo>
                    <a:pt x="13662" y="15036"/>
                    <a:pt x="13554" y="15086"/>
                    <a:pt x="13445" y="15138"/>
                  </a:cubicBezTo>
                  <a:lnTo>
                    <a:pt x="13452" y="15138"/>
                  </a:lnTo>
                  <a:cubicBezTo>
                    <a:pt x="12747" y="15474"/>
                    <a:pt x="11973" y="15718"/>
                    <a:pt x="11150" y="15871"/>
                  </a:cubicBezTo>
                  <a:lnTo>
                    <a:pt x="11144" y="15871"/>
                  </a:lnTo>
                  <a:lnTo>
                    <a:pt x="11139" y="15877"/>
                  </a:lnTo>
                  <a:cubicBezTo>
                    <a:pt x="10588" y="15967"/>
                    <a:pt x="10053" y="16019"/>
                    <a:pt x="9542" y="16019"/>
                  </a:cubicBezTo>
                  <a:cubicBezTo>
                    <a:pt x="9366" y="16019"/>
                    <a:pt x="9190" y="16014"/>
                    <a:pt x="9025" y="15996"/>
                  </a:cubicBezTo>
                  <a:cubicBezTo>
                    <a:pt x="8986" y="15996"/>
                    <a:pt x="8946" y="15996"/>
                    <a:pt x="8913" y="15991"/>
                  </a:cubicBezTo>
                  <a:lnTo>
                    <a:pt x="8913" y="15991"/>
                  </a:lnTo>
                  <a:cubicBezTo>
                    <a:pt x="8915" y="15992"/>
                    <a:pt x="8917" y="15993"/>
                    <a:pt x="8917" y="15996"/>
                  </a:cubicBezTo>
                  <a:cubicBezTo>
                    <a:pt x="8451" y="15951"/>
                    <a:pt x="7997" y="15865"/>
                    <a:pt x="7564" y="15729"/>
                  </a:cubicBezTo>
                  <a:cubicBezTo>
                    <a:pt x="7451" y="15695"/>
                    <a:pt x="7337" y="15661"/>
                    <a:pt x="7223" y="15621"/>
                  </a:cubicBezTo>
                  <a:lnTo>
                    <a:pt x="7229" y="15621"/>
                  </a:lnTo>
                  <a:lnTo>
                    <a:pt x="7218" y="15616"/>
                  </a:lnTo>
                  <a:lnTo>
                    <a:pt x="7195" y="15610"/>
                  </a:lnTo>
                  <a:cubicBezTo>
                    <a:pt x="6728" y="15434"/>
                    <a:pt x="6285" y="15201"/>
                    <a:pt x="5888" y="14923"/>
                  </a:cubicBezTo>
                  <a:cubicBezTo>
                    <a:pt x="5490" y="14638"/>
                    <a:pt x="5126" y="14302"/>
                    <a:pt x="4803" y="13922"/>
                  </a:cubicBezTo>
                  <a:cubicBezTo>
                    <a:pt x="4485" y="13547"/>
                    <a:pt x="4229" y="13155"/>
                    <a:pt x="4035" y="12763"/>
                  </a:cubicBezTo>
                  <a:lnTo>
                    <a:pt x="4029" y="12752"/>
                  </a:lnTo>
                  <a:cubicBezTo>
                    <a:pt x="3830" y="12332"/>
                    <a:pt x="3689" y="11876"/>
                    <a:pt x="3604" y="11404"/>
                  </a:cubicBezTo>
                  <a:cubicBezTo>
                    <a:pt x="3513" y="10871"/>
                    <a:pt x="3489" y="10308"/>
                    <a:pt x="3536" y="9728"/>
                  </a:cubicBezTo>
                  <a:cubicBezTo>
                    <a:pt x="3592" y="9109"/>
                    <a:pt x="3735" y="8501"/>
                    <a:pt x="3945" y="7916"/>
                  </a:cubicBezTo>
                  <a:cubicBezTo>
                    <a:pt x="3945" y="7910"/>
                    <a:pt x="3950" y="7910"/>
                    <a:pt x="3950" y="7905"/>
                  </a:cubicBezTo>
                  <a:lnTo>
                    <a:pt x="3956" y="7887"/>
                  </a:lnTo>
                  <a:cubicBezTo>
                    <a:pt x="4155" y="7359"/>
                    <a:pt x="4417" y="6864"/>
                    <a:pt x="4729" y="6410"/>
                  </a:cubicBezTo>
                  <a:cubicBezTo>
                    <a:pt x="5075" y="5922"/>
                    <a:pt x="5485" y="5472"/>
                    <a:pt x="5951" y="5075"/>
                  </a:cubicBezTo>
                  <a:cubicBezTo>
                    <a:pt x="6428" y="4677"/>
                    <a:pt x="6956" y="4336"/>
                    <a:pt x="7512" y="4063"/>
                  </a:cubicBezTo>
                  <a:cubicBezTo>
                    <a:pt x="8104" y="3780"/>
                    <a:pt x="8729" y="3580"/>
                    <a:pt x="9371" y="3460"/>
                  </a:cubicBezTo>
                  <a:cubicBezTo>
                    <a:pt x="9763" y="3392"/>
                    <a:pt x="10161" y="3358"/>
                    <a:pt x="10554" y="3358"/>
                  </a:cubicBezTo>
                  <a:close/>
                  <a:moveTo>
                    <a:pt x="10536" y="3080"/>
                  </a:moveTo>
                  <a:cubicBezTo>
                    <a:pt x="10303" y="3080"/>
                    <a:pt x="10070" y="3092"/>
                    <a:pt x="9843" y="3114"/>
                  </a:cubicBezTo>
                  <a:cubicBezTo>
                    <a:pt x="8587" y="3239"/>
                    <a:pt x="7371" y="3706"/>
                    <a:pt x="6331" y="4422"/>
                  </a:cubicBezTo>
                  <a:cubicBezTo>
                    <a:pt x="5802" y="4785"/>
                    <a:pt x="5325" y="5217"/>
                    <a:pt x="4910" y="5705"/>
                  </a:cubicBezTo>
                  <a:cubicBezTo>
                    <a:pt x="4462" y="6222"/>
                    <a:pt x="4092" y="6808"/>
                    <a:pt x="3819" y="7438"/>
                  </a:cubicBezTo>
                  <a:cubicBezTo>
                    <a:pt x="3518" y="8120"/>
                    <a:pt x="3326" y="8847"/>
                    <a:pt x="3245" y="9592"/>
                  </a:cubicBezTo>
                  <a:cubicBezTo>
                    <a:pt x="3200" y="9967"/>
                    <a:pt x="3189" y="10347"/>
                    <a:pt x="3206" y="10729"/>
                  </a:cubicBezTo>
                  <a:cubicBezTo>
                    <a:pt x="3229" y="11104"/>
                    <a:pt x="3279" y="11479"/>
                    <a:pt x="3365" y="11842"/>
                  </a:cubicBezTo>
                  <a:cubicBezTo>
                    <a:pt x="3444" y="12201"/>
                    <a:pt x="3564" y="12547"/>
                    <a:pt x="3717" y="12877"/>
                  </a:cubicBezTo>
                  <a:cubicBezTo>
                    <a:pt x="3796" y="13053"/>
                    <a:pt x="3882" y="13218"/>
                    <a:pt x="3984" y="13382"/>
                  </a:cubicBezTo>
                  <a:cubicBezTo>
                    <a:pt x="4076" y="13541"/>
                    <a:pt x="4184" y="13695"/>
                    <a:pt x="4291" y="13843"/>
                  </a:cubicBezTo>
                  <a:cubicBezTo>
                    <a:pt x="4512" y="14139"/>
                    <a:pt x="4751" y="14417"/>
                    <a:pt x="5018" y="14666"/>
                  </a:cubicBezTo>
                  <a:cubicBezTo>
                    <a:pt x="5275" y="14916"/>
                    <a:pt x="5558" y="15133"/>
                    <a:pt x="5854" y="15332"/>
                  </a:cubicBezTo>
                  <a:cubicBezTo>
                    <a:pt x="6434" y="15718"/>
                    <a:pt x="7087" y="15991"/>
                    <a:pt x="7758" y="16156"/>
                  </a:cubicBezTo>
                  <a:cubicBezTo>
                    <a:pt x="8296" y="16287"/>
                    <a:pt x="8852" y="16347"/>
                    <a:pt x="9406" y="16347"/>
                  </a:cubicBezTo>
                  <a:cubicBezTo>
                    <a:pt x="9571" y="16347"/>
                    <a:pt x="9735" y="16342"/>
                    <a:pt x="9899" y="16331"/>
                  </a:cubicBezTo>
                  <a:cubicBezTo>
                    <a:pt x="10206" y="16314"/>
                    <a:pt x="10520" y="16280"/>
                    <a:pt x="10826" y="16229"/>
                  </a:cubicBezTo>
                  <a:cubicBezTo>
                    <a:pt x="11139" y="16177"/>
                    <a:pt x="11456" y="16116"/>
                    <a:pt x="11763" y="16030"/>
                  </a:cubicBezTo>
                  <a:cubicBezTo>
                    <a:pt x="12070" y="15951"/>
                    <a:pt x="12372" y="15854"/>
                    <a:pt x="12667" y="15746"/>
                  </a:cubicBezTo>
                  <a:cubicBezTo>
                    <a:pt x="12962" y="15639"/>
                    <a:pt x="13258" y="15508"/>
                    <a:pt x="13542" y="15366"/>
                  </a:cubicBezTo>
                  <a:cubicBezTo>
                    <a:pt x="14093" y="15099"/>
                    <a:pt x="14611" y="14763"/>
                    <a:pt x="15076" y="14365"/>
                  </a:cubicBezTo>
                  <a:cubicBezTo>
                    <a:pt x="15309" y="14173"/>
                    <a:pt x="15525" y="13961"/>
                    <a:pt x="15724" y="13735"/>
                  </a:cubicBezTo>
                  <a:cubicBezTo>
                    <a:pt x="15923" y="13513"/>
                    <a:pt x="16099" y="13274"/>
                    <a:pt x="16258" y="13024"/>
                  </a:cubicBezTo>
                  <a:cubicBezTo>
                    <a:pt x="16565" y="12542"/>
                    <a:pt x="16793" y="12007"/>
                    <a:pt x="16917" y="11451"/>
                  </a:cubicBezTo>
                  <a:cubicBezTo>
                    <a:pt x="16974" y="11206"/>
                    <a:pt x="17008" y="10961"/>
                    <a:pt x="17025" y="10711"/>
                  </a:cubicBezTo>
                  <a:cubicBezTo>
                    <a:pt x="17031" y="10695"/>
                    <a:pt x="17031" y="10677"/>
                    <a:pt x="17031" y="10661"/>
                  </a:cubicBezTo>
                  <a:cubicBezTo>
                    <a:pt x="17082" y="10218"/>
                    <a:pt x="17076" y="9775"/>
                    <a:pt x="17031" y="9337"/>
                  </a:cubicBezTo>
                  <a:cubicBezTo>
                    <a:pt x="16991" y="8922"/>
                    <a:pt x="16906" y="8513"/>
                    <a:pt x="16798" y="8115"/>
                  </a:cubicBezTo>
                  <a:cubicBezTo>
                    <a:pt x="16696" y="7734"/>
                    <a:pt x="16560" y="7359"/>
                    <a:pt x="16395" y="7001"/>
                  </a:cubicBezTo>
                  <a:cubicBezTo>
                    <a:pt x="16065" y="6268"/>
                    <a:pt x="15621" y="5597"/>
                    <a:pt x="15070" y="5012"/>
                  </a:cubicBezTo>
                  <a:cubicBezTo>
                    <a:pt x="14604" y="4517"/>
                    <a:pt x="14065" y="4103"/>
                    <a:pt x="13463" y="3785"/>
                  </a:cubicBezTo>
                  <a:cubicBezTo>
                    <a:pt x="12912" y="3494"/>
                    <a:pt x="12309" y="3290"/>
                    <a:pt x="11695" y="3182"/>
                  </a:cubicBezTo>
                  <a:cubicBezTo>
                    <a:pt x="11315" y="3109"/>
                    <a:pt x="10929" y="3080"/>
                    <a:pt x="10536" y="3080"/>
                  </a:cubicBezTo>
                  <a:close/>
                  <a:moveTo>
                    <a:pt x="15503" y="16355"/>
                  </a:moveTo>
                  <a:cubicBezTo>
                    <a:pt x="15429" y="16360"/>
                    <a:pt x="15361" y="16394"/>
                    <a:pt x="15315" y="16445"/>
                  </a:cubicBezTo>
                  <a:cubicBezTo>
                    <a:pt x="15269" y="16496"/>
                    <a:pt x="15241" y="16570"/>
                    <a:pt x="15246" y="16638"/>
                  </a:cubicBezTo>
                  <a:cubicBezTo>
                    <a:pt x="15246" y="16717"/>
                    <a:pt x="15280" y="16769"/>
                    <a:pt x="15332" y="16825"/>
                  </a:cubicBezTo>
                  <a:cubicBezTo>
                    <a:pt x="15338" y="16832"/>
                    <a:pt x="15338" y="16832"/>
                    <a:pt x="15343" y="16837"/>
                  </a:cubicBezTo>
                  <a:cubicBezTo>
                    <a:pt x="15445" y="16962"/>
                    <a:pt x="15525" y="17105"/>
                    <a:pt x="15610" y="17247"/>
                  </a:cubicBezTo>
                  <a:cubicBezTo>
                    <a:pt x="15713" y="17417"/>
                    <a:pt x="15810" y="17593"/>
                    <a:pt x="15957" y="17729"/>
                  </a:cubicBezTo>
                  <a:cubicBezTo>
                    <a:pt x="16016" y="17782"/>
                    <a:pt x="16089" y="17808"/>
                    <a:pt x="16162" y="17808"/>
                  </a:cubicBezTo>
                  <a:cubicBezTo>
                    <a:pt x="16244" y="17808"/>
                    <a:pt x="16326" y="17775"/>
                    <a:pt x="16384" y="17712"/>
                  </a:cubicBezTo>
                  <a:cubicBezTo>
                    <a:pt x="16440" y="17650"/>
                    <a:pt x="16468" y="17575"/>
                    <a:pt x="16463" y="17496"/>
                  </a:cubicBezTo>
                  <a:lnTo>
                    <a:pt x="16452" y="17417"/>
                  </a:lnTo>
                  <a:cubicBezTo>
                    <a:pt x="16434" y="17365"/>
                    <a:pt x="16406" y="17320"/>
                    <a:pt x="16366" y="17286"/>
                  </a:cubicBezTo>
                  <a:cubicBezTo>
                    <a:pt x="16321" y="17234"/>
                    <a:pt x="16275" y="17184"/>
                    <a:pt x="16235" y="17132"/>
                  </a:cubicBezTo>
                  <a:cubicBezTo>
                    <a:pt x="16150" y="17030"/>
                    <a:pt x="16077" y="16927"/>
                    <a:pt x="16002" y="16820"/>
                  </a:cubicBezTo>
                  <a:cubicBezTo>
                    <a:pt x="15912" y="16683"/>
                    <a:pt x="15810" y="16552"/>
                    <a:pt x="15695" y="16428"/>
                  </a:cubicBezTo>
                  <a:cubicBezTo>
                    <a:pt x="15655" y="16376"/>
                    <a:pt x="15576" y="16355"/>
                    <a:pt x="15514" y="16355"/>
                  </a:cubicBezTo>
                  <a:close/>
                  <a:moveTo>
                    <a:pt x="7911" y="18320"/>
                  </a:moveTo>
                  <a:cubicBezTo>
                    <a:pt x="7826" y="18320"/>
                    <a:pt x="7746" y="18366"/>
                    <a:pt x="7701" y="18445"/>
                  </a:cubicBezTo>
                  <a:cubicBezTo>
                    <a:pt x="7604" y="18610"/>
                    <a:pt x="7536" y="18797"/>
                    <a:pt x="7473" y="18985"/>
                  </a:cubicBezTo>
                  <a:cubicBezTo>
                    <a:pt x="7410" y="19178"/>
                    <a:pt x="7360" y="19377"/>
                    <a:pt x="7320" y="19576"/>
                  </a:cubicBezTo>
                  <a:cubicBezTo>
                    <a:pt x="7297" y="19701"/>
                    <a:pt x="7371" y="19820"/>
                    <a:pt x="7496" y="19849"/>
                  </a:cubicBezTo>
                  <a:cubicBezTo>
                    <a:pt x="7513" y="19853"/>
                    <a:pt x="7529" y="19854"/>
                    <a:pt x="7546" y="19854"/>
                  </a:cubicBezTo>
                  <a:cubicBezTo>
                    <a:pt x="7649" y="19854"/>
                    <a:pt x="7749" y="19781"/>
                    <a:pt x="7769" y="19678"/>
                  </a:cubicBezTo>
                  <a:cubicBezTo>
                    <a:pt x="7803" y="19519"/>
                    <a:pt x="7848" y="19360"/>
                    <a:pt x="7905" y="19206"/>
                  </a:cubicBezTo>
                  <a:lnTo>
                    <a:pt x="8008" y="18951"/>
                  </a:lnTo>
                  <a:cubicBezTo>
                    <a:pt x="8053" y="18837"/>
                    <a:pt x="8104" y="18724"/>
                    <a:pt x="8138" y="18605"/>
                  </a:cubicBezTo>
                  <a:cubicBezTo>
                    <a:pt x="8160" y="18503"/>
                    <a:pt x="8104" y="18393"/>
                    <a:pt x="8018" y="18343"/>
                  </a:cubicBezTo>
                  <a:cubicBezTo>
                    <a:pt x="7984" y="18325"/>
                    <a:pt x="7945" y="18320"/>
                    <a:pt x="7911" y="18320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7E3E05C-CCBC-4CB5-80E3-6B1DC3A38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198" y="1993681"/>
            <a:ext cx="6492803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2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CDC8C9DB-685A-EE2F-9FD2-AA1B1DB6B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30" y="3151631"/>
            <a:ext cx="12213229" cy="229155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E9CEB1F-1E76-4BCB-C46E-770AF9DD3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516" y="2046839"/>
            <a:ext cx="4842812" cy="40527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64C497-89C2-4DB5-75D5-E9098FA40161}"/>
              </a:ext>
            </a:extLst>
          </p:cNvPr>
          <p:cNvSpPr txBox="1"/>
          <p:nvPr/>
        </p:nvSpPr>
        <p:spPr>
          <a:xfrm>
            <a:off x="4034259" y="424624"/>
            <a:ext cx="3780523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300" normalizeH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300" normalizeH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8000" b="1" i="0" u="none" strike="noStrike" kern="1200" cap="none" spc="300" normalizeH="0" baseline="0" noProof="0" dirty="0">
              <a:ln w="25400">
                <a:solidFill>
                  <a:prstClr val="white"/>
                </a:solidFill>
              </a:ln>
              <a:solidFill>
                <a:srgbClr val="70AD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48DB6DD2-274B-2D5C-B77B-23EFAA0960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53" b="45285"/>
          <a:stretch/>
        </p:blipFill>
        <p:spPr>
          <a:xfrm>
            <a:off x="3223264" y="3457867"/>
            <a:ext cx="1971703" cy="2016414"/>
          </a:xfrm>
          <a:prstGeom prst="rect">
            <a:avLst/>
          </a:prstGeom>
        </p:spPr>
      </p:pic>
      <p:pic>
        <p:nvPicPr>
          <p:cNvPr id="16" name="Picture 1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BF3BF379-5766-8C9F-8BA5-46BA3F33FB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9" t="37819" r="47451"/>
          <a:stretch/>
        </p:blipFill>
        <p:spPr>
          <a:xfrm>
            <a:off x="-296918" y="1349494"/>
            <a:ext cx="2045769" cy="2291554"/>
          </a:xfrm>
          <a:prstGeom prst="rect">
            <a:avLst/>
          </a:prstGeom>
        </p:spPr>
      </p:pic>
      <p:pic>
        <p:nvPicPr>
          <p:cNvPr id="17" name="Picture 1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662D012-F178-4366-0905-50B88F3B01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6" t="45389"/>
          <a:stretch/>
        </p:blipFill>
        <p:spPr>
          <a:xfrm>
            <a:off x="10439804" y="3291132"/>
            <a:ext cx="1783345" cy="20125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92E9BD6-2C03-13C6-440C-7C0D97093107}"/>
              </a:ext>
            </a:extLst>
          </p:cNvPr>
          <p:cNvSpPr txBox="1"/>
          <p:nvPr/>
        </p:nvSpPr>
        <p:spPr>
          <a:xfrm>
            <a:off x="1814250" y="3460196"/>
            <a:ext cx="13007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Times New Roman" panose="02020603050405020304" pitchFamily="18" charset="0"/>
              </a:rPr>
              <a:t>Ai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FB2D5A-216D-F133-9B06-969F394EB2C1}"/>
              </a:ext>
            </a:extLst>
          </p:cNvPr>
          <p:cNvSpPr txBox="1"/>
          <p:nvPr/>
        </p:nvSpPr>
        <p:spPr>
          <a:xfrm>
            <a:off x="4836583" y="3213139"/>
            <a:ext cx="2186939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Times New Roman" panose="02020603050405020304" pitchFamily="18" charset="0"/>
              </a:rPr>
              <a:t>hô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F35209-36EE-CD59-C63F-9272FABCF3DE}"/>
              </a:ext>
            </a:extLst>
          </p:cNvPr>
          <p:cNvSpPr txBox="1"/>
          <p:nvPr/>
        </p:nvSpPr>
        <p:spPr>
          <a:xfrm>
            <a:off x="7793502" y="3460733"/>
            <a:ext cx="282703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LNTH-LuoLuoNotangYuanTi 1" pitchFamily="2" charset="-128"/>
                <a:cs typeface="Times New Roman" panose="02020603050405020304" pitchFamily="18" charset="0"/>
              </a:rPr>
              <a:t>đúng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23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2000" accel="17300" decel="826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B165156C-7B57-7C66-4B3B-E6C23B5649DF}"/>
              </a:ext>
            </a:extLst>
          </p:cNvPr>
          <p:cNvGrpSpPr/>
          <p:nvPr/>
        </p:nvGrpSpPr>
        <p:grpSpPr>
          <a:xfrm>
            <a:off x="349310" y="94232"/>
            <a:ext cx="3758019" cy="1547642"/>
            <a:chOff x="0" y="134257"/>
            <a:chExt cx="5263362" cy="216757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7CAB900-7BBF-EB39-ACF6-750B291AB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3469" y="134257"/>
              <a:ext cx="2937682" cy="1334756"/>
            </a:xfrm>
            <a:prstGeom prst="rect">
              <a:avLst/>
            </a:prstGeom>
          </p:spPr>
        </p:pic>
        <p:sp>
          <p:nvSpPr>
            <p:cNvPr id="3" name="TextBox 20">
              <a:extLst>
                <a:ext uri="{FF2B5EF4-FFF2-40B4-BE49-F238E27FC236}">
                  <a16:creationId xmlns:a16="http://schemas.microsoft.com/office/drawing/2014/main" id="{D18B0DFB-960C-E139-C784-5295CF8F57E5}"/>
                </a:ext>
              </a:extLst>
            </p:cNvPr>
            <p:cNvSpPr txBox="1"/>
            <p:nvPr/>
          </p:nvSpPr>
          <p:spPr>
            <a:xfrm>
              <a:off x="0" y="1655242"/>
              <a:ext cx="5263362" cy="6465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4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đội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chơi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E5D4E89-3E0E-2504-BF39-62AD61D909D0}"/>
              </a:ext>
            </a:extLst>
          </p:cNvPr>
          <p:cNvGrpSpPr/>
          <p:nvPr/>
        </p:nvGrpSpPr>
        <p:grpSpPr>
          <a:xfrm>
            <a:off x="166158" y="3964904"/>
            <a:ext cx="2996202" cy="2765185"/>
            <a:chOff x="450035" y="2383989"/>
            <a:chExt cx="4798309" cy="4963766"/>
          </a:xfrm>
        </p:grpSpPr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EB170CFA-143D-21A9-38DC-894C4FA4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7626">
              <a:off x="450035" y="2383989"/>
              <a:ext cx="4798309" cy="49637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7FA6EA-CDDD-9AC9-6DBE-6E77D4132B6E}"/>
                </a:ext>
              </a:extLst>
            </p:cNvPr>
            <p:cNvSpPr txBox="1"/>
            <p:nvPr/>
          </p:nvSpPr>
          <p:spPr>
            <a:xfrm>
              <a:off x="743346" y="5246688"/>
              <a:ext cx="3846401" cy="1270722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Nước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ép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2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8D2565F3-A2E6-CEC5-715B-6CF2C2830F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6" t="45389"/>
          <a:stretch/>
        </p:blipFill>
        <p:spPr>
          <a:xfrm>
            <a:off x="9278722" y="257175"/>
            <a:ext cx="2913278" cy="328771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35AAC0C-36B8-1A3C-4F26-520098C518E9}"/>
              </a:ext>
            </a:extLst>
          </p:cNvPr>
          <p:cNvGrpSpPr/>
          <p:nvPr/>
        </p:nvGrpSpPr>
        <p:grpSpPr>
          <a:xfrm>
            <a:off x="3819525" y="142875"/>
            <a:ext cx="6172199" cy="4143375"/>
            <a:chOff x="4483182" y="851194"/>
            <a:chExt cx="4069177" cy="3797391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41E8968D-91E5-7043-9DEA-EC59D970E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182" y="851194"/>
              <a:ext cx="4069177" cy="37973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C1113A4-2E5F-29BF-A555-7766ABA63A3E}"/>
                </a:ext>
              </a:extLst>
            </p:cNvPr>
            <p:cNvSpPr txBox="1"/>
            <p:nvPr/>
          </p:nvSpPr>
          <p:spPr>
            <a:xfrm>
              <a:off x="4910194" y="2640701"/>
              <a:ext cx="3195326" cy="1100098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uống</a:t>
              </a:r>
              <a:r>
                <a:rPr lang="en-US" sz="36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tốt</a:t>
              </a:r>
              <a:r>
                <a:rPr lang="en-US" sz="36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cơ</a:t>
              </a:r>
              <a:r>
                <a:rPr lang="en-US" sz="36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quan</a:t>
              </a:r>
              <a:r>
                <a:rPr lang="en-US" sz="36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tiêu</a:t>
              </a:r>
              <a:r>
                <a:rPr lang="en-US" sz="36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hóa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1100E61-163D-D3D5-6D81-E6C9A3D7B436}"/>
              </a:ext>
            </a:extLst>
          </p:cNvPr>
          <p:cNvSpPr txBox="1"/>
          <p:nvPr/>
        </p:nvSpPr>
        <p:spPr>
          <a:xfrm>
            <a:off x="256434" y="1746063"/>
            <a:ext cx="413030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thẻ</a:t>
            </a:r>
            <a:r>
              <a:rPr kumimoji="0" lang="en-US" sz="40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4000" b="1" i="0" u="none" strike="noStrike" kern="1200" cap="none" spc="0" normalizeH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hợp</a:t>
            </a:r>
            <a:endParaRPr kumimoji="0" lang="en-US" sz="4000" b="1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srgbClr val="70AD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090BB8-000C-2BDF-E616-0A6B9B0155A7}"/>
              </a:ext>
            </a:extLst>
          </p:cNvPr>
          <p:cNvGrpSpPr/>
          <p:nvPr/>
        </p:nvGrpSpPr>
        <p:grpSpPr>
          <a:xfrm>
            <a:off x="3407035" y="4096001"/>
            <a:ext cx="2630560" cy="2502991"/>
            <a:chOff x="3465440" y="4258975"/>
            <a:chExt cx="2630560" cy="2502991"/>
          </a:xfrm>
        </p:grpSpPr>
        <p:pic>
          <p:nvPicPr>
            <p:cNvPr id="8" name="Picture 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5AAD9BEE-316E-BB84-1665-C29BF39ED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440" y="4258975"/>
              <a:ext cx="2630560" cy="250299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14B2646-6B33-B365-C8D9-2EF37835F9C5}"/>
                </a:ext>
              </a:extLst>
            </p:cNvPr>
            <p:cNvSpPr txBox="1"/>
            <p:nvPr/>
          </p:nvSpPr>
          <p:spPr>
            <a:xfrm>
              <a:off x="3579818" y="5510470"/>
              <a:ext cx="2401803" cy="677108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Nước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ngọt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1D6F0C-F4C5-402A-0797-8D314F6966E5}"/>
              </a:ext>
            </a:extLst>
          </p:cNvPr>
          <p:cNvGrpSpPr/>
          <p:nvPr/>
        </p:nvGrpSpPr>
        <p:grpSpPr>
          <a:xfrm>
            <a:off x="6282270" y="4058188"/>
            <a:ext cx="2770145" cy="2578616"/>
            <a:chOff x="6446426" y="4104973"/>
            <a:chExt cx="2770145" cy="2578616"/>
          </a:xfrm>
        </p:grpSpPr>
        <p:pic>
          <p:nvPicPr>
            <p:cNvPr id="10" name="Picture 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D5719B36-7D78-6D67-63A0-C5EA95CC6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6426" y="4104973"/>
              <a:ext cx="2770145" cy="257861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BD2EF3F-B589-6060-F4F0-41C66E73AF53}"/>
                </a:ext>
              </a:extLst>
            </p:cNvPr>
            <p:cNvSpPr txBox="1"/>
            <p:nvPr/>
          </p:nvSpPr>
          <p:spPr>
            <a:xfrm>
              <a:off x="6630596" y="5394281"/>
              <a:ext cx="2401803" cy="707886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B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ia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63D8D7-F91F-0B14-1D07-3DCD347842F6}"/>
              </a:ext>
            </a:extLst>
          </p:cNvPr>
          <p:cNvGrpSpPr/>
          <p:nvPr/>
        </p:nvGrpSpPr>
        <p:grpSpPr>
          <a:xfrm>
            <a:off x="9297091" y="3964904"/>
            <a:ext cx="2662935" cy="2765184"/>
            <a:chOff x="9297091" y="3880234"/>
            <a:chExt cx="2662935" cy="2765184"/>
          </a:xfrm>
        </p:grpSpPr>
        <p:pic>
          <p:nvPicPr>
            <p:cNvPr id="6" name="Picture 5" descr="A picture containing toiletry, cosmetic&#10;&#10;Description automatically generated">
              <a:extLst>
                <a:ext uri="{FF2B5EF4-FFF2-40B4-BE49-F238E27FC236}">
                  <a16:creationId xmlns:a16="http://schemas.microsoft.com/office/drawing/2014/main" id="{6514F5F3-C32B-55B9-93A6-FFD62E520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7091" y="3880234"/>
              <a:ext cx="2662935" cy="276518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01AF04B-80D5-4405-7E72-0D8E51C40CFB}"/>
                </a:ext>
              </a:extLst>
            </p:cNvPr>
            <p:cNvSpPr txBox="1"/>
            <p:nvPr/>
          </p:nvSpPr>
          <p:spPr>
            <a:xfrm>
              <a:off x="9440887" y="5386008"/>
              <a:ext cx="2401803" cy="707886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Rượu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036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B165156C-7B57-7C66-4B3B-E6C23B5649DF}"/>
              </a:ext>
            </a:extLst>
          </p:cNvPr>
          <p:cNvGrpSpPr/>
          <p:nvPr/>
        </p:nvGrpSpPr>
        <p:grpSpPr>
          <a:xfrm>
            <a:off x="-250765" y="122807"/>
            <a:ext cx="3758019" cy="1547642"/>
            <a:chOff x="0" y="134257"/>
            <a:chExt cx="5263362" cy="216757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7CAB900-7BBF-EB39-ACF6-750B291AB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3469" y="134257"/>
              <a:ext cx="2937682" cy="1334756"/>
            </a:xfrm>
            <a:prstGeom prst="rect">
              <a:avLst/>
            </a:prstGeom>
          </p:spPr>
        </p:pic>
        <p:sp>
          <p:nvSpPr>
            <p:cNvPr id="3" name="TextBox 20">
              <a:extLst>
                <a:ext uri="{FF2B5EF4-FFF2-40B4-BE49-F238E27FC236}">
                  <a16:creationId xmlns:a16="http://schemas.microsoft.com/office/drawing/2014/main" id="{D18B0DFB-960C-E139-C784-5295CF8F57E5}"/>
                </a:ext>
              </a:extLst>
            </p:cNvPr>
            <p:cNvSpPr txBox="1"/>
            <p:nvPr/>
          </p:nvSpPr>
          <p:spPr>
            <a:xfrm>
              <a:off x="0" y="1655242"/>
              <a:ext cx="5263362" cy="6465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4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đội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chơi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E5D4E89-3E0E-2504-BF39-62AD61D909D0}"/>
              </a:ext>
            </a:extLst>
          </p:cNvPr>
          <p:cNvGrpSpPr/>
          <p:nvPr/>
        </p:nvGrpSpPr>
        <p:grpSpPr>
          <a:xfrm>
            <a:off x="166158" y="3964904"/>
            <a:ext cx="2996202" cy="2765185"/>
            <a:chOff x="450035" y="2383989"/>
            <a:chExt cx="4798309" cy="4963766"/>
          </a:xfrm>
        </p:grpSpPr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EB170CFA-143D-21A9-38DC-894C4FA4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7626">
              <a:off x="450035" y="2383989"/>
              <a:ext cx="4798309" cy="49637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7FA6EA-CDDD-9AC9-6DBE-6E77D4132B6E}"/>
                </a:ext>
              </a:extLst>
            </p:cNvPr>
            <p:cNvSpPr txBox="1"/>
            <p:nvPr/>
          </p:nvSpPr>
          <p:spPr>
            <a:xfrm>
              <a:off x="743346" y="5246688"/>
              <a:ext cx="3846401" cy="1270722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Gà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rán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2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8D2565F3-A2E6-CEC5-715B-6CF2C2830F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6" t="45389"/>
          <a:stretch/>
        </p:blipFill>
        <p:spPr>
          <a:xfrm>
            <a:off x="8821667" y="54555"/>
            <a:ext cx="2913278" cy="328771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35AAC0C-36B8-1A3C-4F26-520098C518E9}"/>
              </a:ext>
            </a:extLst>
          </p:cNvPr>
          <p:cNvGrpSpPr/>
          <p:nvPr/>
        </p:nvGrpSpPr>
        <p:grpSpPr>
          <a:xfrm>
            <a:off x="3905250" y="114300"/>
            <a:ext cx="5600700" cy="4124325"/>
            <a:chOff x="4483182" y="851194"/>
            <a:chExt cx="4069177" cy="3103863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41E8968D-91E5-7043-9DEA-EC59D970E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182" y="851194"/>
              <a:ext cx="4069177" cy="310386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C1113A4-2E5F-29BF-A555-7766ABA63A3E}"/>
                </a:ext>
              </a:extLst>
            </p:cNvPr>
            <p:cNvSpPr txBox="1"/>
            <p:nvPr/>
          </p:nvSpPr>
          <p:spPr>
            <a:xfrm>
              <a:off x="4891967" y="2377183"/>
              <a:ext cx="3178628" cy="810687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Đồ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uống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tốt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cơ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quan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tiêu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hóa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1100E61-163D-D3D5-6D81-E6C9A3D7B436}"/>
              </a:ext>
            </a:extLst>
          </p:cNvPr>
          <p:cNvSpPr txBox="1"/>
          <p:nvPr/>
        </p:nvSpPr>
        <p:spPr>
          <a:xfrm>
            <a:off x="256434" y="1746063"/>
            <a:ext cx="381074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thẻ</a:t>
            </a:r>
            <a:r>
              <a:rPr lang="en-US" sz="4000" b="1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hợp</a:t>
            </a:r>
            <a:endParaRPr lang="en-US" sz="4000" b="1" dirty="0">
              <a:ln w="25400">
                <a:solidFill>
                  <a:prstClr val="white"/>
                </a:solidFill>
              </a:ln>
              <a:solidFill>
                <a:srgbClr val="70AD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090BB8-000C-2BDF-E616-0A6B9B0155A7}"/>
              </a:ext>
            </a:extLst>
          </p:cNvPr>
          <p:cNvGrpSpPr/>
          <p:nvPr/>
        </p:nvGrpSpPr>
        <p:grpSpPr>
          <a:xfrm>
            <a:off x="3407035" y="4096001"/>
            <a:ext cx="2630560" cy="2502991"/>
            <a:chOff x="3465440" y="4258975"/>
            <a:chExt cx="2630560" cy="2502991"/>
          </a:xfrm>
        </p:grpSpPr>
        <p:pic>
          <p:nvPicPr>
            <p:cNvPr id="8" name="Picture 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5AAD9BEE-316E-BB84-1665-C29BF39ED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440" y="4258975"/>
              <a:ext cx="2630560" cy="250299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14B2646-6B33-B365-C8D9-2EF37835F9C5}"/>
                </a:ext>
              </a:extLst>
            </p:cNvPr>
            <p:cNvSpPr txBox="1"/>
            <p:nvPr/>
          </p:nvSpPr>
          <p:spPr>
            <a:xfrm>
              <a:off x="3579818" y="5510470"/>
              <a:ext cx="2401803" cy="707886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Ngũ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cốc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1D6F0C-F4C5-402A-0797-8D314F6966E5}"/>
              </a:ext>
            </a:extLst>
          </p:cNvPr>
          <p:cNvGrpSpPr/>
          <p:nvPr/>
        </p:nvGrpSpPr>
        <p:grpSpPr>
          <a:xfrm>
            <a:off x="6282270" y="3943350"/>
            <a:ext cx="3023655" cy="2693454"/>
            <a:chOff x="6446426" y="4104973"/>
            <a:chExt cx="2770145" cy="2578616"/>
          </a:xfrm>
        </p:grpSpPr>
        <p:pic>
          <p:nvPicPr>
            <p:cNvPr id="10" name="Picture 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D5719B36-7D78-6D67-63A0-C5EA95CC6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6426" y="4104973"/>
              <a:ext cx="2770145" cy="257861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BD2EF3F-B589-6060-F4F0-41C66E73AF53}"/>
                </a:ext>
              </a:extLst>
            </p:cNvPr>
            <p:cNvSpPr txBox="1"/>
            <p:nvPr/>
          </p:nvSpPr>
          <p:spPr>
            <a:xfrm>
              <a:off x="6630596" y="5394281"/>
              <a:ext cx="2401803" cy="1200329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Khoai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tây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chiên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63D8D7-F91F-0B14-1D07-3DCD347842F6}"/>
              </a:ext>
            </a:extLst>
          </p:cNvPr>
          <p:cNvGrpSpPr/>
          <p:nvPr/>
        </p:nvGrpSpPr>
        <p:grpSpPr>
          <a:xfrm>
            <a:off x="9297091" y="3964904"/>
            <a:ext cx="2662935" cy="2765184"/>
            <a:chOff x="9297091" y="3880234"/>
            <a:chExt cx="2662935" cy="2765184"/>
          </a:xfrm>
        </p:grpSpPr>
        <p:pic>
          <p:nvPicPr>
            <p:cNvPr id="6" name="Picture 5" descr="A picture containing toiletry, cosmetic&#10;&#10;Description automatically generated">
              <a:extLst>
                <a:ext uri="{FF2B5EF4-FFF2-40B4-BE49-F238E27FC236}">
                  <a16:creationId xmlns:a16="http://schemas.microsoft.com/office/drawing/2014/main" id="{6514F5F3-C32B-55B9-93A6-FFD62E520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7091" y="3880234"/>
              <a:ext cx="2662935" cy="276518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01AF04B-80D5-4405-7E72-0D8E51C40CFB}"/>
                </a:ext>
              </a:extLst>
            </p:cNvPr>
            <p:cNvSpPr txBox="1"/>
            <p:nvPr/>
          </p:nvSpPr>
          <p:spPr>
            <a:xfrm>
              <a:off x="9440887" y="5386008"/>
              <a:ext cx="2401803" cy="707886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Bim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bim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421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ED97EF8A-5475-495F-BD47-661C77A3F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450" y="3920436"/>
            <a:ext cx="11496675" cy="21980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2CD269-82D4-428E-A7A8-8F7F26330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592" y="4125654"/>
            <a:ext cx="6419644" cy="1560711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5A71037-8410-4476-BE54-AB46084B3C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64" y="3264535"/>
            <a:ext cx="2994025" cy="299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7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B165156C-7B57-7C66-4B3B-E6C23B5649DF}"/>
              </a:ext>
            </a:extLst>
          </p:cNvPr>
          <p:cNvGrpSpPr/>
          <p:nvPr/>
        </p:nvGrpSpPr>
        <p:grpSpPr>
          <a:xfrm>
            <a:off x="-431740" y="75182"/>
            <a:ext cx="3758019" cy="1547642"/>
            <a:chOff x="0" y="134257"/>
            <a:chExt cx="5263362" cy="216757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7CAB900-7BBF-EB39-ACF6-750B291AB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3469" y="134257"/>
              <a:ext cx="2937682" cy="1334756"/>
            </a:xfrm>
            <a:prstGeom prst="rect">
              <a:avLst/>
            </a:prstGeom>
          </p:spPr>
        </p:pic>
        <p:sp>
          <p:nvSpPr>
            <p:cNvPr id="3" name="TextBox 20">
              <a:extLst>
                <a:ext uri="{FF2B5EF4-FFF2-40B4-BE49-F238E27FC236}">
                  <a16:creationId xmlns:a16="http://schemas.microsoft.com/office/drawing/2014/main" id="{D18B0DFB-960C-E139-C784-5295CF8F57E5}"/>
                </a:ext>
              </a:extLst>
            </p:cNvPr>
            <p:cNvSpPr txBox="1"/>
            <p:nvPr/>
          </p:nvSpPr>
          <p:spPr>
            <a:xfrm>
              <a:off x="0" y="1655242"/>
              <a:ext cx="5263362" cy="6465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4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đội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chơi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E5D4E89-3E0E-2504-BF39-62AD61D909D0}"/>
              </a:ext>
            </a:extLst>
          </p:cNvPr>
          <p:cNvGrpSpPr/>
          <p:nvPr/>
        </p:nvGrpSpPr>
        <p:grpSpPr>
          <a:xfrm>
            <a:off x="166157" y="3964904"/>
            <a:ext cx="3881967" cy="2765185"/>
            <a:chOff x="450035" y="2383989"/>
            <a:chExt cx="4798309" cy="4963766"/>
          </a:xfrm>
        </p:grpSpPr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EB170CFA-143D-21A9-38DC-894C4FA4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7626">
              <a:off x="450035" y="2383989"/>
              <a:ext cx="4798309" cy="49637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7FA6EA-CDDD-9AC9-6DBE-6E77D4132B6E}"/>
                </a:ext>
              </a:extLst>
            </p:cNvPr>
            <p:cNvSpPr txBox="1"/>
            <p:nvPr/>
          </p:nvSpPr>
          <p:spPr>
            <a:xfrm>
              <a:off x="743346" y="5246688"/>
              <a:ext cx="3846401" cy="1049726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Ăn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thật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nhanh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2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8D2565F3-A2E6-CEC5-715B-6CF2C2830F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6" t="45389"/>
          <a:stretch/>
        </p:blipFill>
        <p:spPr>
          <a:xfrm>
            <a:off x="9278722" y="216480"/>
            <a:ext cx="2913278" cy="328771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35AAC0C-36B8-1A3C-4F26-520098C518E9}"/>
              </a:ext>
            </a:extLst>
          </p:cNvPr>
          <p:cNvGrpSpPr/>
          <p:nvPr/>
        </p:nvGrpSpPr>
        <p:grpSpPr>
          <a:xfrm>
            <a:off x="3543300" y="1"/>
            <a:ext cx="6667500" cy="4381500"/>
            <a:chOff x="4483182" y="851194"/>
            <a:chExt cx="4069177" cy="3103863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41E8968D-91E5-7043-9DEA-EC59D970E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182" y="851194"/>
              <a:ext cx="4069177" cy="310386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C1113A4-2E5F-29BF-A555-7766ABA63A3E}"/>
                </a:ext>
              </a:extLst>
            </p:cNvPr>
            <p:cNvSpPr txBox="1"/>
            <p:nvPr/>
          </p:nvSpPr>
          <p:spPr>
            <a:xfrm>
              <a:off x="4987340" y="2377183"/>
              <a:ext cx="3055384" cy="763103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Đâu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là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việc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lợi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cơ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quan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tiêu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hóa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1100E61-163D-D3D5-6D81-E6C9A3D7B436}"/>
              </a:ext>
            </a:extLst>
          </p:cNvPr>
          <p:cNvSpPr txBox="1"/>
          <p:nvPr/>
        </p:nvSpPr>
        <p:spPr>
          <a:xfrm>
            <a:off x="256435" y="1746063"/>
            <a:ext cx="347736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thẻ</a:t>
            </a:r>
            <a:r>
              <a:rPr kumimoji="0" lang="en-US" sz="40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hợp</a:t>
            </a:r>
            <a:endParaRPr kumimoji="0" lang="en-US" sz="4000" b="1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srgbClr val="70AD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1D6F0C-F4C5-402A-0797-8D314F6966E5}"/>
              </a:ext>
            </a:extLst>
          </p:cNvPr>
          <p:cNvGrpSpPr/>
          <p:nvPr/>
        </p:nvGrpSpPr>
        <p:grpSpPr>
          <a:xfrm>
            <a:off x="4215344" y="4096288"/>
            <a:ext cx="4471456" cy="2578616"/>
            <a:chOff x="6446426" y="4104973"/>
            <a:chExt cx="2770145" cy="2578616"/>
          </a:xfrm>
        </p:grpSpPr>
        <p:pic>
          <p:nvPicPr>
            <p:cNvPr id="10" name="Picture 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D5719B36-7D78-6D67-63A0-C5EA95CC6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6426" y="4104973"/>
              <a:ext cx="2770145" cy="257861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BD2EF3F-B589-6060-F4F0-41C66E73AF53}"/>
                </a:ext>
              </a:extLst>
            </p:cNvPr>
            <p:cNvSpPr txBox="1"/>
            <p:nvPr/>
          </p:nvSpPr>
          <p:spPr>
            <a:xfrm>
              <a:off x="6879813" y="5394281"/>
              <a:ext cx="2152586" cy="830997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Úp</a:t>
              </a:r>
              <a:r>
                <a:rPr lang="en-US" sz="24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lồng</a:t>
              </a:r>
              <a:r>
                <a:rPr lang="en-US" sz="24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bàn</a:t>
              </a:r>
              <a:r>
                <a:rPr lang="en-US" sz="24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sau</a:t>
              </a:r>
              <a:r>
                <a:rPr lang="en-US" sz="24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khi</a:t>
              </a:r>
              <a:r>
                <a:rPr lang="en-US" sz="24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nấu</a:t>
              </a:r>
              <a:r>
                <a:rPr lang="en-US" sz="24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mà</a:t>
              </a:r>
              <a:r>
                <a:rPr lang="en-US" sz="24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chưa</a:t>
              </a:r>
              <a:r>
                <a:rPr lang="en-US" sz="24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ngay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63D8D7-F91F-0B14-1D07-3DCD347842F6}"/>
              </a:ext>
            </a:extLst>
          </p:cNvPr>
          <p:cNvGrpSpPr/>
          <p:nvPr/>
        </p:nvGrpSpPr>
        <p:grpSpPr>
          <a:xfrm>
            <a:off x="8705851" y="3848100"/>
            <a:ext cx="3254176" cy="2881988"/>
            <a:chOff x="9297091" y="3880234"/>
            <a:chExt cx="2662935" cy="2765184"/>
          </a:xfrm>
        </p:grpSpPr>
        <p:pic>
          <p:nvPicPr>
            <p:cNvPr id="6" name="Picture 5" descr="A picture containing toiletry, cosmetic&#10;&#10;Description automatically generated">
              <a:extLst>
                <a:ext uri="{FF2B5EF4-FFF2-40B4-BE49-F238E27FC236}">
                  <a16:creationId xmlns:a16="http://schemas.microsoft.com/office/drawing/2014/main" id="{6514F5F3-C32B-55B9-93A6-FFD62E520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7091" y="3880234"/>
              <a:ext cx="2662935" cy="276518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01AF04B-80D5-4405-7E72-0D8E51C40CFB}"/>
                </a:ext>
              </a:extLst>
            </p:cNvPr>
            <p:cNvSpPr txBox="1"/>
            <p:nvPr/>
          </p:nvSpPr>
          <p:spPr>
            <a:xfrm>
              <a:off x="9440887" y="5386008"/>
              <a:ext cx="2401803" cy="915438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Uống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ngọt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khi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đi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ngủ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99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B165156C-7B57-7C66-4B3B-E6C23B5649DF}"/>
              </a:ext>
            </a:extLst>
          </p:cNvPr>
          <p:cNvGrpSpPr/>
          <p:nvPr/>
        </p:nvGrpSpPr>
        <p:grpSpPr>
          <a:xfrm>
            <a:off x="-241240" y="122807"/>
            <a:ext cx="3758019" cy="1547642"/>
            <a:chOff x="0" y="134257"/>
            <a:chExt cx="5263362" cy="216757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7CAB900-7BBF-EB39-ACF6-750B291AB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3469" y="134257"/>
              <a:ext cx="2937682" cy="1334756"/>
            </a:xfrm>
            <a:prstGeom prst="rect">
              <a:avLst/>
            </a:prstGeom>
          </p:spPr>
        </p:pic>
        <p:sp>
          <p:nvSpPr>
            <p:cNvPr id="3" name="TextBox 20">
              <a:extLst>
                <a:ext uri="{FF2B5EF4-FFF2-40B4-BE49-F238E27FC236}">
                  <a16:creationId xmlns:a16="http://schemas.microsoft.com/office/drawing/2014/main" id="{D18B0DFB-960C-E139-C784-5295CF8F57E5}"/>
                </a:ext>
              </a:extLst>
            </p:cNvPr>
            <p:cNvSpPr txBox="1"/>
            <p:nvPr/>
          </p:nvSpPr>
          <p:spPr>
            <a:xfrm>
              <a:off x="0" y="1655242"/>
              <a:ext cx="5263362" cy="6465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chơi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E5D4E89-3E0E-2504-BF39-62AD61D909D0}"/>
              </a:ext>
            </a:extLst>
          </p:cNvPr>
          <p:cNvGrpSpPr/>
          <p:nvPr/>
        </p:nvGrpSpPr>
        <p:grpSpPr>
          <a:xfrm>
            <a:off x="166157" y="3964904"/>
            <a:ext cx="3500967" cy="2765185"/>
            <a:chOff x="450035" y="2383989"/>
            <a:chExt cx="4798309" cy="4963766"/>
          </a:xfrm>
        </p:grpSpPr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EB170CFA-143D-21A9-38DC-894C4FA4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7626">
              <a:off x="450035" y="2383989"/>
              <a:ext cx="4798309" cy="49637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7FA6EA-CDDD-9AC9-6DBE-6E77D4132B6E}"/>
                </a:ext>
              </a:extLst>
            </p:cNvPr>
            <p:cNvSpPr txBox="1"/>
            <p:nvPr/>
          </p:nvSpPr>
          <p:spPr>
            <a:xfrm>
              <a:off x="743346" y="5246688"/>
              <a:ext cx="3846401" cy="1491717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Rửa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tay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vệ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sinh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2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8D2565F3-A2E6-CEC5-715B-6CF2C2830F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6" t="45389"/>
          <a:stretch/>
        </p:blipFill>
        <p:spPr>
          <a:xfrm>
            <a:off x="9278722" y="83130"/>
            <a:ext cx="2913278" cy="328771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35AAC0C-36B8-1A3C-4F26-520098C518E9}"/>
              </a:ext>
            </a:extLst>
          </p:cNvPr>
          <p:cNvGrpSpPr/>
          <p:nvPr/>
        </p:nvGrpSpPr>
        <p:grpSpPr>
          <a:xfrm>
            <a:off x="3219451" y="-95250"/>
            <a:ext cx="6962774" cy="4276725"/>
            <a:chOff x="4483182" y="851194"/>
            <a:chExt cx="4069177" cy="3103863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41E8968D-91E5-7043-9DEA-EC59D970E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182" y="851194"/>
              <a:ext cx="4069177" cy="310386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C1113A4-2E5F-29BF-A555-7766ABA63A3E}"/>
                </a:ext>
              </a:extLst>
            </p:cNvPr>
            <p:cNvSpPr txBox="1"/>
            <p:nvPr/>
          </p:nvSpPr>
          <p:spPr>
            <a:xfrm>
              <a:off x="4835165" y="2377183"/>
              <a:ext cx="3280129" cy="781798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Đâu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là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việc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hại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cơ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quan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tiêu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hóa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1100E61-163D-D3D5-6D81-E6C9A3D7B436}"/>
              </a:ext>
            </a:extLst>
          </p:cNvPr>
          <p:cNvSpPr txBox="1"/>
          <p:nvPr/>
        </p:nvSpPr>
        <p:spPr>
          <a:xfrm>
            <a:off x="256434" y="1746063"/>
            <a:ext cx="309636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thẻ</a:t>
            </a:r>
            <a:r>
              <a:rPr kumimoji="0" lang="en-US" sz="40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hợp</a:t>
            </a:r>
            <a:endParaRPr kumimoji="0" lang="en-US" sz="4000" b="1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srgbClr val="70AD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090BB8-000C-2BDF-E616-0A6B9B0155A7}"/>
              </a:ext>
            </a:extLst>
          </p:cNvPr>
          <p:cNvGrpSpPr/>
          <p:nvPr/>
        </p:nvGrpSpPr>
        <p:grpSpPr>
          <a:xfrm>
            <a:off x="7798059" y="4000751"/>
            <a:ext cx="4136765" cy="2502991"/>
            <a:chOff x="3465440" y="4258975"/>
            <a:chExt cx="2630560" cy="2502991"/>
          </a:xfrm>
        </p:grpSpPr>
        <p:pic>
          <p:nvPicPr>
            <p:cNvPr id="8" name="Picture 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5AAD9BEE-316E-BB84-1665-C29BF39ED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440" y="4258975"/>
              <a:ext cx="2630560" cy="250299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14B2646-6B33-B365-C8D9-2EF37835F9C5}"/>
                </a:ext>
              </a:extLst>
            </p:cNvPr>
            <p:cNvSpPr txBox="1"/>
            <p:nvPr/>
          </p:nvSpPr>
          <p:spPr>
            <a:xfrm>
              <a:off x="3727742" y="5500945"/>
              <a:ext cx="2175139" cy="830997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gà</a:t>
              </a:r>
              <a:r>
                <a:rPr lang="en-US" sz="2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rán</a:t>
              </a:r>
              <a:r>
                <a:rPr lang="en-US" sz="2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trước</a:t>
              </a:r>
              <a:r>
                <a:rPr lang="en-US" sz="2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2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ngủ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63D8D7-F91F-0B14-1D07-3DCD347842F6}"/>
              </a:ext>
            </a:extLst>
          </p:cNvPr>
          <p:cNvGrpSpPr/>
          <p:nvPr/>
        </p:nvGrpSpPr>
        <p:grpSpPr>
          <a:xfrm>
            <a:off x="3810691" y="3892791"/>
            <a:ext cx="3790259" cy="2765184"/>
            <a:chOff x="9297091" y="3880234"/>
            <a:chExt cx="2662935" cy="2765184"/>
          </a:xfrm>
        </p:grpSpPr>
        <p:pic>
          <p:nvPicPr>
            <p:cNvPr id="6" name="Picture 5" descr="A picture containing toiletry, cosmetic&#10;&#10;Description automatically generated">
              <a:extLst>
                <a:ext uri="{FF2B5EF4-FFF2-40B4-BE49-F238E27FC236}">
                  <a16:creationId xmlns:a16="http://schemas.microsoft.com/office/drawing/2014/main" id="{6514F5F3-C32B-55B9-93A6-FFD62E520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7091" y="3880234"/>
              <a:ext cx="2662935" cy="276518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01AF04B-80D5-4405-7E72-0D8E51C40CFB}"/>
                </a:ext>
              </a:extLst>
            </p:cNvPr>
            <p:cNvSpPr txBox="1"/>
            <p:nvPr/>
          </p:nvSpPr>
          <p:spPr>
            <a:xfrm>
              <a:off x="9440887" y="5386008"/>
              <a:ext cx="2401803" cy="461665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chín</a:t>
              </a:r>
              <a:r>
                <a:rPr lang="en-US" sz="2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uống</a:t>
              </a:r>
              <a:r>
                <a:rPr lang="en-US" sz="2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064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BBF2F4F-5C84-28C9-26A7-1AF8A1965FEC}"/>
              </a:ext>
            </a:extLst>
          </p:cNvPr>
          <p:cNvGrpSpPr/>
          <p:nvPr/>
        </p:nvGrpSpPr>
        <p:grpSpPr>
          <a:xfrm>
            <a:off x="0" y="42037"/>
            <a:ext cx="11783663" cy="6815963"/>
            <a:chOff x="0" y="42037"/>
            <a:chExt cx="11783663" cy="6815963"/>
          </a:xfrm>
        </p:grpSpPr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16FF9461-6670-8C96-421B-27EF017EF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037"/>
              <a:ext cx="7778496" cy="2592004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94BC414-08EF-BA58-7664-42BECED2DC5D}"/>
                </a:ext>
              </a:extLst>
            </p:cNvPr>
            <p:cNvSpPr/>
            <p:nvPr/>
          </p:nvSpPr>
          <p:spPr>
            <a:xfrm>
              <a:off x="453511" y="254354"/>
              <a:ext cx="11330152" cy="6603646"/>
            </a:xfrm>
            <a:prstGeom prst="round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4C5813C-70C2-1682-CC4C-BFF4C1905AA2}"/>
              </a:ext>
            </a:extLst>
          </p:cNvPr>
          <p:cNvGrpSpPr/>
          <p:nvPr/>
        </p:nvGrpSpPr>
        <p:grpSpPr>
          <a:xfrm>
            <a:off x="3101461" y="2359244"/>
            <a:ext cx="6795013" cy="2869981"/>
            <a:chOff x="7968916" y="736870"/>
            <a:chExt cx="5085471" cy="3025533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7AC5F3BA-2F9B-2B5D-F585-653F790B4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68916" y="736870"/>
              <a:ext cx="5085471" cy="302553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1E4CC3-9EA6-9825-B128-C9A4C9E8B519}"/>
                </a:ext>
              </a:extLst>
            </p:cNvPr>
            <p:cNvSpPr txBox="1"/>
            <p:nvPr/>
          </p:nvSpPr>
          <p:spPr>
            <a:xfrm>
              <a:off x="8045243" y="1023157"/>
              <a:ext cx="465631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6691DEE-463A-2686-53E7-9D011EB0B66A}"/>
              </a:ext>
            </a:extLst>
          </p:cNvPr>
          <p:cNvSpPr txBox="1"/>
          <p:nvPr/>
        </p:nvSpPr>
        <p:spPr>
          <a:xfrm>
            <a:off x="3419475" y="2903509"/>
            <a:ext cx="6067425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 defTabSz="457200">
              <a:defRPr/>
            </a:pPr>
            <a:r>
              <a:rPr lang="en-US" sz="4400" dirty="0" err="1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400" dirty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kĩ và viết các bộ phận của cơ quan tiêu hóa vào vở.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3A7492-99B7-DEEF-BA07-B21B717A73B4}"/>
              </a:ext>
            </a:extLst>
          </p:cNvPr>
          <p:cNvSpPr txBox="1"/>
          <p:nvPr/>
        </p:nvSpPr>
        <p:spPr>
          <a:xfrm>
            <a:off x="2874793" y="644879"/>
            <a:ext cx="71470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Nhiệm</a:t>
            </a:r>
            <a:r>
              <a:rPr kumimoji="0" lang="en-US" sz="96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vụ</a:t>
            </a:r>
            <a:endParaRPr kumimoji="0" lang="en-US" sz="9600" b="1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8266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1DAF3-B9CA-21B1-862A-F387CB2EB6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0" y="5375631"/>
            <a:ext cx="6251968" cy="26176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5CE0C8-4806-206C-A09A-62289950E6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6210802" y="5393803"/>
            <a:ext cx="6251968" cy="2617611"/>
          </a:xfrm>
          <a:prstGeom prst="rect">
            <a:avLst/>
          </a:prstGeom>
        </p:spPr>
      </p:pic>
      <p:sp>
        <p:nvSpPr>
          <p:cNvPr id="16" name="矩形: 圆角 6">
            <a:extLst>
              <a:ext uri="{FF2B5EF4-FFF2-40B4-BE49-F238E27FC236}">
                <a16:creationId xmlns:a16="http://schemas.microsoft.com/office/drawing/2014/main" id="{18E47E76-3BCE-4D04-AB6C-F7475A5F10EF}"/>
              </a:ext>
            </a:extLst>
          </p:cNvPr>
          <p:cNvSpPr/>
          <p:nvPr/>
        </p:nvSpPr>
        <p:spPr>
          <a:xfrm>
            <a:off x="432179" y="521017"/>
            <a:ext cx="11327642" cy="5815965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F5B6A0-B48C-4A4B-B0B1-2487F0ED1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583" r="90000">
                        <a14:foregroundMark x1="75750" y1="61917" x2="75417" y2="63167"/>
                        <a14:foregroundMark x1="10833" y1="38250" x2="8583" y2="3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1805" flipH="1">
            <a:off x="-269365" y="2528533"/>
            <a:ext cx="2630169" cy="2174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04C-6878-6E96-16B3-EB129788FB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99370" y="4768555"/>
            <a:ext cx="2423035" cy="19384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EE8011-C3B6-40A4-50EE-CDB53140C6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642" y="4768555"/>
            <a:ext cx="2423035" cy="19384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50095C-5B7B-4AD3-CFC9-98072B41ED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519" y="4736073"/>
            <a:ext cx="2423035" cy="1938428"/>
          </a:xfrm>
          <a:prstGeom prst="rect">
            <a:avLst/>
          </a:prstGeom>
        </p:spPr>
      </p:pic>
      <p:pic>
        <p:nvPicPr>
          <p:cNvPr id="23" name="图片 18">
            <a:extLst>
              <a:ext uri="{FF2B5EF4-FFF2-40B4-BE49-F238E27FC236}">
                <a16:creationId xmlns:a16="http://schemas.microsoft.com/office/drawing/2014/main" id="{25D25BC8-3E71-4EE5-B5D6-F37D620147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74868" y="5877311"/>
            <a:ext cx="1508140" cy="1508140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DBA2861-6A0E-4846-AB19-13F2CF6A5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450" y="3467100"/>
            <a:ext cx="3162300" cy="3162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667FFF-7E94-4E3C-9509-AC7786784B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5091" y="1471287"/>
            <a:ext cx="6029467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8DA452-93AF-45F6-AC15-34AA2DECB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810" y="0"/>
            <a:ext cx="10058400" cy="716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89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ED97EF8A-5475-495F-BD47-661C77A3F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450" y="3920436"/>
            <a:ext cx="11496675" cy="2198007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5A71037-8410-4476-BE54-AB46084B3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64" y="3264535"/>
            <a:ext cx="2994025" cy="2994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D93AE4-94F2-47C1-A356-7ABDE48427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4849" y="4244655"/>
            <a:ext cx="6846401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8">
            <a:extLst>
              <a:ext uri="{FF2B5EF4-FFF2-40B4-BE49-F238E27FC236}">
                <a16:creationId xmlns:a16="http://schemas.microsoft.com/office/drawing/2014/main" id="{AE6689D0-3E94-4AB9-ACCA-1FC2BA7E3B61}"/>
              </a:ext>
            </a:extLst>
          </p:cNvPr>
          <p:cNvSpPr/>
          <p:nvPr/>
        </p:nvSpPr>
        <p:spPr>
          <a:xfrm>
            <a:off x="416036" y="5330085"/>
            <a:ext cx="11492185" cy="1410594"/>
          </a:xfrm>
          <a:custGeom>
            <a:avLst/>
            <a:gdLst>
              <a:gd name="connsiteX0" fmla="*/ 0 w 11492185"/>
              <a:gd name="connsiteY0" fmla="*/ 141200 h 1410594"/>
              <a:gd name="connsiteX1" fmla="*/ 492431 w 11492185"/>
              <a:gd name="connsiteY1" fmla="*/ 0 h 1410594"/>
              <a:gd name="connsiteX2" fmla="*/ 10999753 w 11492185"/>
              <a:gd name="connsiteY2" fmla="*/ 0 h 1410594"/>
              <a:gd name="connsiteX3" fmla="*/ 11492185 w 11492185"/>
              <a:gd name="connsiteY3" fmla="*/ 141200 h 1410594"/>
              <a:gd name="connsiteX4" fmla="*/ 11492185 w 11492185"/>
              <a:gd name="connsiteY4" fmla="*/ 1269393 h 1410594"/>
              <a:gd name="connsiteX5" fmla="*/ 10999753 w 11492185"/>
              <a:gd name="connsiteY5" fmla="*/ 1410594 h 1410594"/>
              <a:gd name="connsiteX6" fmla="*/ 492431 w 11492185"/>
              <a:gd name="connsiteY6" fmla="*/ 1410594 h 1410594"/>
              <a:gd name="connsiteX7" fmla="*/ 0 w 11492185"/>
              <a:gd name="connsiteY7" fmla="*/ 1269393 h 1410594"/>
              <a:gd name="connsiteX8" fmla="*/ 0 w 11492185"/>
              <a:gd name="connsiteY8" fmla="*/ 141200 h 1410594"/>
              <a:gd name="connsiteX0" fmla="*/ 0 w 11492185"/>
              <a:gd name="connsiteY0" fmla="*/ 141200 h 1410594"/>
              <a:gd name="connsiteX1" fmla="*/ 492431 w 11492185"/>
              <a:gd name="connsiteY1" fmla="*/ 0 h 1410594"/>
              <a:gd name="connsiteX2" fmla="*/ 10999753 w 11492185"/>
              <a:gd name="connsiteY2" fmla="*/ 0 h 1410594"/>
              <a:gd name="connsiteX3" fmla="*/ 11492185 w 11492185"/>
              <a:gd name="connsiteY3" fmla="*/ 141200 h 1410594"/>
              <a:gd name="connsiteX4" fmla="*/ 11492185 w 11492185"/>
              <a:gd name="connsiteY4" fmla="*/ 1269393 h 1410594"/>
              <a:gd name="connsiteX5" fmla="*/ 10999753 w 11492185"/>
              <a:gd name="connsiteY5" fmla="*/ 1410594 h 1410594"/>
              <a:gd name="connsiteX6" fmla="*/ 492431 w 11492185"/>
              <a:gd name="connsiteY6" fmla="*/ 1410594 h 1410594"/>
              <a:gd name="connsiteX7" fmla="*/ 0 w 11492185"/>
              <a:gd name="connsiteY7" fmla="*/ 1269393 h 1410594"/>
              <a:gd name="connsiteX8" fmla="*/ 0 w 11492185"/>
              <a:gd name="connsiteY8" fmla="*/ 141200 h 1410594"/>
              <a:gd name="connsiteX0" fmla="*/ 0 w 11492185"/>
              <a:gd name="connsiteY0" fmla="*/ 141200 h 1410594"/>
              <a:gd name="connsiteX1" fmla="*/ 492431 w 11492185"/>
              <a:gd name="connsiteY1" fmla="*/ 0 h 1410594"/>
              <a:gd name="connsiteX2" fmla="*/ 10999753 w 11492185"/>
              <a:gd name="connsiteY2" fmla="*/ 0 h 1410594"/>
              <a:gd name="connsiteX3" fmla="*/ 11492185 w 11492185"/>
              <a:gd name="connsiteY3" fmla="*/ 141200 h 1410594"/>
              <a:gd name="connsiteX4" fmla="*/ 11492185 w 11492185"/>
              <a:gd name="connsiteY4" fmla="*/ 1269393 h 1410594"/>
              <a:gd name="connsiteX5" fmla="*/ 10999753 w 11492185"/>
              <a:gd name="connsiteY5" fmla="*/ 1410594 h 1410594"/>
              <a:gd name="connsiteX6" fmla="*/ 492431 w 11492185"/>
              <a:gd name="connsiteY6" fmla="*/ 1410594 h 1410594"/>
              <a:gd name="connsiteX7" fmla="*/ 0 w 11492185"/>
              <a:gd name="connsiteY7" fmla="*/ 1269393 h 1410594"/>
              <a:gd name="connsiteX8" fmla="*/ 0 w 11492185"/>
              <a:gd name="connsiteY8" fmla="*/ 141200 h 1410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92185" h="1410594" fill="none" extrusionOk="0">
                <a:moveTo>
                  <a:pt x="0" y="141200"/>
                </a:moveTo>
                <a:cubicBezTo>
                  <a:pt x="4265" y="100457"/>
                  <a:pt x="303053" y="-40397"/>
                  <a:pt x="492431" y="0"/>
                </a:cubicBezTo>
                <a:cubicBezTo>
                  <a:pt x="3866766" y="60948"/>
                  <a:pt x="8727392" y="-614453"/>
                  <a:pt x="10999753" y="0"/>
                </a:cubicBezTo>
                <a:cubicBezTo>
                  <a:pt x="11228316" y="-4627"/>
                  <a:pt x="11522888" y="49284"/>
                  <a:pt x="11492185" y="141200"/>
                </a:cubicBezTo>
                <a:cubicBezTo>
                  <a:pt x="11491724" y="603085"/>
                  <a:pt x="11669268" y="818907"/>
                  <a:pt x="11492185" y="1269393"/>
                </a:cubicBezTo>
                <a:cubicBezTo>
                  <a:pt x="11455462" y="1369415"/>
                  <a:pt x="11313472" y="1409487"/>
                  <a:pt x="10999753" y="1410594"/>
                </a:cubicBezTo>
                <a:cubicBezTo>
                  <a:pt x="8741910" y="1410339"/>
                  <a:pt x="5231435" y="1351945"/>
                  <a:pt x="492431" y="1410594"/>
                </a:cubicBezTo>
                <a:cubicBezTo>
                  <a:pt x="209573" y="1373544"/>
                  <a:pt x="1075" y="1386731"/>
                  <a:pt x="0" y="1269393"/>
                </a:cubicBezTo>
                <a:cubicBezTo>
                  <a:pt x="-261548" y="758569"/>
                  <a:pt x="2259" y="497988"/>
                  <a:pt x="0" y="141200"/>
                </a:cubicBezTo>
                <a:close/>
              </a:path>
              <a:path w="11492185" h="1410594" stroke="0" extrusionOk="0">
                <a:moveTo>
                  <a:pt x="0" y="141200"/>
                </a:moveTo>
                <a:cubicBezTo>
                  <a:pt x="-54395" y="94912"/>
                  <a:pt x="264138" y="-43372"/>
                  <a:pt x="492431" y="0"/>
                </a:cubicBezTo>
                <a:cubicBezTo>
                  <a:pt x="3905824" y="-709671"/>
                  <a:pt x="5798560" y="321436"/>
                  <a:pt x="10999753" y="0"/>
                </a:cubicBezTo>
                <a:cubicBezTo>
                  <a:pt x="11230379" y="-978"/>
                  <a:pt x="11507941" y="76114"/>
                  <a:pt x="11492185" y="141200"/>
                </a:cubicBezTo>
                <a:cubicBezTo>
                  <a:pt x="11531929" y="486649"/>
                  <a:pt x="11814060" y="961811"/>
                  <a:pt x="11492185" y="1269393"/>
                </a:cubicBezTo>
                <a:cubicBezTo>
                  <a:pt x="11533550" y="1375381"/>
                  <a:pt x="11228637" y="1401557"/>
                  <a:pt x="10999753" y="1410594"/>
                </a:cubicBezTo>
                <a:cubicBezTo>
                  <a:pt x="8005291" y="1435668"/>
                  <a:pt x="5057790" y="1524138"/>
                  <a:pt x="492431" y="1410594"/>
                </a:cubicBezTo>
                <a:cubicBezTo>
                  <a:pt x="212293" y="1376950"/>
                  <a:pt x="6434" y="1341011"/>
                  <a:pt x="0" y="1269393"/>
                </a:cubicBezTo>
                <a:cubicBezTo>
                  <a:pt x="-250505" y="885070"/>
                  <a:pt x="-195147" y="592963"/>
                  <a:pt x="0" y="141200"/>
                </a:cubicBezTo>
                <a:close/>
              </a:path>
              <a:path w="11492185" h="1410594" fill="none" stroke="0" extrusionOk="0">
                <a:moveTo>
                  <a:pt x="0" y="141200"/>
                </a:moveTo>
                <a:cubicBezTo>
                  <a:pt x="-18574" y="11944"/>
                  <a:pt x="242657" y="8517"/>
                  <a:pt x="492431" y="0"/>
                </a:cubicBezTo>
                <a:cubicBezTo>
                  <a:pt x="3666959" y="114871"/>
                  <a:pt x="8662334" y="-103249"/>
                  <a:pt x="10999753" y="0"/>
                </a:cubicBezTo>
                <a:cubicBezTo>
                  <a:pt x="11248143" y="6556"/>
                  <a:pt x="11522566" y="66776"/>
                  <a:pt x="11492185" y="141200"/>
                </a:cubicBezTo>
                <a:cubicBezTo>
                  <a:pt x="11461150" y="682976"/>
                  <a:pt x="11727575" y="841952"/>
                  <a:pt x="11492185" y="1269393"/>
                </a:cubicBezTo>
                <a:cubicBezTo>
                  <a:pt x="11467016" y="1399158"/>
                  <a:pt x="11291089" y="1380486"/>
                  <a:pt x="10999753" y="1410594"/>
                </a:cubicBezTo>
                <a:cubicBezTo>
                  <a:pt x="7979095" y="1179854"/>
                  <a:pt x="5791955" y="1063418"/>
                  <a:pt x="492431" y="1410594"/>
                </a:cubicBezTo>
                <a:cubicBezTo>
                  <a:pt x="214184" y="1398887"/>
                  <a:pt x="17273" y="1354862"/>
                  <a:pt x="0" y="1269393"/>
                </a:cubicBezTo>
                <a:cubicBezTo>
                  <a:pt x="-186172" y="885759"/>
                  <a:pt x="-18149" y="547367"/>
                  <a:pt x="0" y="141200"/>
                </a:cubicBezTo>
                <a:close/>
              </a:path>
              <a:path w="11492185" h="1410594" fill="none" stroke="0" extrusionOk="0">
                <a:moveTo>
                  <a:pt x="0" y="141200"/>
                </a:moveTo>
                <a:cubicBezTo>
                  <a:pt x="567" y="62499"/>
                  <a:pt x="288439" y="-10418"/>
                  <a:pt x="492431" y="0"/>
                </a:cubicBezTo>
                <a:cubicBezTo>
                  <a:pt x="3659121" y="226301"/>
                  <a:pt x="8626144" y="-364441"/>
                  <a:pt x="10999753" y="0"/>
                </a:cubicBezTo>
                <a:cubicBezTo>
                  <a:pt x="11232228" y="-743"/>
                  <a:pt x="11527479" y="57538"/>
                  <a:pt x="11492185" y="141200"/>
                </a:cubicBezTo>
                <a:cubicBezTo>
                  <a:pt x="11463778" y="632085"/>
                  <a:pt x="11686808" y="825894"/>
                  <a:pt x="11492185" y="1269393"/>
                </a:cubicBezTo>
                <a:cubicBezTo>
                  <a:pt x="11448941" y="1381754"/>
                  <a:pt x="11279732" y="1389821"/>
                  <a:pt x="10999753" y="1410594"/>
                </a:cubicBezTo>
                <a:cubicBezTo>
                  <a:pt x="8237429" y="1095570"/>
                  <a:pt x="5516473" y="998346"/>
                  <a:pt x="492431" y="1410594"/>
                </a:cubicBezTo>
                <a:cubicBezTo>
                  <a:pt x="205915" y="1377797"/>
                  <a:pt x="17299" y="1369571"/>
                  <a:pt x="0" y="1269393"/>
                </a:cubicBezTo>
                <a:cubicBezTo>
                  <a:pt x="-265771" y="803923"/>
                  <a:pt x="19835" y="508794"/>
                  <a:pt x="0" y="14120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92185" h="1410594" fill="none" extrusionOk="0">
                        <a:moveTo>
                          <a:pt x="0" y="141200"/>
                        </a:moveTo>
                        <a:cubicBezTo>
                          <a:pt x="2328" y="81105"/>
                          <a:pt x="276168" y="-20606"/>
                          <a:pt x="492431" y="0"/>
                        </a:cubicBezTo>
                        <a:cubicBezTo>
                          <a:pt x="3732908" y="58857"/>
                          <a:pt x="8516863" y="-297846"/>
                          <a:pt x="10999753" y="0"/>
                        </a:cubicBezTo>
                        <a:cubicBezTo>
                          <a:pt x="11246633" y="-1572"/>
                          <a:pt x="11521992" y="50014"/>
                          <a:pt x="11492185" y="141200"/>
                        </a:cubicBezTo>
                        <a:cubicBezTo>
                          <a:pt x="11466057" y="615349"/>
                          <a:pt x="11663738" y="812528"/>
                          <a:pt x="11492185" y="1269393"/>
                        </a:cubicBezTo>
                        <a:cubicBezTo>
                          <a:pt x="11457709" y="1367029"/>
                          <a:pt x="11298626" y="1410021"/>
                          <a:pt x="10999753" y="1410594"/>
                        </a:cubicBezTo>
                        <a:cubicBezTo>
                          <a:pt x="8251673" y="1372646"/>
                          <a:pt x="5428775" y="1371744"/>
                          <a:pt x="492431" y="1410594"/>
                        </a:cubicBezTo>
                        <a:cubicBezTo>
                          <a:pt x="212441" y="1391872"/>
                          <a:pt x="685" y="1368196"/>
                          <a:pt x="0" y="1269393"/>
                        </a:cubicBezTo>
                        <a:cubicBezTo>
                          <a:pt x="-246197" y="791364"/>
                          <a:pt x="-19186" y="507647"/>
                          <a:pt x="0" y="141200"/>
                        </a:cubicBezTo>
                        <a:close/>
                      </a:path>
                      <a:path w="11492185" h="1410594" stroke="0" extrusionOk="0">
                        <a:moveTo>
                          <a:pt x="0" y="141200"/>
                        </a:moveTo>
                        <a:cubicBezTo>
                          <a:pt x="-34395" y="78498"/>
                          <a:pt x="253351" y="-17696"/>
                          <a:pt x="492431" y="0"/>
                        </a:cubicBezTo>
                        <a:cubicBezTo>
                          <a:pt x="3875552" y="-471940"/>
                          <a:pt x="5836489" y="266642"/>
                          <a:pt x="10999753" y="0"/>
                        </a:cubicBezTo>
                        <a:cubicBezTo>
                          <a:pt x="11231300" y="-795"/>
                          <a:pt x="11509006" y="70932"/>
                          <a:pt x="11492185" y="141200"/>
                        </a:cubicBezTo>
                        <a:cubicBezTo>
                          <a:pt x="11443028" y="460298"/>
                          <a:pt x="11767935" y="879870"/>
                          <a:pt x="11492185" y="1269393"/>
                        </a:cubicBezTo>
                        <a:cubicBezTo>
                          <a:pt x="11495239" y="1363290"/>
                          <a:pt x="11233506" y="1402547"/>
                          <a:pt x="10999753" y="1410594"/>
                        </a:cubicBezTo>
                        <a:cubicBezTo>
                          <a:pt x="8054751" y="1430955"/>
                          <a:pt x="5047707" y="1270780"/>
                          <a:pt x="492431" y="1410594"/>
                        </a:cubicBezTo>
                        <a:cubicBezTo>
                          <a:pt x="204427" y="1389210"/>
                          <a:pt x="7129" y="1342554"/>
                          <a:pt x="0" y="1269393"/>
                        </a:cubicBezTo>
                        <a:cubicBezTo>
                          <a:pt x="-221019" y="846679"/>
                          <a:pt x="-183464" y="595104"/>
                          <a:pt x="0" y="141200"/>
                        </a:cubicBezTo>
                        <a:close/>
                      </a:path>
                      <a:path w="11492185" h="1410594" fill="none" stroke="0" extrusionOk="0">
                        <a:moveTo>
                          <a:pt x="0" y="141200"/>
                        </a:moveTo>
                        <a:cubicBezTo>
                          <a:pt x="-2716" y="28703"/>
                          <a:pt x="280327" y="9243"/>
                          <a:pt x="492431" y="0"/>
                        </a:cubicBezTo>
                        <a:cubicBezTo>
                          <a:pt x="3634274" y="128989"/>
                          <a:pt x="8750612" y="-259627"/>
                          <a:pt x="10999753" y="0"/>
                        </a:cubicBezTo>
                        <a:cubicBezTo>
                          <a:pt x="11235209" y="-214"/>
                          <a:pt x="11518154" y="68240"/>
                          <a:pt x="11492185" y="141200"/>
                        </a:cubicBezTo>
                        <a:cubicBezTo>
                          <a:pt x="11430485" y="655377"/>
                          <a:pt x="11683872" y="814366"/>
                          <a:pt x="11492185" y="1269393"/>
                        </a:cubicBezTo>
                        <a:cubicBezTo>
                          <a:pt x="11454309" y="1380192"/>
                          <a:pt x="11276995" y="1399577"/>
                          <a:pt x="10999753" y="1410594"/>
                        </a:cubicBezTo>
                        <a:cubicBezTo>
                          <a:pt x="8128084" y="1073702"/>
                          <a:pt x="5814095" y="947404"/>
                          <a:pt x="492431" y="1410594"/>
                        </a:cubicBezTo>
                        <a:cubicBezTo>
                          <a:pt x="210076" y="1390496"/>
                          <a:pt x="13861" y="1353204"/>
                          <a:pt x="0" y="1269393"/>
                        </a:cubicBezTo>
                        <a:cubicBezTo>
                          <a:pt x="-244538" y="849664"/>
                          <a:pt x="5415" y="527242"/>
                          <a:pt x="0" y="1412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975C8BE-F7E1-4761-9B7C-A049A7154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r="8020"/>
          <a:stretch/>
        </p:blipFill>
        <p:spPr>
          <a:xfrm>
            <a:off x="3776473" y="48115"/>
            <a:ext cx="8330183" cy="51893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C84896E-8AA3-4248-89AE-C9AD4FBB244A}"/>
              </a:ext>
            </a:extLst>
          </p:cNvPr>
          <p:cNvSpPr txBox="1"/>
          <p:nvPr/>
        </p:nvSpPr>
        <p:spPr>
          <a:xfrm>
            <a:off x="1674985" y="5239904"/>
            <a:ext cx="1061777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Quan sát hình 2 và cho biết những thức ăn, đồ uống nào có lợi, không có lợi cho cơ quan tiêu hoá?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Vì sao?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3C555FE-A3A2-4AAC-B8F5-CE8206E853EA}"/>
              </a:ext>
            </a:extLst>
          </p:cNvPr>
          <p:cNvGrpSpPr/>
          <p:nvPr/>
        </p:nvGrpSpPr>
        <p:grpSpPr>
          <a:xfrm>
            <a:off x="120771" y="4800599"/>
            <a:ext cx="1671453" cy="1935653"/>
            <a:chOff x="3109913" y="390525"/>
            <a:chExt cx="5970588" cy="6275388"/>
          </a:xfrm>
        </p:grpSpPr>
        <p:sp>
          <p:nvSpPr>
            <p:cNvPr id="39" name="Oval 10">
              <a:extLst>
                <a:ext uri="{FF2B5EF4-FFF2-40B4-BE49-F238E27FC236}">
                  <a16:creationId xmlns:a16="http://schemas.microsoft.com/office/drawing/2014/main" id="{FF0B5251-489B-404F-9AED-B83375976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Oval 11">
              <a:extLst>
                <a:ext uri="{FF2B5EF4-FFF2-40B4-BE49-F238E27FC236}">
                  <a16:creationId xmlns:a16="http://schemas.microsoft.com/office/drawing/2014/main" id="{4D4D8767-FD4B-46DE-ADA4-25C56AB4B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852A00A1-5751-44F5-BF42-55BA01909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8208A1C5-19D2-4EF3-88C7-CCF3B4478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951B69FD-DA65-4B75-9B8D-FB473CDFA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2636D3A9-2DAD-4FAE-A386-975BF7904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8C323D19-A71B-49F3-BED8-BDC29FAF2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7B3BDC32-1291-4043-A41B-0FDED8F61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D328E400-6083-4D8F-BED6-B9BB62B51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34322530-F4D6-493C-BC18-E38D3686D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75AC60EA-7DE2-4028-8D19-839A6B6D1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EE704D87-6B46-4410-9A87-6C5915706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BC0079C4-E1F6-4CB4-B489-BCF6541D4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C425824D-9DB8-4B11-9E01-CDDFCF4FB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Freeform 24">
              <a:extLst>
                <a:ext uri="{FF2B5EF4-FFF2-40B4-BE49-F238E27FC236}">
                  <a16:creationId xmlns:a16="http://schemas.microsoft.com/office/drawing/2014/main" id="{347043A2-2FA0-4C01-8708-DE1D78257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Freeform 25">
              <a:extLst>
                <a:ext uri="{FF2B5EF4-FFF2-40B4-BE49-F238E27FC236}">
                  <a16:creationId xmlns:a16="http://schemas.microsoft.com/office/drawing/2014/main" id="{A23F8629-477E-4C0C-81DA-71EC1C53A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Freeform 26">
              <a:extLst>
                <a:ext uri="{FF2B5EF4-FFF2-40B4-BE49-F238E27FC236}">
                  <a16:creationId xmlns:a16="http://schemas.microsoft.com/office/drawing/2014/main" id="{98194DAE-BCA7-4D80-8429-AFD9BC21E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622364C9-6F54-435F-A7CC-DDBBCBAA3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Freeform 28">
              <a:extLst>
                <a:ext uri="{FF2B5EF4-FFF2-40B4-BE49-F238E27FC236}">
                  <a16:creationId xmlns:a16="http://schemas.microsoft.com/office/drawing/2014/main" id="{6C9C156B-7F56-4A35-9C8D-B4F920B34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69C2987C-B843-425D-90DA-EADE37B4D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Freeform 30">
              <a:extLst>
                <a:ext uri="{FF2B5EF4-FFF2-40B4-BE49-F238E27FC236}">
                  <a16:creationId xmlns:a16="http://schemas.microsoft.com/office/drawing/2014/main" id="{A139BAAF-59A7-4AE5-8075-DC27F79DB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Freeform 31">
              <a:extLst>
                <a:ext uri="{FF2B5EF4-FFF2-40B4-BE49-F238E27FC236}">
                  <a16:creationId xmlns:a16="http://schemas.microsoft.com/office/drawing/2014/main" id="{BFA71B13-D3AD-4B9B-97EC-E8DAFC3FA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Freeform 32">
              <a:extLst>
                <a:ext uri="{FF2B5EF4-FFF2-40B4-BE49-F238E27FC236}">
                  <a16:creationId xmlns:a16="http://schemas.microsoft.com/office/drawing/2014/main" id="{4363889C-DD6A-452D-B42B-A8625DD3A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33">
              <a:extLst>
                <a:ext uri="{FF2B5EF4-FFF2-40B4-BE49-F238E27FC236}">
                  <a16:creationId xmlns:a16="http://schemas.microsoft.com/office/drawing/2014/main" id="{AC84F923-EFFE-4555-8803-74ADFEB55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34">
              <a:extLst>
                <a:ext uri="{FF2B5EF4-FFF2-40B4-BE49-F238E27FC236}">
                  <a16:creationId xmlns:a16="http://schemas.microsoft.com/office/drawing/2014/main" id="{1077AE66-63FA-48E2-9DF2-807FAC191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35">
              <a:extLst>
                <a:ext uri="{FF2B5EF4-FFF2-40B4-BE49-F238E27FC236}">
                  <a16:creationId xmlns:a16="http://schemas.microsoft.com/office/drawing/2014/main" id="{A745375E-29C6-4F71-AD4D-814719867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36">
              <a:extLst>
                <a:ext uri="{FF2B5EF4-FFF2-40B4-BE49-F238E27FC236}">
                  <a16:creationId xmlns:a16="http://schemas.microsoft.com/office/drawing/2014/main" id="{57FBE4E2-B808-44BC-ADA7-FC262A72D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37">
              <a:extLst>
                <a:ext uri="{FF2B5EF4-FFF2-40B4-BE49-F238E27FC236}">
                  <a16:creationId xmlns:a16="http://schemas.microsoft.com/office/drawing/2014/main" id="{7154F1B1-5C6B-4479-9902-42120BBCB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38">
              <a:extLst>
                <a:ext uri="{FF2B5EF4-FFF2-40B4-BE49-F238E27FC236}">
                  <a16:creationId xmlns:a16="http://schemas.microsoft.com/office/drawing/2014/main" id="{ECA72896-84CA-447B-B3F4-F1EC716D0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39">
              <a:extLst>
                <a:ext uri="{FF2B5EF4-FFF2-40B4-BE49-F238E27FC236}">
                  <a16:creationId xmlns:a16="http://schemas.microsoft.com/office/drawing/2014/main" id="{14567FAA-20B3-452E-AF20-445C6CE55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40">
              <a:extLst>
                <a:ext uri="{FF2B5EF4-FFF2-40B4-BE49-F238E27FC236}">
                  <a16:creationId xmlns:a16="http://schemas.microsoft.com/office/drawing/2014/main" id="{00AF3A5E-3690-4E1B-8F28-708E77315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41">
              <a:extLst>
                <a:ext uri="{FF2B5EF4-FFF2-40B4-BE49-F238E27FC236}">
                  <a16:creationId xmlns:a16="http://schemas.microsoft.com/office/drawing/2014/main" id="{E9B1A3F3-97E4-45FC-A473-F084D9D47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42">
              <a:extLst>
                <a:ext uri="{FF2B5EF4-FFF2-40B4-BE49-F238E27FC236}">
                  <a16:creationId xmlns:a16="http://schemas.microsoft.com/office/drawing/2014/main" id="{6A218EE8-AFDB-439F-822C-61E32DA4B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AD9067CD-AE3C-4297-8C68-BF14B255C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44">
              <a:extLst>
                <a:ext uri="{FF2B5EF4-FFF2-40B4-BE49-F238E27FC236}">
                  <a16:creationId xmlns:a16="http://schemas.microsoft.com/office/drawing/2014/main" id="{020CCEE8-EEC5-4178-88DE-FF84FA1F6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6D105D48-4616-4F85-9CB1-B9DF1FC43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Freeform 46">
              <a:extLst>
                <a:ext uri="{FF2B5EF4-FFF2-40B4-BE49-F238E27FC236}">
                  <a16:creationId xmlns:a16="http://schemas.microsoft.com/office/drawing/2014/main" id="{E7580D2A-5688-4CA2-BB05-71DFCD600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Freeform 47">
              <a:extLst>
                <a:ext uri="{FF2B5EF4-FFF2-40B4-BE49-F238E27FC236}">
                  <a16:creationId xmlns:a16="http://schemas.microsoft.com/office/drawing/2014/main" id="{5537A663-9986-4EB1-8999-F17780B9F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Freeform 48">
              <a:extLst>
                <a:ext uri="{FF2B5EF4-FFF2-40B4-BE49-F238E27FC236}">
                  <a16:creationId xmlns:a16="http://schemas.microsoft.com/office/drawing/2014/main" id="{EDB473DA-C1A2-4D7C-8F93-61648A1DC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Freeform 49">
              <a:extLst>
                <a:ext uri="{FF2B5EF4-FFF2-40B4-BE49-F238E27FC236}">
                  <a16:creationId xmlns:a16="http://schemas.microsoft.com/office/drawing/2014/main" id="{B0CB101C-0092-4291-B085-5F4285100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Oval 50">
              <a:extLst>
                <a:ext uri="{FF2B5EF4-FFF2-40B4-BE49-F238E27FC236}">
                  <a16:creationId xmlns:a16="http://schemas.microsoft.com/office/drawing/2014/main" id="{59AE01C4-803B-48D6-8232-37C4EBBD7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Oval 51">
              <a:extLst>
                <a:ext uri="{FF2B5EF4-FFF2-40B4-BE49-F238E27FC236}">
                  <a16:creationId xmlns:a16="http://schemas.microsoft.com/office/drawing/2014/main" id="{684D6B7E-FE0D-43A9-917D-9BC691E58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Freeform 52">
              <a:extLst>
                <a:ext uri="{FF2B5EF4-FFF2-40B4-BE49-F238E27FC236}">
                  <a16:creationId xmlns:a16="http://schemas.microsoft.com/office/drawing/2014/main" id="{FCD70D1B-8ABD-442C-AFB5-CA981E030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53">
              <a:extLst>
                <a:ext uri="{FF2B5EF4-FFF2-40B4-BE49-F238E27FC236}">
                  <a16:creationId xmlns:a16="http://schemas.microsoft.com/office/drawing/2014/main" id="{547DEDAE-1754-49EE-9958-E45BF0B08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Freeform 54">
              <a:extLst>
                <a:ext uri="{FF2B5EF4-FFF2-40B4-BE49-F238E27FC236}">
                  <a16:creationId xmlns:a16="http://schemas.microsoft.com/office/drawing/2014/main" id="{5376B49D-87D6-4347-9B89-D943A4BCF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Freeform 55">
              <a:extLst>
                <a:ext uri="{FF2B5EF4-FFF2-40B4-BE49-F238E27FC236}">
                  <a16:creationId xmlns:a16="http://schemas.microsoft.com/office/drawing/2014/main" id="{3044450A-29B7-4E5C-A358-2A027F6FE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56">
              <a:extLst>
                <a:ext uri="{FF2B5EF4-FFF2-40B4-BE49-F238E27FC236}">
                  <a16:creationId xmlns:a16="http://schemas.microsoft.com/office/drawing/2014/main" id="{B9736D3E-A81F-40A6-8CB5-C96A02779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57">
              <a:extLst>
                <a:ext uri="{FF2B5EF4-FFF2-40B4-BE49-F238E27FC236}">
                  <a16:creationId xmlns:a16="http://schemas.microsoft.com/office/drawing/2014/main" id="{87027AE4-33A0-466F-9550-48E823F3A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58">
              <a:extLst>
                <a:ext uri="{FF2B5EF4-FFF2-40B4-BE49-F238E27FC236}">
                  <a16:creationId xmlns:a16="http://schemas.microsoft.com/office/drawing/2014/main" id="{0764FC7A-545C-4041-9CF0-B061C603F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59">
              <a:extLst>
                <a:ext uri="{FF2B5EF4-FFF2-40B4-BE49-F238E27FC236}">
                  <a16:creationId xmlns:a16="http://schemas.microsoft.com/office/drawing/2014/main" id="{92639B77-9216-428B-84C8-A26BB8606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60">
              <a:extLst>
                <a:ext uri="{FF2B5EF4-FFF2-40B4-BE49-F238E27FC236}">
                  <a16:creationId xmlns:a16="http://schemas.microsoft.com/office/drawing/2014/main" id="{DC310350-FBB9-4A2E-A87A-F7D94ECD0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61">
              <a:extLst>
                <a:ext uri="{FF2B5EF4-FFF2-40B4-BE49-F238E27FC236}">
                  <a16:creationId xmlns:a16="http://schemas.microsoft.com/office/drawing/2014/main" id="{1DDC365E-B770-4FCD-94A8-AD83132D0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62">
              <a:extLst>
                <a:ext uri="{FF2B5EF4-FFF2-40B4-BE49-F238E27FC236}">
                  <a16:creationId xmlns:a16="http://schemas.microsoft.com/office/drawing/2014/main" id="{A44BBE4D-9857-43CF-881E-7F37559C83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63">
              <a:extLst>
                <a:ext uri="{FF2B5EF4-FFF2-40B4-BE49-F238E27FC236}">
                  <a16:creationId xmlns:a16="http://schemas.microsoft.com/office/drawing/2014/main" id="{C564118A-E369-4AED-9DCB-6DC4D88C3D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64">
              <a:extLst>
                <a:ext uri="{FF2B5EF4-FFF2-40B4-BE49-F238E27FC236}">
                  <a16:creationId xmlns:a16="http://schemas.microsoft.com/office/drawing/2014/main" id="{5554BA3B-D094-491D-A997-96D009CB5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65">
              <a:extLst>
                <a:ext uri="{FF2B5EF4-FFF2-40B4-BE49-F238E27FC236}">
                  <a16:creationId xmlns:a16="http://schemas.microsoft.com/office/drawing/2014/main" id="{19F0DA53-C061-473F-AD16-555201E03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Freeform 66">
              <a:extLst>
                <a:ext uri="{FF2B5EF4-FFF2-40B4-BE49-F238E27FC236}">
                  <a16:creationId xmlns:a16="http://schemas.microsoft.com/office/drawing/2014/main" id="{CC632A14-96DA-48B1-8ED4-89C1C9585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Freeform 67">
              <a:extLst>
                <a:ext uri="{FF2B5EF4-FFF2-40B4-BE49-F238E27FC236}">
                  <a16:creationId xmlns:a16="http://schemas.microsoft.com/office/drawing/2014/main" id="{6A5CFF53-D8CF-4B9B-BF0B-D91B49AA6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Freeform 68">
              <a:extLst>
                <a:ext uri="{FF2B5EF4-FFF2-40B4-BE49-F238E27FC236}">
                  <a16:creationId xmlns:a16="http://schemas.microsoft.com/office/drawing/2014/main" id="{34B1D998-7A13-4978-82A0-40CA0DC28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69">
              <a:extLst>
                <a:ext uri="{FF2B5EF4-FFF2-40B4-BE49-F238E27FC236}">
                  <a16:creationId xmlns:a16="http://schemas.microsoft.com/office/drawing/2014/main" id="{354EBD2F-D1BC-49A6-A73C-5322932DB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9" name="Freeform 70">
              <a:extLst>
                <a:ext uri="{FF2B5EF4-FFF2-40B4-BE49-F238E27FC236}">
                  <a16:creationId xmlns:a16="http://schemas.microsoft.com/office/drawing/2014/main" id="{6A6BA5F6-B0FC-4A21-8C15-5E5DBA74B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0" name="Freeform 71">
              <a:extLst>
                <a:ext uri="{FF2B5EF4-FFF2-40B4-BE49-F238E27FC236}">
                  <a16:creationId xmlns:a16="http://schemas.microsoft.com/office/drawing/2014/main" id="{A8A8025F-84EA-4CF0-96CD-280540BCF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1" name="Freeform 72">
              <a:extLst>
                <a:ext uri="{FF2B5EF4-FFF2-40B4-BE49-F238E27FC236}">
                  <a16:creationId xmlns:a16="http://schemas.microsoft.com/office/drawing/2014/main" id="{6A0DE165-2317-46D6-9A11-31409B034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2" name="Freeform 73">
              <a:extLst>
                <a:ext uri="{FF2B5EF4-FFF2-40B4-BE49-F238E27FC236}">
                  <a16:creationId xmlns:a16="http://schemas.microsoft.com/office/drawing/2014/main" id="{1751D4F7-DA0C-49D2-A4BA-088C1FFDE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3" name="Freeform 74">
              <a:extLst>
                <a:ext uri="{FF2B5EF4-FFF2-40B4-BE49-F238E27FC236}">
                  <a16:creationId xmlns:a16="http://schemas.microsoft.com/office/drawing/2014/main" id="{71370C62-BB2D-4119-B1AB-2918BD6DE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75">
              <a:extLst>
                <a:ext uri="{FF2B5EF4-FFF2-40B4-BE49-F238E27FC236}">
                  <a16:creationId xmlns:a16="http://schemas.microsoft.com/office/drawing/2014/main" id="{7A154DBC-3132-4132-B4E6-CB5A168B0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76">
              <a:extLst>
                <a:ext uri="{FF2B5EF4-FFF2-40B4-BE49-F238E27FC236}">
                  <a16:creationId xmlns:a16="http://schemas.microsoft.com/office/drawing/2014/main" id="{82A31D97-F23B-4558-A790-AC6597D8A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77">
              <a:extLst>
                <a:ext uri="{FF2B5EF4-FFF2-40B4-BE49-F238E27FC236}">
                  <a16:creationId xmlns:a16="http://schemas.microsoft.com/office/drawing/2014/main" id="{2607C21D-127E-41F7-BB36-DDE4296DA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78">
              <a:extLst>
                <a:ext uri="{FF2B5EF4-FFF2-40B4-BE49-F238E27FC236}">
                  <a16:creationId xmlns:a16="http://schemas.microsoft.com/office/drawing/2014/main" id="{BF853D8E-AC94-400C-9B47-5460694A2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79">
              <a:extLst>
                <a:ext uri="{FF2B5EF4-FFF2-40B4-BE49-F238E27FC236}">
                  <a16:creationId xmlns:a16="http://schemas.microsoft.com/office/drawing/2014/main" id="{5704CFC7-7F28-4780-9356-E79816637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80">
              <a:extLst>
                <a:ext uri="{FF2B5EF4-FFF2-40B4-BE49-F238E27FC236}">
                  <a16:creationId xmlns:a16="http://schemas.microsoft.com/office/drawing/2014/main" id="{5BB3FFC8-FC7D-4EE0-A53A-14CD4E9F1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81">
              <a:extLst>
                <a:ext uri="{FF2B5EF4-FFF2-40B4-BE49-F238E27FC236}">
                  <a16:creationId xmlns:a16="http://schemas.microsoft.com/office/drawing/2014/main" id="{3E1DCB9C-293F-4706-9B2E-7CC9FB0D6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82">
              <a:extLst>
                <a:ext uri="{FF2B5EF4-FFF2-40B4-BE49-F238E27FC236}">
                  <a16:creationId xmlns:a16="http://schemas.microsoft.com/office/drawing/2014/main" id="{9B3E8B41-F90D-4B0F-A60E-F1D33CE01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83">
              <a:extLst>
                <a:ext uri="{FF2B5EF4-FFF2-40B4-BE49-F238E27FC236}">
                  <a16:creationId xmlns:a16="http://schemas.microsoft.com/office/drawing/2014/main" id="{68F39962-8975-4592-BE9F-2DC3D12BC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84">
              <a:extLst>
                <a:ext uri="{FF2B5EF4-FFF2-40B4-BE49-F238E27FC236}">
                  <a16:creationId xmlns:a16="http://schemas.microsoft.com/office/drawing/2014/main" id="{A3CD25E8-AD5A-4B1E-978D-D59A75F03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85">
              <a:extLst>
                <a:ext uri="{FF2B5EF4-FFF2-40B4-BE49-F238E27FC236}">
                  <a16:creationId xmlns:a16="http://schemas.microsoft.com/office/drawing/2014/main" id="{858B4DEA-A661-48D7-86C7-B12444733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86">
              <a:extLst>
                <a:ext uri="{FF2B5EF4-FFF2-40B4-BE49-F238E27FC236}">
                  <a16:creationId xmlns:a16="http://schemas.microsoft.com/office/drawing/2014/main" id="{18032FC7-DD67-483E-A409-DEBD23FFB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87">
              <a:extLst>
                <a:ext uri="{FF2B5EF4-FFF2-40B4-BE49-F238E27FC236}">
                  <a16:creationId xmlns:a16="http://schemas.microsoft.com/office/drawing/2014/main" id="{0CDD0CC1-6E77-4912-8B0D-083AF210EB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88">
              <a:extLst>
                <a:ext uri="{FF2B5EF4-FFF2-40B4-BE49-F238E27FC236}">
                  <a16:creationId xmlns:a16="http://schemas.microsoft.com/office/drawing/2014/main" id="{8D74998F-22A8-46A2-A138-077B44C5A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89">
              <a:extLst>
                <a:ext uri="{FF2B5EF4-FFF2-40B4-BE49-F238E27FC236}">
                  <a16:creationId xmlns:a16="http://schemas.microsoft.com/office/drawing/2014/main" id="{19C2258B-0C44-47CF-9B7B-8115250C4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90">
              <a:extLst>
                <a:ext uri="{FF2B5EF4-FFF2-40B4-BE49-F238E27FC236}">
                  <a16:creationId xmlns:a16="http://schemas.microsoft.com/office/drawing/2014/main" id="{B0E13F37-CE5A-4821-B2F4-A157D82D0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91">
              <a:extLst>
                <a:ext uri="{FF2B5EF4-FFF2-40B4-BE49-F238E27FC236}">
                  <a16:creationId xmlns:a16="http://schemas.microsoft.com/office/drawing/2014/main" id="{C7D6850F-7E72-4E2C-B7B3-F506FEFDB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92">
              <a:extLst>
                <a:ext uri="{FF2B5EF4-FFF2-40B4-BE49-F238E27FC236}">
                  <a16:creationId xmlns:a16="http://schemas.microsoft.com/office/drawing/2014/main" id="{53266323-9E7F-498B-9FF3-55F377C32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93">
              <a:extLst>
                <a:ext uri="{FF2B5EF4-FFF2-40B4-BE49-F238E27FC236}">
                  <a16:creationId xmlns:a16="http://schemas.microsoft.com/office/drawing/2014/main" id="{C576E463-468F-4E6B-805E-A8E3B2026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94">
              <a:extLst>
                <a:ext uri="{FF2B5EF4-FFF2-40B4-BE49-F238E27FC236}">
                  <a16:creationId xmlns:a16="http://schemas.microsoft.com/office/drawing/2014/main" id="{F5ADC0BB-E5D6-4D57-9A59-8575116EF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95">
              <a:extLst>
                <a:ext uri="{FF2B5EF4-FFF2-40B4-BE49-F238E27FC236}">
                  <a16:creationId xmlns:a16="http://schemas.microsoft.com/office/drawing/2014/main" id="{87672259-094B-44CF-8B2C-E426A5EF1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96">
              <a:extLst>
                <a:ext uri="{FF2B5EF4-FFF2-40B4-BE49-F238E27FC236}">
                  <a16:creationId xmlns:a16="http://schemas.microsoft.com/office/drawing/2014/main" id="{9CBC2AF9-CE76-4CBA-8CDA-B3619402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97">
              <a:extLst>
                <a:ext uri="{FF2B5EF4-FFF2-40B4-BE49-F238E27FC236}">
                  <a16:creationId xmlns:a16="http://schemas.microsoft.com/office/drawing/2014/main" id="{CEBC2494-47B2-49D1-906B-119755B86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98">
              <a:extLst>
                <a:ext uri="{FF2B5EF4-FFF2-40B4-BE49-F238E27FC236}">
                  <a16:creationId xmlns:a16="http://schemas.microsoft.com/office/drawing/2014/main" id="{70CB37B0-3FA8-4A35-8110-4D2DA6170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99">
              <a:extLst>
                <a:ext uri="{FF2B5EF4-FFF2-40B4-BE49-F238E27FC236}">
                  <a16:creationId xmlns:a16="http://schemas.microsoft.com/office/drawing/2014/main" id="{1761DD5F-2E50-4B11-B54C-9CE348B74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100">
              <a:extLst>
                <a:ext uri="{FF2B5EF4-FFF2-40B4-BE49-F238E27FC236}">
                  <a16:creationId xmlns:a16="http://schemas.microsoft.com/office/drawing/2014/main" id="{9B53E459-1362-43DA-A86F-5E0630A75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101">
              <a:extLst>
                <a:ext uri="{FF2B5EF4-FFF2-40B4-BE49-F238E27FC236}">
                  <a16:creationId xmlns:a16="http://schemas.microsoft.com/office/drawing/2014/main" id="{1CF06FE8-9C76-4ACD-BFD1-6854546E7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102">
              <a:extLst>
                <a:ext uri="{FF2B5EF4-FFF2-40B4-BE49-F238E27FC236}">
                  <a16:creationId xmlns:a16="http://schemas.microsoft.com/office/drawing/2014/main" id="{B786A67E-3A2A-483E-8A9F-1D679A30E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103">
              <a:extLst>
                <a:ext uri="{FF2B5EF4-FFF2-40B4-BE49-F238E27FC236}">
                  <a16:creationId xmlns:a16="http://schemas.microsoft.com/office/drawing/2014/main" id="{D018F4D9-B641-4E6E-ABE2-FD922C976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104">
              <a:extLst>
                <a:ext uri="{FF2B5EF4-FFF2-40B4-BE49-F238E27FC236}">
                  <a16:creationId xmlns:a16="http://schemas.microsoft.com/office/drawing/2014/main" id="{19EDBF27-7B8F-48E3-B9BF-ADFC48EB7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105">
              <a:extLst>
                <a:ext uri="{FF2B5EF4-FFF2-40B4-BE49-F238E27FC236}">
                  <a16:creationId xmlns:a16="http://schemas.microsoft.com/office/drawing/2014/main" id="{3A2A338F-FD49-4721-AA7C-96E0DD73A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106">
              <a:extLst>
                <a:ext uri="{FF2B5EF4-FFF2-40B4-BE49-F238E27FC236}">
                  <a16:creationId xmlns:a16="http://schemas.microsoft.com/office/drawing/2014/main" id="{50C93737-BD07-4073-8CE5-2AC8B2C0A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107">
              <a:extLst>
                <a:ext uri="{FF2B5EF4-FFF2-40B4-BE49-F238E27FC236}">
                  <a16:creationId xmlns:a16="http://schemas.microsoft.com/office/drawing/2014/main" id="{37FBC216-DA18-4987-8081-12B5035B3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108">
              <a:extLst>
                <a:ext uri="{FF2B5EF4-FFF2-40B4-BE49-F238E27FC236}">
                  <a16:creationId xmlns:a16="http://schemas.microsoft.com/office/drawing/2014/main" id="{811975BB-0B1A-4DC2-8680-CF93874F6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109">
              <a:extLst>
                <a:ext uri="{FF2B5EF4-FFF2-40B4-BE49-F238E27FC236}">
                  <a16:creationId xmlns:a16="http://schemas.microsoft.com/office/drawing/2014/main" id="{31C6E059-7A1A-4E70-80EE-7CC7241BD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110">
              <a:extLst>
                <a:ext uri="{FF2B5EF4-FFF2-40B4-BE49-F238E27FC236}">
                  <a16:creationId xmlns:a16="http://schemas.microsoft.com/office/drawing/2014/main" id="{C2A0E891-CFEE-406C-88D2-98D446320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111">
              <a:extLst>
                <a:ext uri="{FF2B5EF4-FFF2-40B4-BE49-F238E27FC236}">
                  <a16:creationId xmlns:a16="http://schemas.microsoft.com/office/drawing/2014/main" id="{B23B0185-57FC-4D71-B9E8-4798134B9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112">
              <a:extLst>
                <a:ext uri="{FF2B5EF4-FFF2-40B4-BE49-F238E27FC236}">
                  <a16:creationId xmlns:a16="http://schemas.microsoft.com/office/drawing/2014/main" id="{0AF5EBBA-2A48-4995-9973-A886A39B1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113">
              <a:extLst>
                <a:ext uri="{FF2B5EF4-FFF2-40B4-BE49-F238E27FC236}">
                  <a16:creationId xmlns:a16="http://schemas.microsoft.com/office/drawing/2014/main" id="{5747D0FD-7318-4FA6-BEAC-15D43ED83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114">
              <a:extLst>
                <a:ext uri="{FF2B5EF4-FFF2-40B4-BE49-F238E27FC236}">
                  <a16:creationId xmlns:a16="http://schemas.microsoft.com/office/drawing/2014/main" id="{0E435382-9020-4DD4-B562-F67864186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115">
              <a:extLst>
                <a:ext uri="{FF2B5EF4-FFF2-40B4-BE49-F238E27FC236}">
                  <a16:creationId xmlns:a16="http://schemas.microsoft.com/office/drawing/2014/main" id="{41DA70DA-A492-49C9-801D-3040E98F8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116">
              <a:extLst>
                <a:ext uri="{FF2B5EF4-FFF2-40B4-BE49-F238E27FC236}">
                  <a16:creationId xmlns:a16="http://schemas.microsoft.com/office/drawing/2014/main" id="{CAF46ED3-38FD-4C87-A404-940EBAE7D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117">
              <a:extLst>
                <a:ext uri="{FF2B5EF4-FFF2-40B4-BE49-F238E27FC236}">
                  <a16:creationId xmlns:a16="http://schemas.microsoft.com/office/drawing/2014/main" id="{BE4B09DE-BC8F-474D-B909-A867A9229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118">
              <a:extLst>
                <a:ext uri="{FF2B5EF4-FFF2-40B4-BE49-F238E27FC236}">
                  <a16:creationId xmlns:a16="http://schemas.microsoft.com/office/drawing/2014/main" id="{2312806B-0C55-49C6-859D-C53EB3BEF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119">
              <a:extLst>
                <a:ext uri="{FF2B5EF4-FFF2-40B4-BE49-F238E27FC236}">
                  <a16:creationId xmlns:a16="http://schemas.microsoft.com/office/drawing/2014/main" id="{7B9216C1-247D-4374-A6F6-D2E77E691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120">
              <a:extLst>
                <a:ext uri="{FF2B5EF4-FFF2-40B4-BE49-F238E27FC236}">
                  <a16:creationId xmlns:a16="http://schemas.microsoft.com/office/drawing/2014/main" id="{D09633EA-D436-40C2-B0C3-12CBBA807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121">
              <a:extLst>
                <a:ext uri="{FF2B5EF4-FFF2-40B4-BE49-F238E27FC236}">
                  <a16:creationId xmlns:a16="http://schemas.microsoft.com/office/drawing/2014/main" id="{32DD5CB3-B6EC-4721-BA95-0BEE97C33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122">
              <a:extLst>
                <a:ext uri="{FF2B5EF4-FFF2-40B4-BE49-F238E27FC236}">
                  <a16:creationId xmlns:a16="http://schemas.microsoft.com/office/drawing/2014/main" id="{9872169A-C246-4A30-8262-8699050D3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123">
              <a:extLst>
                <a:ext uri="{FF2B5EF4-FFF2-40B4-BE49-F238E27FC236}">
                  <a16:creationId xmlns:a16="http://schemas.microsoft.com/office/drawing/2014/main" id="{265F2EB9-9B14-4181-9677-C1A69DD0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124">
              <a:extLst>
                <a:ext uri="{FF2B5EF4-FFF2-40B4-BE49-F238E27FC236}">
                  <a16:creationId xmlns:a16="http://schemas.microsoft.com/office/drawing/2014/main" id="{7E380F12-A26D-4A6F-97DA-FF04B7BCF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125">
              <a:extLst>
                <a:ext uri="{FF2B5EF4-FFF2-40B4-BE49-F238E27FC236}">
                  <a16:creationId xmlns:a16="http://schemas.microsoft.com/office/drawing/2014/main" id="{0D98EE0C-CB8C-4A98-9121-708963B59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126">
              <a:extLst>
                <a:ext uri="{FF2B5EF4-FFF2-40B4-BE49-F238E27FC236}">
                  <a16:creationId xmlns:a16="http://schemas.microsoft.com/office/drawing/2014/main" id="{137BB5F7-1EBA-4DBD-A388-47BDFDB2B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127">
              <a:extLst>
                <a:ext uri="{FF2B5EF4-FFF2-40B4-BE49-F238E27FC236}">
                  <a16:creationId xmlns:a16="http://schemas.microsoft.com/office/drawing/2014/main" id="{DF4B26C6-390F-4A00-A9FF-7CDB1B90E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128">
              <a:extLst>
                <a:ext uri="{FF2B5EF4-FFF2-40B4-BE49-F238E27FC236}">
                  <a16:creationId xmlns:a16="http://schemas.microsoft.com/office/drawing/2014/main" id="{534E97EF-3FC6-43FE-9948-9E5FD910E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129">
              <a:extLst>
                <a:ext uri="{FF2B5EF4-FFF2-40B4-BE49-F238E27FC236}">
                  <a16:creationId xmlns:a16="http://schemas.microsoft.com/office/drawing/2014/main" id="{A2A90C0D-243B-4BF3-A01A-D65EABCCE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130">
              <a:extLst>
                <a:ext uri="{FF2B5EF4-FFF2-40B4-BE49-F238E27FC236}">
                  <a16:creationId xmlns:a16="http://schemas.microsoft.com/office/drawing/2014/main" id="{D6301267-E296-4895-AA77-A5BDD15D7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131">
              <a:extLst>
                <a:ext uri="{FF2B5EF4-FFF2-40B4-BE49-F238E27FC236}">
                  <a16:creationId xmlns:a16="http://schemas.microsoft.com/office/drawing/2014/main" id="{D72EE050-1C86-452B-A8EE-D0B7EDAA4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132">
              <a:extLst>
                <a:ext uri="{FF2B5EF4-FFF2-40B4-BE49-F238E27FC236}">
                  <a16:creationId xmlns:a16="http://schemas.microsoft.com/office/drawing/2014/main" id="{59034C39-1037-42B2-A31B-021BC36B5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133">
              <a:extLst>
                <a:ext uri="{FF2B5EF4-FFF2-40B4-BE49-F238E27FC236}">
                  <a16:creationId xmlns:a16="http://schemas.microsoft.com/office/drawing/2014/main" id="{D46CF34F-CBD0-4810-BF81-7D043F546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Freeform 134">
              <a:extLst>
                <a:ext uri="{FF2B5EF4-FFF2-40B4-BE49-F238E27FC236}">
                  <a16:creationId xmlns:a16="http://schemas.microsoft.com/office/drawing/2014/main" id="{02F52AFC-A5D2-4770-8076-985E95322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135">
              <a:extLst>
                <a:ext uri="{FF2B5EF4-FFF2-40B4-BE49-F238E27FC236}">
                  <a16:creationId xmlns:a16="http://schemas.microsoft.com/office/drawing/2014/main" id="{4920623D-A390-4843-9A54-95CA5DE6E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pic>
        <p:nvPicPr>
          <p:cNvPr id="171" name="Picture 3">
            <a:extLst>
              <a:ext uri="{FF2B5EF4-FFF2-40B4-BE49-F238E27FC236}">
                <a16:creationId xmlns:a16="http://schemas.microsoft.com/office/drawing/2014/main" id="{9D1D2D64-83C9-48AF-BEFD-9F6464384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76020" y="0"/>
            <a:ext cx="2487804" cy="254506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0E45CDCF-F1ED-44E1-9867-3DAF545CCFBA}"/>
              </a:ext>
            </a:extLst>
          </p:cNvPr>
          <p:cNvGrpSpPr/>
          <p:nvPr/>
        </p:nvGrpSpPr>
        <p:grpSpPr>
          <a:xfrm>
            <a:off x="305657" y="2201132"/>
            <a:ext cx="3254913" cy="2108535"/>
            <a:chOff x="6533573" y="3124125"/>
            <a:chExt cx="3313941" cy="2240206"/>
          </a:xfrm>
        </p:grpSpPr>
        <p:pic>
          <p:nvPicPr>
            <p:cNvPr id="173" name="Graphic 172">
              <a:extLst>
                <a:ext uri="{FF2B5EF4-FFF2-40B4-BE49-F238E27FC236}">
                  <a16:creationId xmlns:a16="http://schemas.microsoft.com/office/drawing/2014/main" id="{5783D944-CA5C-4876-BAEC-2CE995536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33573" y="3124125"/>
              <a:ext cx="3313941" cy="2240206"/>
            </a:xfrm>
            <a:prstGeom prst="rect">
              <a:avLst/>
            </a:prstGeom>
          </p:spPr>
        </p:pic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49982D45-B8D4-4CF1-A4CC-8C4FDFDF30F6}"/>
                </a:ext>
              </a:extLst>
            </p:cNvPr>
            <p:cNvSpPr txBox="1"/>
            <p:nvPr/>
          </p:nvSpPr>
          <p:spPr>
            <a:xfrm>
              <a:off x="6533573" y="4039489"/>
              <a:ext cx="331394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6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5" name="TextBox 174">
            <a:extLst>
              <a:ext uri="{FF2B5EF4-FFF2-40B4-BE49-F238E27FC236}">
                <a16:creationId xmlns:a16="http://schemas.microsoft.com/office/drawing/2014/main" id="{D3ED15D7-7B64-4366-BF64-2F767348AEB5}"/>
              </a:ext>
            </a:extLst>
          </p:cNvPr>
          <p:cNvSpPr txBox="1"/>
          <p:nvPr/>
        </p:nvSpPr>
        <p:spPr>
          <a:xfrm>
            <a:off x="-55549" y="2415471"/>
            <a:ext cx="36938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Làm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theo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cặp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00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ECE525-7B7A-D965-DAAE-F1B599177D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278831"/>
              </p:ext>
            </p:extLst>
          </p:nvPr>
        </p:nvGraphicFramePr>
        <p:xfrm>
          <a:off x="697207" y="24093"/>
          <a:ext cx="5258749" cy="690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0644">
                  <a:extLst>
                    <a:ext uri="{9D8B030D-6E8A-4147-A177-3AD203B41FA5}">
                      <a16:colId xmlns:a16="http://schemas.microsoft.com/office/drawing/2014/main" val="2668241936"/>
                    </a:ext>
                  </a:extLst>
                </a:gridCol>
                <a:gridCol w="1498224">
                  <a:extLst>
                    <a:ext uri="{9D8B030D-6E8A-4147-A177-3AD203B41FA5}">
                      <a16:colId xmlns:a16="http://schemas.microsoft.com/office/drawing/2014/main" val="2706200800"/>
                    </a:ext>
                  </a:extLst>
                </a:gridCol>
                <a:gridCol w="1519881">
                  <a:extLst>
                    <a:ext uri="{9D8B030D-6E8A-4147-A177-3AD203B41FA5}">
                      <a16:colId xmlns:a16="http://schemas.microsoft.com/office/drawing/2014/main" val="21929176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đồ ăn, đồ uống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lợi cho cơ quan tiêu hóa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có lợi cho cơ quan tiêu hóa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077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3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 tươi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2375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3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 lọc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635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3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 chua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1489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3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 ớt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1449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3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 ngọt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192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3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Bim bim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8460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3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 gà luộc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278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3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Đậu rán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346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3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 rau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97632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6B440F5-26EF-4B3E-7F4F-78D370E25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163390"/>
              </p:ext>
            </p:extLst>
          </p:nvPr>
        </p:nvGraphicFramePr>
        <p:xfrm>
          <a:off x="6071286" y="133943"/>
          <a:ext cx="6096000" cy="672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7815">
                  <a:extLst>
                    <a:ext uri="{9D8B030D-6E8A-4147-A177-3AD203B41FA5}">
                      <a16:colId xmlns:a16="http://schemas.microsoft.com/office/drawing/2014/main" val="2668241936"/>
                    </a:ext>
                  </a:extLst>
                </a:gridCol>
                <a:gridCol w="1929663">
                  <a:extLst>
                    <a:ext uri="{9D8B030D-6E8A-4147-A177-3AD203B41FA5}">
                      <a16:colId xmlns:a16="http://schemas.microsoft.com/office/drawing/2014/main" val="2706200800"/>
                    </a:ext>
                  </a:extLst>
                </a:gridCol>
                <a:gridCol w="1718522">
                  <a:extLst>
                    <a:ext uri="{9D8B030D-6E8A-4147-A177-3AD203B41FA5}">
                      <a16:colId xmlns:a16="http://schemas.microsoft.com/office/drawing/2014/main" val="21929176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đồ ăn, đồ uống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lợi cho cơ quan tiêu hóa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có lợi cho cơ quan tiêu hóa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077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 rán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2375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Chuối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635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1489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 sốt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1449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Khoai tây chiên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192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Rau xào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8460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278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 xào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346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3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97632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3358B48-7261-9491-6550-FAFF6A247251}"/>
              </a:ext>
            </a:extLst>
          </p:cNvPr>
          <p:cNvSpPr txBox="1"/>
          <p:nvPr/>
        </p:nvSpPr>
        <p:spPr>
          <a:xfrm>
            <a:off x="3472249" y="1433383"/>
            <a:ext cx="642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B800DD-7426-8816-842C-6BC30384DFA2}"/>
              </a:ext>
            </a:extLst>
          </p:cNvPr>
          <p:cNvSpPr txBox="1"/>
          <p:nvPr/>
        </p:nvSpPr>
        <p:spPr>
          <a:xfrm>
            <a:off x="3472248" y="2001794"/>
            <a:ext cx="642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E20E72-E5CA-834E-96C0-C5B0B76BD0C7}"/>
              </a:ext>
            </a:extLst>
          </p:cNvPr>
          <p:cNvSpPr txBox="1"/>
          <p:nvPr/>
        </p:nvSpPr>
        <p:spPr>
          <a:xfrm>
            <a:off x="3472248" y="2709680"/>
            <a:ext cx="642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28F0AC-A181-F5C4-E438-7C53B2246383}"/>
              </a:ext>
            </a:extLst>
          </p:cNvPr>
          <p:cNvSpPr txBox="1"/>
          <p:nvPr/>
        </p:nvSpPr>
        <p:spPr>
          <a:xfrm>
            <a:off x="3472248" y="5008889"/>
            <a:ext cx="642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A4CA0E-EB96-B366-26DF-04363098B8A3}"/>
              </a:ext>
            </a:extLst>
          </p:cNvPr>
          <p:cNvSpPr txBox="1"/>
          <p:nvPr/>
        </p:nvSpPr>
        <p:spPr>
          <a:xfrm>
            <a:off x="3437793" y="6219927"/>
            <a:ext cx="642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919558-CA88-B63F-A92F-F1146ABDB823}"/>
              </a:ext>
            </a:extLst>
          </p:cNvPr>
          <p:cNvSpPr txBox="1"/>
          <p:nvPr/>
        </p:nvSpPr>
        <p:spPr>
          <a:xfrm>
            <a:off x="9146614" y="2141269"/>
            <a:ext cx="642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7162D8-CFCD-3F83-B212-8ED975C22030}"/>
              </a:ext>
            </a:extLst>
          </p:cNvPr>
          <p:cNvSpPr txBox="1"/>
          <p:nvPr/>
        </p:nvSpPr>
        <p:spPr>
          <a:xfrm>
            <a:off x="9146614" y="3300960"/>
            <a:ext cx="642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10EF31-151B-9A5C-5B01-AFA1D81E4EE3}"/>
              </a:ext>
            </a:extLst>
          </p:cNvPr>
          <p:cNvSpPr txBox="1"/>
          <p:nvPr/>
        </p:nvSpPr>
        <p:spPr>
          <a:xfrm>
            <a:off x="9161584" y="6150114"/>
            <a:ext cx="642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D74A0B-5883-E3B2-EE3B-6328B29EE0F9}"/>
              </a:ext>
            </a:extLst>
          </p:cNvPr>
          <p:cNvSpPr txBox="1"/>
          <p:nvPr/>
        </p:nvSpPr>
        <p:spPr>
          <a:xfrm>
            <a:off x="4994940" y="3226818"/>
            <a:ext cx="642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D7DC6D-326A-CA95-D18E-06D43CE41908}"/>
              </a:ext>
            </a:extLst>
          </p:cNvPr>
          <p:cNvSpPr txBox="1"/>
          <p:nvPr/>
        </p:nvSpPr>
        <p:spPr>
          <a:xfrm>
            <a:off x="4994940" y="3819943"/>
            <a:ext cx="642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56760F-B3CA-A42D-862E-5282A4361540}"/>
              </a:ext>
            </a:extLst>
          </p:cNvPr>
          <p:cNvSpPr txBox="1"/>
          <p:nvPr/>
        </p:nvSpPr>
        <p:spPr>
          <a:xfrm>
            <a:off x="4994940" y="4404259"/>
            <a:ext cx="642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9DB631-3919-1FF8-0DFE-3906BD9624C6}"/>
              </a:ext>
            </a:extLst>
          </p:cNvPr>
          <p:cNvSpPr txBox="1"/>
          <p:nvPr/>
        </p:nvSpPr>
        <p:spPr>
          <a:xfrm>
            <a:off x="3450225" y="5666036"/>
            <a:ext cx="642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D360CC-4F36-49A3-016D-B1669573F998}"/>
              </a:ext>
            </a:extLst>
          </p:cNvPr>
          <p:cNvSpPr txBox="1"/>
          <p:nvPr/>
        </p:nvSpPr>
        <p:spPr>
          <a:xfrm>
            <a:off x="11074464" y="1602902"/>
            <a:ext cx="642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AC39CA-E1CC-F414-8CB5-A68C0E21983C}"/>
              </a:ext>
            </a:extLst>
          </p:cNvPr>
          <p:cNvSpPr txBox="1"/>
          <p:nvPr/>
        </p:nvSpPr>
        <p:spPr>
          <a:xfrm>
            <a:off x="9139127" y="2713229"/>
            <a:ext cx="642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E7B4E7-CF13-88E0-6630-8B44EADB4B26}"/>
              </a:ext>
            </a:extLst>
          </p:cNvPr>
          <p:cNvSpPr txBox="1"/>
          <p:nvPr/>
        </p:nvSpPr>
        <p:spPr>
          <a:xfrm>
            <a:off x="11101987" y="3826970"/>
            <a:ext cx="642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C8C50B-168D-F493-01A9-802B5286DC18}"/>
              </a:ext>
            </a:extLst>
          </p:cNvPr>
          <p:cNvSpPr txBox="1"/>
          <p:nvPr/>
        </p:nvSpPr>
        <p:spPr>
          <a:xfrm>
            <a:off x="9172268" y="4430063"/>
            <a:ext cx="642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48A040-037D-90FB-89DF-6DF58E09CC16}"/>
              </a:ext>
            </a:extLst>
          </p:cNvPr>
          <p:cNvSpPr txBox="1"/>
          <p:nvPr/>
        </p:nvSpPr>
        <p:spPr>
          <a:xfrm>
            <a:off x="11117725" y="4958150"/>
            <a:ext cx="642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C6E34F-0F50-A547-5A9C-1174CA6E4259}"/>
              </a:ext>
            </a:extLst>
          </p:cNvPr>
          <p:cNvSpPr txBox="1"/>
          <p:nvPr/>
        </p:nvSpPr>
        <p:spPr>
          <a:xfrm>
            <a:off x="9173506" y="5552523"/>
            <a:ext cx="642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95279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2" y="116131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961445B2-692B-3CDB-C362-EC0F5A9F9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EB41E1F-1B9E-4F1B-93DB-9DC9ECDDE507}"/>
              </a:ext>
            </a:extLst>
          </p:cNvPr>
          <p:cNvGrpSpPr/>
          <p:nvPr/>
        </p:nvGrpSpPr>
        <p:grpSpPr>
          <a:xfrm>
            <a:off x="1050324" y="209643"/>
            <a:ext cx="10433724" cy="2762157"/>
            <a:chOff x="1988817" y="5635299"/>
            <a:chExt cx="8061767" cy="102241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8CD9C33-7299-4808-9DF6-71C3F1B3A0A9}"/>
                </a:ext>
              </a:extLst>
            </p:cNvPr>
            <p:cNvGrpSpPr/>
            <p:nvPr/>
          </p:nvGrpSpPr>
          <p:grpSpPr>
            <a:xfrm>
              <a:off x="1988817" y="5635299"/>
              <a:ext cx="8061767" cy="1022412"/>
              <a:chOff x="1650124" y="2144110"/>
              <a:chExt cx="9727324" cy="2017987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A15BE03F-9411-4AEB-BFD6-5249E2607F59}"/>
                  </a:ext>
                </a:extLst>
              </p:cNvPr>
              <p:cNvSpPr/>
              <p:nvPr/>
            </p:nvSpPr>
            <p:spPr>
              <a:xfrm>
                <a:off x="1650124" y="2144110"/>
                <a:ext cx="9727324" cy="2017987"/>
              </a:xfrm>
              <a:prstGeom prst="roundRect">
                <a:avLst/>
              </a:prstGeom>
              <a:solidFill>
                <a:srgbClr val="FFFDF7"/>
              </a:solidFill>
              <a:ln w="57150">
                <a:solidFill>
                  <a:srgbClr val="FEC2E9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E82374C7-2AB7-44E8-B7A9-00934CB6D919}"/>
                  </a:ext>
                </a:extLst>
              </p:cNvPr>
              <p:cNvSpPr/>
              <p:nvPr/>
            </p:nvSpPr>
            <p:spPr>
              <a:xfrm>
                <a:off x="1765737" y="2228193"/>
                <a:ext cx="9532884" cy="1828799"/>
              </a:xfrm>
              <a:prstGeom prst="roundRect">
                <a:avLst/>
              </a:prstGeom>
              <a:noFill/>
              <a:ln w="57150">
                <a:solidFill>
                  <a:srgbClr val="EA7AA7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14C53D-AAE0-47C9-B1CB-42D16C6079AA}"/>
                </a:ext>
              </a:extLst>
            </p:cNvPr>
            <p:cNvSpPr txBox="1"/>
            <p:nvPr/>
          </p:nvSpPr>
          <p:spPr>
            <a:xfrm>
              <a:off x="2256151" y="5730762"/>
              <a:ext cx="7667206" cy="915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400" b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  <a:cs typeface="Calibri" panose="020F0502020204030204" pitchFamily="34" charset="0"/>
                </a:rPr>
                <a:t>Thức ăn đồ uống có lợi</a:t>
              </a:r>
              <a:r>
                <a:rPr lang="vi-VN" sz="4400" b="1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pitchFamily="18" charset="0"/>
                  <a:cs typeface="Calibri" panose="020F0502020204030204" pitchFamily="34" charset="0"/>
                </a:rPr>
                <a:t>:</a:t>
              </a:r>
              <a:r>
                <a:rPr lang="en-US" sz="4400" b="1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vi-VN" sz="4400" b="1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pitchFamily="18" charset="0"/>
                  <a:cs typeface="Calibri" panose="020F0502020204030204" pitchFamily="34" charset="0"/>
                </a:rPr>
                <a:t>nước, lọc , nước đã đun </a:t>
              </a:r>
              <a:r>
                <a:rPr lang="vi-VN" sz="4400" b="1">
                  <a:solidFill>
                    <a:srgbClr val="002060"/>
                  </a:solidFill>
                  <a:effectLst/>
                  <a:latin typeface="+mj-lt"/>
                  <a:ea typeface="Times New Roman" panose="02020603050405020304" pitchFamily="18" charset="0"/>
                  <a:cs typeface="Calibri" panose="020F0502020204030204" pitchFamily="34" charset="0"/>
                </a:rPr>
                <a:t>sôi ,sữa</a:t>
              </a:r>
              <a:r>
                <a:rPr lang="vi-VN" sz="4400" b="1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pitchFamily="18" charset="0"/>
                  <a:cs typeface="Calibri" panose="020F0502020204030204" pitchFamily="34" charset="0"/>
                </a:rPr>
                <a:t>, ngũ cốc, cá thịt, hoa quả tươi</a:t>
              </a:r>
              <a:r>
                <a:rPr lang="en-US" sz="4400" b="1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2756FC6-BB05-4758-9984-62127644A054}"/>
              </a:ext>
            </a:extLst>
          </p:cNvPr>
          <p:cNvGrpSpPr/>
          <p:nvPr/>
        </p:nvGrpSpPr>
        <p:grpSpPr>
          <a:xfrm>
            <a:off x="1050324" y="3362324"/>
            <a:ext cx="10509924" cy="3366494"/>
            <a:chOff x="1988817" y="5635299"/>
            <a:chExt cx="8061767" cy="102241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E953BAA-ECFB-4F46-B4DC-9982F6B2C4DA}"/>
                </a:ext>
              </a:extLst>
            </p:cNvPr>
            <p:cNvGrpSpPr/>
            <p:nvPr/>
          </p:nvGrpSpPr>
          <p:grpSpPr>
            <a:xfrm>
              <a:off x="1988817" y="5635299"/>
              <a:ext cx="8061767" cy="1022412"/>
              <a:chOff x="1650124" y="2144110"/>
              <a:chExt cx="9727324" cy="2017987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D14DC649-C25B-4FFB-8C13-D299241210E2}"/>
                  </a:ext>
                </a:extLst>
              </p:cNvPr>
              <p:cNvSpPr/>
              <p:nvPr/>
            </p:nvSpPr>
            <p:spPr>
              <a:xfrm>
                <a:off x="1650124" y="2144110"/>
                <a:ext cx="9727324" cy="2017987"/>
              </a:xfrm>
              <a:prstGeom prst="roundRect">
                <a:avLst/>
              </a:prstGeom>
              <a:solidFill>
                <a:srgbClr val="FFFDF7"/>
              </a:solidFill>
              <a:ln w="57150">
                <a:solidFill>
                  <a:srgbClr val="FEC2E9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389FC00A-4180-40A5-BE1C-26D2CE1E915C}"/>
                  </a:ext>
                </a:extLst>
              </p:cNvPr>
              <p:cNvSpPr/>
              <p:nvPr/>
            </p:nvSpPr>
            <p:spPr>
              <a:xfrm>
                <a:off x="1765737" y="2228193"/>
                <a:ext cx="9532884" cy="1828799"/>
              </a:xfrm>
              <a:prstGeom prst="roundRect">
                <a:avLst/>
              </a:prstGeom>
              <a:noFill/>
              <a:ln w="57150">
                <a:solidFill>
                  <a:srgbClr val="EA7AA7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1C3C95A-EFD0-4A67-B7C1-5D6D8D1FD0BE}"/>
                </a:ext>
              </a:extLst>
            </p:cNvPr>
            <p:cNvSpPr txBox="1"/>
            <p:nvPr/>
          </p:nvSpPr>
          <p:spPr>
            <a:xfrm>
              <a:off x="2254214" y="5730762"/>
              <a:ext cx="7422540" cy="750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400" b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  <a:cs typeface="Calibri" panose="020F0502020204030204" pitchFamily="34" charset="0"/>
                </a:rPr>
                <a:t>Thức ăn không có lợi</a:t>
              </a:r>
              <a:r>
                <a:rPr lang="vi-VN" sz="4400" b="1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pitchFamily="18" charset="0"/>
                  <a:cs typeface="Calibri" panose="020F0502020204030204" pitchFamily="34" charset="0"/>
                </a:rPr>
                <a:t>: đồ uống có ga có cồn,</a:t>
              </a:r>
              <a:r>
                <a:rPr lang="en-US" sz="4400" b="1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vi-VN" sz="4400" b="1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pitchFamily="18" charset="0"/>
                  <a:cs typeface="Calibri" panose="020F0502020204030204" pitchFamily="34" charset="0"/>
                </a:rPr>
                <a:t>đồ chiên </a:t>
              </a:r>
              <a:r>
                <a:rPr lang="en-US" sz="4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vi-VN" sz="4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án, đồ ăn nhanh, chế biến sắn để </a:t>
              </a:r>
              <a:r>
                <a:rPr lang="vi-VN" sz="44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đông </a:t>
              </a:r>
              <a:r>
                <a:rPr lang="en-US" sz="44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ạ</a:t>
              </a:r>
              <a:r>
                <a:rPr lang="vi-VN" sz="44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 </a:t>
              </a:r>
              <a:r>
                <a:rPr lang="vi-VN" sz="4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 lâu</a:t>
              </a:r>
              <a:r>
                <a:rPr lang="vi-VN" sz="4400" b="1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pitchFamily="18" charset="0"/>
                  <a:cs typeface="Calibri" panose="020F0502020204030204" pitchFamily="34" charset="0"/>
                </a:rPr>
                <a:t>…</a:t>
              </a:r>
              <a:endParaRPr lang="en-US" sz="44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986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E4EA88-5C6C-5367-434B-728CB8B8E271}"/>
              </a:ext>
            </a:extLst>
          </p:cNvPr>
          <p:cNvSpPr/>
          <p:nvPr/>
        </p:nvSpPr>
        <p:spPr>
          <a:xfrm>
            <a:off x="453512" y="255915"/>
            <a:ext cx="11330152" cy="6463862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B4A3F01-9568-7B90-8FAB-7380D833A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2324" y="2375433"/>
            <a:ext cx="3759536" cy="3846073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AA32FD6-3941-2268-56D5-7BF2F2F4F5D8}"/>
              </a:ext>
            </a:extLst>
          </p:cNvPr>
          <p:cNvSpPr/>
          <p:nvPr/>
        </p:nvSpPr>
        <p:spPr>
          <a:xfrm>
            <a:off x="4798959" y="1333500"/>
            <a:ext cx="6290485" cy="202348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B807D2-96D0-452B-8419-721605E310CE}"/>
              </a:ext>
            </a:extLst>
          </p:cNvPr>
          <p:cNvSpPr txBox="1"/>
          <p:nvPr/>
        </p:nvSpPr>
        <p:spPr>
          <a:xfrm>
            <a:off x="4989660" y="1667043"/>
            <a:ext cx="5993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Em hãy kể thêm những thức ăn có lợi, không có lợi cho cơ quan tiêu hóa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32" name="Google Shape;6106;p36">
            <a:extLst>
              <a:ext uri="{FF2B5EF4-FFF2-40B4-BE49-F238E27FC236}">
                <a16:creationId xmlns:a16="http://schemas.microsoft.com/office/drawing/2014/main" id="{526A16DF-E7B7-DD6B-FC61-38691024D837}"/>
              </a:ext>
            </a:extLst>
          </p:cNvPr>
          <p:cNvGrpSpPr/>
          <p:nvPr/>
        </p:nvGrpSpPr>
        <p:grpSpPr>
          <a:xfrm>
            <a:off x="4574353" y="1403658"/>
            <a:ext cx="390063" cy="390029"/>
            <a:chOff x="6793725" y="-1219900"/>
            <a:chExt cx="288850" cy="288825"/>
          </a:xfrm>
        </p:grpSpPr>
        <p:sp>
          <p:nvSpPr>
            <p:cNvPr id="33" name="Google Shape;6107;p36">
              <a:extLst>
                <a:ext uri="{FF2B5EF4-FFF2-40B4-BE49-F238E27FC236}">
                  <a16:creationId xmlns:a16="http://schemas.microsoft.com/office/drawing/2014/main" id="{25D79462-6377-83C6-DD5A-E0ABEFA02340}"/>
                </a:ext>
              </a:extLst>
            </p:cNvPr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6108;p36">
              <a:extLst>
                <a:ext uri="{FF2B5EF4-FFF2-40B4-BE49-F238E27FC236}">
                  <a16:creationId xmlns:a16="http://schemas.microsoft.com/office/drawing/2014/main" id="{D451FE3D-7A28-19FC-33EC-0A41FC6E8B5E}"/>
                </a:ext>
              </a:extLst>
            </p:cNvPr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6109;p36">
              <a:extLst>
                <a:ext uri="{FF2B5EF4-FFF2-40B4-BE49-F238E27FC236}">
                  <a16:creationId xmlns:a16="http://schemas.microsoft.com/office/drawing/2014/main" id="{016082C1-27C3-B98A-D63B-0B2F26452D98}"/>
                </a:ext>
              </a:extLst>
            </p:cNvPr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6110;p36">
              <a:extLst>
                <a:ext uri="{FF2B5EF4-FFF2-40B4-BE49-F238E27FC236}">
                  <a16:creationId xmlns:a16="http://schemas.microsoft.com/office/drawing/2014/main" id="{7831442F-9A3C-69CE-0A57-9833D30DB87B}"/>
                </a:ext>
              </a:extLst>
            </p:cNvPr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Google Shape;6111;p36">
              <a:extLst>
                <a:ext uri="{FF2B5EF4-FFF2-40B4-BE49-F238E27FC236}">
                  <a16:creationId xmlns:a16="http://schemas.microsoft.com/office/drawing/2014/main" id="{4F30D9A9-C313-2D35-F413-8CC45ED583AA}"/>
                </a:ext>
              </a:extLst>
            </p:cNvPr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oogle Shape;6106;p36">
            <a:extLst>
              <a:ext uri="{FF2B5EF4-FFF2-40B4-BE49-F238E27FC236}">
                <a16:creationId xmlns:a16="http://schemas.microsoft.com/office/drawing/2014/main" id="{F7E0DE7C-8270-BE9F-E3A3-97346A7EC26D}"/>
              </a:ext>
            </a:extLst>
          </p:cNvPr>
          <p:cNvGrpSpPr/>
          <p:nvPr/>
        </p:nvGrpSpPr>
        <p:grpSpPr>
          <a:xfrm>
            <a:off x="10776949" y="2944635"/>
            <a:ext cx="390063" cy="390029"/>
            <a:chOff x="6793725" y="-1219900"/>
            <a:chExt cx="288850" cy="288825"/>
          </a:xfrm>
        </p:grpSpPr>
        <p:sp>
          <p:nvSpPr>
            <p:cNvPr id="39" name="Google Shape;6107;p36">
              <a:extLst>
                <a:ext uri="{FF2B5EF4-FFF2-40B4-BE49-F238E27FC236}">
                  <a16:creationId xmlns:a16="http://schemas.microsoft.com/office/drawing/2014/main" id="{3B5925A3-CCE2-52E6-2147-8C7D66EF6B98}"/>
                </a:ext>
              </a:extLst>
            </p:cNvPr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6108;p36">
              <a:extLst>
                <a:ext uri="{FF2B5EF4-FFF2-40B4-BE49-F238E27FC236}">
                  <a16:creationId xmlns:a16="http://schemas.microsoft.com/office/drawing/2014/main" id="{E6364ECB-3832-0D88-6416-E0EBCD4B8199}"/>
                </a:ext>
              </a:extLst>
            </p:cNvPr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oogle Shape;6109;p36">
              <a:extLst>
                <a:ext uri="{FF2B5EF4-FFF2-40B4-BE49-F238E27FC236}">
                  <a16:creationId xmlns:a16="http://schemas.microsoft.com/office/drawing/2014/main" id="{1BD6600A-4D5D-3F33-CB17-7A3055AD8724}"/>
                </a:ext>
              </a:extLst>
            </p:cNvPr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6110;p36">
              <a:extLst>
                <a:ext uri="{FF2B5EF4-FFF2-40B4-BE49-F238E27FC236}">
                  <a16:creationId xmlns:a16="http://schemas.microsoft.com/office/drawing/2014/main" id="{CCF4E2C9-9813-3210-C1F4-D7E8AA22FF78}"/>
                </a:ext>
              </a:extLst>
            </p:cNvPr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Google Shape;6111;p36">
              <a:extLst>
                <a:ext uri="{FF2B5EF4-FFF2-40B4-BE49-F238E27FC236}">
                  <a16:creationId xmlns:a16="http://schemas.microsoft.com/office/drawing/2014/main" id="{D847721F-11B8-8ED5-539D-FD856EF71D26}"/>
                </a:ext>
              </a:extLst>
            </p:cNvPr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933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B961F50-8F8E-73A8-2263-11147DA1ED00}"/>
              </a:ext>
            </a:extLst>
          </p:cNvPr>
          <p:cNvSpPr/>
          <p:nvPr/>
        </p:nvSpPr>
        <p:spPr>
          <a:xfrm>
            <a:off x="123825" y="252248"/>
            <a:ext cx="11637251" cy="6463862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ED32D58-72ED-C885-9260-6D67F7DBA393}"/>
              </a:ext>
            </a:extLst>
          </p:cNvPr>
          <p:cNvGrpSpPr/>
          <p:nvPr/>
        </p:nvGrpSpPr>
        <p:grpSpPr>
          <a:xfrm>
            <a:off x="5239448" y="1595545"/>
            <a:ext cx="6333329" cy="6042996"/>
            <a:chOff x="1677098" y="2693226"/>
            <a:chExt cx="6333329" cy="330759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F8F2120-C521-34CF-9973-F4C88CC51AC1}"/>
                </a:ext>
              </a:extLst>
            </p:cNvPr>
            <p:cNvGrpSpPr/>
            <p:nvPr/>
          </p:nvGrpSpPr>
          <p:grpSpPr>
            <a:xfrm>
              <a:off x="1677098" y="5087495"/>
              <a:ext cx="1228027" cy="913322"/>
              <a:chOff x="739257" y="2774286"/>
              <a:chExt cx="1421891" cy="1186641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867FBFC-1A87-3E05-FF07-CA683D8177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969" r="90000">
                            <a14:foregroundMark x1="12500" y1="22656" x2="7969" y2="226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39257" y="2774286"/>
                <a:ext cx="1421891" cy="1186641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4AC21A1-00D6-28D4-999E-C44E6589E540}"/>
                  </a:ext>
                </a:extLst>
              </p:cNvPr>
              <p:cNvSpPr txBox="1"/>
              <p:nvPr/>
            </p:nvSpPr>
            <p:spPr>
              <a:xfrm>
                <a:off x="1249416" y="3291913"/>
                <a:ext cx="515007" cy="415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LNTH-LuoLuoNotangYuanTi 1" charset="-128"/>
                    <a:cs typeface="Calibri" panose="020F0502020204030204" pitchFamily="34" charset="0"/>
                  </a:rPr>
                  <a:t>?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LNTH-LuoLuoNotangYuanTi 1" charset="-128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91D50B-7E9B-F38D-87A4-E2F17EC88D0D}"/>
                </a:ext>
              </a:extLst>
            </p:cNvPr>
            <p:cNvSpPr txBox="1"/>
            <p:nvPr/>
          </p:nvSpPr>
          <p:spPr>
            <a:xfrm>
              <a:off x="3133090" y="2693226"/>
              <a:ext cx="4877337" cy="14742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7601F37-4FE1-408F-97E6-717429727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23" y="537028"/>
            <a:ext cx="6057641" cy="1990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581E06-7037-4A75-9949-FA3AF0B37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987" y="2607883"/>
            <a:ext cx="6157453" cy="187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6624640-E0E9-4B65-BE71-6D7CBAA622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092" y="4581733"/>
            <a:ext cx="6157453" cy="1924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023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588</Words>
  <Application>Microsoft Office PowerPoint</Application>
  <PresentationFormat>Widescreen</PresentationFormat>
  <Paragraphs>88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LNTH-LuoLuoNotangYuanTi 1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54</cp:revision>
  <dcterms:created xsi:type="dcterms:W3CDTF">2022-11-07T12:44:30Z</dcterms:created>
  <dcterms:modified xsi:type="dcterms:W3CDTF">2024-06-07T06:58:10Z</dcterms:modified>
</cp:coreProperties>
</file>