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89" r:id="rId4"/>
    <p:sldId id="260" r:id="rId5"/>
    <p:sldId id="292" r:id="rId6"/>
    <p:sldId id="291" r:id="rId7"/>
    <p:sldId id="290" r:id="rId8"/>
    <p:sldId id="294" r:id="rId9"/>
    <p:sldId id="297" r:id="rId10"/>
    <p:sldId id="295" r:id="rId11"/>
    <p:sldId id="296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A3"/>
    <a:srgbClr val="FFDC97"/>
    <a:srgbClr val="FFD88B"/>
    <a:srgbClr val="ED6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74D7F-D878-49FE-90FC-674D25223966}" type="datetimeFigureOut">
              <a:rPr lang="en-US" smtClean="0"/>
              <a:pPr/>
              <a:t>07/06/2024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01F1E-032F-4877-8068-CAD665DB6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Rung%20Chuong%20Vang\chaomung.wav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2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2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11" Type="http://schemas.openxmlformats.org/officeDocument/2006/relationships/image" Target="../media/image2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90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</p:spPr>
      </p:pic>
      <p:pic>
        <p:nvPicPr>
          <p:cNvPr id="109595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</p:spPr>
      </p:pic>
      <p:pic>
        <p:nvPicPr>
          <p:cNvPr id="109597" name="Picture 29" descr="Picture1"/>
          <p:cNvPicPr>
            <a:picLocks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</p:spPr>
      </p:pic>
      <p:pic>
        <p:nvPicPr>
          <p:cNvPr id="109602" name="Picture 34" descr="an3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6163" y="-166688"/>
            <a:ext cx="4724400" cy="4071938"/>
          </a:xfrm>
          <a:prstGeom prst="rect">
            <a:avLst/>
          </a:prstGeom>
          <a:noFill/>
        </p:spPr>
      </p:pic>
      <p:pic>
        <p:nvPicPr>
          <p:cNvPr id="109585" name="Picture 17" descr="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</p:spPr>
      </p:pic>
      <p:pic>
        <p:nvPicPr>
          <p:cNvPr id="109584" name="Picture 16" descr="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</p:spPr>
      </p:pic>
      <p:sp>
        <p:nvSpPr>
          <p:cNvPr id="109586" name="WordArt 18"/>
          <p:cNvSpPr>
            <a:spLocks noChangeArrowheads="1" noChangeShapeType="1" noTextEdit="1"/>
          </p:cNvSpPr>
          <p:nvPr/>
        </p:nvSpPr>
        <p:spPr bwMode="auto">
          <a:xfrm>
            <a:off x="2667000" y="3548063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9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9" presetClass="entr" presetSubtype="10" repeatCount="4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5"/>
                </p:tgtEl>
              </p:cMediaNode>
            </p:audio>
          </p:childTnLst>
        </p:cTn>
      </p:par>
    </p:tnLst>
    <p:bldLst>
      <p:bldP spid="109586" grpId="0" animBg="1"/>
      <p:bldP spid="1095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7408" y="1052736"/>
            <a:ext cx="10873208" cy="2584848"/>
          </a:xfrm>
          <a:prstGeom prst="rect">
            <a:avLst/>
          </a:prstGeom>
          <a:solidFill>
            <a:srgbClr val="FFFF99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en-US" sz="3600" b="1" u="sng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u="sng">
                <a:latin typeface="Times New Roman" panose="02020603050405020304" pitchFamily="18" charset="0"/>
              </a:rPr>
              <a:t> </a:t>
            </a:r>
            <a:r>
              <a:rPr lang="en-US" altLang="en-US" sz="3600" b="1" u="sng" smtClean="0">
                <a:latin typeface="Times New Roman" panose="02020603050405020304" pitchFamily="18" charset="0"/>
              </a:rPr>
              <a:t>3/56</a:t>
            </a:r>
            <a:r>
              <a:rPr lang="en-US" altLang="en-US" sz="3600" b="1" smtClean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và một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51357" y="1805867"/>
            <a:ext cx="31021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15512" y="1805867"/>
            <a:ext cx="20820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61926" y="2636912"/>
            <a:ext cx="32603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098574" y="1805867"/>
            <a:ext cx="14264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4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 Thủ tướng đã ký Tuyên bố chung về hợp tác Khu vực Tam giác phát triển (ảnh: Hữu Nghị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5" y="116632"/>
            <a:ext cx="10278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a Thủ tướng Việt Nam - Lào - Campuchia tại Hội nghị (ảnh: Hữu Nghị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54562"/>
            <a:ext cx="7896200" cy="62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722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20" y="3551"/>
            <a:ext cx="10702960" cy="68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768" y="0"/>
            <a:ext cx="10272464" cy="68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Đưa quan hệ Việt Nam – Hàn Quốc lên tầm cao 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-390714"/>
            <a:ext cx="6447666" cy="43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ủ tướng Nguyễn Xuân Phúc và Thủ tướng Nhật Bản Suga Yoshihide tại buổi gặp gỡ báo chí. (Ảnh: Thống Nhất/TTXVN)&#10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283982"/>
            <a:ext cx="6070466" cy="38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64 học viên Việt Nam 'mất tích ở Hàn Quốc' - BBC News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76" y="3586874"/>
            <a:ext cx="6906841" cy="38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ỷ niệm 25 năm quan hệ Việt Nam - Hoa Kỳ (1995-2020): Bước tiến dài của  hành trình hợp tác - Hànộimớ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" y="0"/>
            <a:ext cx="5821338" cy="36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G Display tăng thêm 1,4 tỷ USD đầu tư vào KCN Tràng Duệ, trở thà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4" y="-1"/>
            <a:ext cx="11064552" cy="69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Đoàn giảng viên, cán bộ và sinh viên đến thăm nhà máy sản xuất của Công ty  TNHH LG Innotek Hải Phòng - Trường Đại học Công nghệ, ĐHQGHN - Univeristy o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4" y="-1"/>
            <a:ext cx="11561812" cy="680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G trở thành dự án FDI lớn nhất Hải Phòng - Nhịp sống kinh tế Việt Nam &amp; 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50" y="49213"/>
            <a:ext cx="10245195" cy="68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56698" y="1108720"/>
            <a:ext cx="9739901" cy="1600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Dòng nào dưới đây nêu đúng nghĩa </a:t>
            </a:r>
          </a:p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của từ </a:t>
            </a:r>
            <a:r>
              <a:rPr lang="en-US" sz="3600" b="1" i="1">
                <a:latin typeface="Arial" panose="020B0604020202020204" pitchFamily="34" charset="0"/>
                <a:cs typeface="Arial" panose="020B0604020202020204" pitchFamily="34" charset="0"/>
              </a:rPr>
              <a:t>“hòa bình”?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3540" y="-9525"/>
            <a:ext cx="320676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5427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6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79279" y="2971800"/>
            <a:ext cx="6817018" cy="9667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Trạng thái bình thản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954" y="3282950"/>
            <a:ext cx="5937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953" y="3060700"/>
            <a:ext cx="1500188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9154" y="31337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85529" y="3246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79279" y="4138612"/>
            <a:ext cx="6834033" cy="9667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Trạng thái an toàn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904" y="4449762"/>
            <a:ext cx="5937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903" y="4227512"/>
            <a:ext cx="1500188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0104" y="43005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6479" y="4413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679279" y="5357812"/>
            <a:ext cx="6834033" cy="9667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Trạng thái không có chiến tranh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904" y="5668962"/>
            <a:ext cx="5937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903" y="5446712"/>
            <a:ext cx="1500188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0104" y="55197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66479" y="5632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4299" name="AutoShape 27"/>
          <p:cNvSpPr>
            <a:spLocks noChangeArrowheads="1"/>
          </p:cNvSpPr>
          <p:nvPr/>
        </p:nvSpPr>
        <p:spPr bwMode="auto">
          <a:xfrm>
            <a:off x="275928" y="1094859"/>
            <a:ext cx="1543050" cy="1464191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4300" name="WordArt 28"/>
          <p:cNvSpPr>
            <a:spLocks noChangeArrowheads="1" noChangeShapeType="1" noTextEdit="1"/>
          </p:cNvSpPr>
          <p:nvPr/>
        </p:nvSpPr>
        <p:spPr bwMode="auto">
          <a:xfrm>
            <a:off x="645561" y="1567544"/>
            <a:ext cx="785813" cy="5027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301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1478" y="804864"/>
            <a:ext cx="11481146" cy="50800"/>
          </a:xfrm>
          <a:prstGeom prst="rect">
            <a:avLst/>
          </a:prstGeom>
          <a:noFill/>
        </p:spPr>
      </p:pic>
      <p:sp>
        <p:nvSpPr>
          <p:cNvPr id="54303" name="WordArt 31"/>
          <p:cNvSpPr>
            <a:spLocks noChangeArrowheads="1" noChangeShapeType="1" noTextEdit="1"/>
          </p:cNvSpPr>
          <p:nvPr/>
        </p:nvSpPr>
        <p:spPr bwMode="auto">
          <a:xfrm>
            <a:off x="3109119" y="-30163"/>
            <a:ext cx="5973763" cy="7620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54305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328" y="-200025"/>
            <a:ext cx="1652588" cy="1676400"/>
          </a:xfrm>
          <a:prstGeom prst="rect">
            <a:avLst/>
          </a:prstGeom>
          <a:noFill/>
        </p:spPr>
      </p:pic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8943156" y="2640321"/>
            <a:ext cx="1752600" cy="1752600"/>
            <a:chOff x="4320" y="2928"/>
            <a:chExt cx="1104" cy="1104"/>
          </a:xfrm>
        </p:grpSpPr>
        <p:sp>
          <p:nvSpPr>
            <p:cNvPr id="54309" name="AutoShape 37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431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54312" name="WordArt 40"/>
          <p:cNvSpPr>
            <a:spLocks noChangeArrowheads="1" noChangeShapeType="1" noTextEdit="1"/>
          </p:cNvSpPr>
          <p:nvPr/>
        </p:nvSpPr>
        <p:spPr bwMode="auto">
          <a:xfrm>
            <a:off x="9486081" y="51343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54313" name="WordArt 41"/>
          <p:cNvSpPr>
            <a:spLocks noChangeArrowheads="1" noChangeShapeType="1" noTextEdit="1"/>
          </p:cNvSpPr>
          <p:nvPr/>
        </p:nvSpPr>
        <p:spPr bwMode="auto">
          <a:xfrm>
            <a:off x="9490844" y="510574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54314" name="WordArt 42"/>
          <p:cNvSpPr>
            <a:spLocks noChangeArrowheads="1" noChangeShapeType="1" noTextEdit="1"/>
          </p:cNvSpPr>
          <p:nvPr/>
        </p:nvSpPr>
        <p:spPr bwMode="auto">
          <a:xfrm>
            <a:off x="9486081" y="51343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54315" name="WordArt 43"/>
          <p:cNvSpPr>
            <a:spLocks noChangeArrowheads="1" noChangeShapeType="1" noTextEdit="1"/>
          </p:cNvSpPr>
          <p:nvPr/>
        </p:nvSpPr>
        <p:spPr bwMode="auto">
          <a:xfrm>
            <a:off x="9533706" y="51343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54317" name="WordArt 45"/>
          <p:cNvSpPr>
            <a:spLocks noChangeArrowheads="1" noChangeShapeType="1" noTextEdit="1"/>
          </p:cNvSpPr>
          <p:nvPr/>
        </p:nvSpPr>
        <p:spPr bwMode="auto">
          <a:xfrm>
            <a:off x="9486081" y="51343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54318" name="WordArt 46"/>
          <p:cNvSpPr>
            <a:spLocks noChangeArrowheads="1" noChangeShapeType="1" noTextEdit="1"/>
          </p:cNvSpPr>
          <p:nvPr/>
        </p:nvSpPr>
        <p:spPr bwMode="auto">
          <a:xfrm>
            <a:off x="9486081" y="51343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4319" name="WordArt 47"/>
          <p:cNvSpPr>
            <a:spLocks noChangeArrowheads="1" noChangeShapeType="1" noTextEdit="1"/>
          </p:cNvSpPr>
          <p:nvPr/>
        </p:nvSpPr>
        <p:spPr bwMode="auto">
          <a:xfrm>
            <a:off x="9490844" y="51200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54320" name="WordArt 48"/>
          <p:cNvSpPr>
            <a:spLocks noChangeArrowheads="1" noChangeShapeType="1" noTextEdit="1"/>
          </p:cNvSpPr>
          <p:nvPr/>
        </p:nvSpPr>
        <p:spPr bwMode="auto">
          <a:xfrm>
            <a:off x="9486081" y="51343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54321" name="WordArt 49"/>
          <p:cNvSpPr>
            <a:spLocks noChangeArrowheads="1" noChangeShapeType="1" noTextEdit="1"/>
          </p:cNvSpPr>
          <p:nvPr/>
        </p:nvSpPr>
        <p:spPr bwMode="auto">
          <a:xfrm>
            <a:off x="9486081" y="51343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4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4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4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4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4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3.7037E-7 L 1.25E-6 -0.07222 " pathEditMode="relative" rAng="0" ptsTypes="AA">
                                      <p:cBhvr>
                                        <p:cTn id="1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54299" grpId="0" animBg="1"/>
      <p:bldP spid="54299" grpId="1" animBg="1"/>
      <p:bldP spid="54300" grpId="0" animBg="1"/>
      <p:bldP spid="54312" grpId="0" animBg="1"/>
      <p:bldP spid="54312" grpId="1" animBg="1"/>
      <p:bldP spid="54313" grpId="0" animBg="1"/>
      <p:bldP spid="54313" grpId="1" animBg="1"/>
      <p:bldP spid="54314" grpId="0" animBg="1"/>
      <p:bldP spid="54314" grpId="1" animBg="1"/>
      <p:bldP spid="54315" grpId="0" animBg="1"/>
      <p:bldP spid="54315" grpId="1" animBg="1"/>
      <p:bldP spid="54317" grpId="0" animBg="1"/>
      <p:bldP spid="54317" grpId="1" animBg="1"/>
      <p:bldP spid="54318" grpId="0" animBg="1"/>
      <p:bldP spid="54318" grpId="1" animBg="1"/>
      <p:bldP spid="54319" grpId="0" animBg="1"/>
      <p:bldP spid="54319" grpId="1" animBg="1"/>
      <p:bldP spid="54320" grpId="0" animBg="1"/>
      <p:bldP spid="54320" grpId="1" animBg="1"/>
      <p:bldP spid="54321" grpId="0" animBg="1"/>
      <p:bldP spid="543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12168" y="990600"/>
            <a:ext cx="9784432" cy="15240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Từ nào dưới đây không phải là </a:t>
            </a:r>
            <a:endParaRPr lang="en-US" sz="4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đồng nghĩa với từ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“hòa bình</a:t>
            </a: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70719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8704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88369" y="2667000"/>
            <a:ext cx="545782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yên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555" y="29384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57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97756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04132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19325" y="3732893"/>
            <a:ext cx="54102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 hòa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505" y="39290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507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8706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85082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99253" y="4648200"/>
            <a:ext cx="5472113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bình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505" y="49196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507" y="46974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8706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85082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817397" y="5638800"/>
            <a:ext cx="5472113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bình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505" y="59102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507" y="56880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8706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85082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pic>
        <p:nvPicPr>
          <p:cNvPr id="87069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35892" y="788986"/>
            <a:ext cx="10676731" cy="119064"/>
          </a:xfrm>
          <a:prstGeom prst="rect">
            <a:avLst/>
          </a:prstGeom>
          <a:noFill/>
        </p:spPr>
      </p:pic>
      <p:sp>
        <p:nvSpPr>
          <p:cNvPr id="87071" name="WordArt 31"/>
          <p:cNvSpPr>
            <a:spLocks noChangeArrowheads="1" noChangeShapeType="1" noTextEdit="1"/>
          </p:cNvSpPr>
          <p:nvPr/>
        </p:nvSpPr>
        <p:spPr bwMode="auto">
          <a:xfrm>
            <a:off x="3109119" y="26988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87073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0432" y="0"/>
            <a:ext cx="1652588" cy="1676400"/>
          </a:xfrm>
          <a:prstGeom prst="rect">
            <a:avLst/>
          </a:prstGeom>
          <a:noFill/>
        </p:spPr>
      </p:pic>
      <p:sp>
        <p:nvSpPr>
          <p:cNvPr id="87075" name="WordArt 35"/>
          <p:cNvSpPr>
            <a:spLocks noChangeArrowheads="1" noChangeShapeType="1" noTextEdit="1"/>
          </p:cNvSpPr>
          <p:nvPr/>
        </p:nvSpPr>
        <p:spPr bwMode="auto">
          <a:xfrm>
            <a:off x="9410700" y="50516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7076" name="WordArt 36"/>
          <p:cNvSpPr>
            <a:spLocks noChangeArrowheads="1" noChangeShapeType="1" noTextEdit="1"/>
          </p:cNvSpPr>
          <p:nvPr/>
        </p:nvSpPr>
        <p:spPr bwMode="auto">
          <a:xfrm>
            <a:off x="9410700" y="50516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7077" name="WordArt 37"/>
          <p:cNvSpPr>
            <a:spLocks noChangeArrowheads="1" noChangeShapeType="1" noTextEdit="1"/>
          </p:cNvSpPr>
          <p:nvPr/>
        </p:nvSpPr>
        <p:spPr bwMode="auto">
          <a:xfrm>
            <a:off x="9415462" y="502304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7078" name="WordArt 38"/>
          <p:cNvSpPr>
            <a:spLocks noChangeArrowheads="1" noChangeShapeType="1" noTextEdit="1"/>
          </p:cNvSpPr>
          <p:nvPr/>
        </p:nvSpPr>
        <p:spPr bwMode="auto">
          <a:xfrm>
            <a:off x="9410700" y="50516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7079" name="WordArt 39"/>
          <p:cNvSpPr>
            <a:spLocks noChangeArrowheads="1" noChangeShapeType="1" noTextEdit="1"/>
          </p:cNvSpPr>
          <p:nvPr/>
        </p:nvSpPr>
        <p:spPr bwMode="auto">
          <a:xfrm>
            <a:off x="9458325" y="50516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7080" name="WordArt 40"/>
          <p:cNvSpPr>
            <a:spLocks noChangeArrowheads="1" noChangeShapeType="1" noTextEdit="1"/>
          </p:cNvSpPr>
          <p:nvPr/>
        </p:nvSpPr>
        <p:spPr bwMode="auto">
          <a:xfrm>
            <a:off x="9424987" y="50516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7081" name="WordArt 41"/>
          <p:cNvSpPr>
            <a:spLocks noChangeArrowheads="1" noChangeShapeType="1" noTextEdit="1"/>
          </p:cNvSpPr>
          <p:nvPr/>
        </p:nvSpPr>
        <p:spPr bwMode="auto">
          <a:xfrm>
            <a:off x="9410700" y="50516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7082" name="WordArt 42"/>
          <p:cNvSpPr>
            <a:spLocks noChangeArrowheads="1" noChangeShapeType="1" noTextEdit="1"/>
          </p:cNvSpPr>
          <p:nvPr/>
        </p:nvSpPr>
        <p:spPr bwMode="auto">
          <a:xfrm>
            <a:off x="9410700" y="50516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87083" name="WordArt 43"/>
          <p:cNvSpPr>
            <a:spLocks noChangeArrowheads="1" noChangeShapeType="1" noTextEdit="1"/>
          </p:cNvSpPr>
          <p:nvPr/>
        </p:nvSpPr>
        <p:spPr bwMode="auto">
          <a:xfrm>
            <a:off x="9415462" y="5037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87084" name="WordArt 44"/>
          <p:cNvSpPr>
            <a:spLocks noChangeArrowheads="1" noChangeShapeType="1" noTextEdit="1"/>
          </p:cNvSpPr>
          <p:nvPr/>
        </p:nvSpPr>
        <p:spPr bwMode="auto">
          <a:xfrm>
            <a:off x="9410700" y="50516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87085" name="WordArt 45"/>
          <p:cNvSpPr>
            <a:spLocks noChangeArrowheads="1" noChangeShapeType="1" noTextEdit="1"/>
          </p:cNvSpPr>
          <p:nvPr/>
        </p:nvSpPr>
        <p:spPr bwMode="auto">
          <a:xfrm>
            <a:off x="9410700" y="50516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8951912" y="2922787"/>
            <a:ext cx="1752600" cy="1752600"/>
            <a:chOff x="4320" y="3045"/>
            <a:chExt cx="1104" cy="1104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auto">
            <a:xfrm>
              <a:off x="4320" y="3045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8709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25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87067" name="AutoShape 27"/>
          <p:cNvSpPr>
            <a:spLocks noChangeArrowheads="1"/>
          </p:cNvSpPr>
          <p:nvPr/>
        </p:nvSpPr>
        <p:spPr bwMode="auto">
          <a:xfrm>
            <a:off x="264368" y="980629"/>
            <a:ext cx="1543050" cy="153124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68" name="WordArt 28"/>
          <p:cNvSpPr>
            <a:spLocks noChangeArrowheads="1" noChangeShapeType="1" noTextEdit="1"/>
          </p:cNvSpPr>
          <p:nvPr/>
        </p:nvSpPr>
        <p:spPr bwMode="auto">
          <a:xfrm>
            <a:off x="697732" y="1470016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6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7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7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04 1.48148E-6 L -0.00104 -0.07222 " pathEditMode="relative" rAng="0" ptsTypes="AA">
                                      <p:cBhvr>
                                        <p:cTn id="2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4" grpId="2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87075" grpId="0" animBg="1"/>
      <p:bldP spid="87075" grpId="1" animBg="1"/>
      <p:bldP spid="87076" grpId="0" animBg="1"/>
      <p:bldP spid="87076" grpId="1" animBg="1"/>
      <p:bldP spid="87077" grpId="0" animBg="1"/>
      <p:bldP spid="87077" grpId="1" animBg="1"/>
      <p:bldP spid="87078" grpId="0" animBg="1"/>
      <p:bldP spid="87078" grpId="1" animBg="1"/>
      <p:bldP spid="87079" grpId="0" animBg="1"/>
      <p:bldP spid="87079" grpId="1" animBg="1"/>
      <p:bldP spid="87080" grpId="0" animBg="1"/>
      <p:bldP spid="87080" grpId="1" animBg="1"/>
      <p:bldP spid="87081" grpId="0" animBg="1"/>
      <p:bldP spid="87081" grpId="1" animBg="1"/>
      <p:bldP spid="87082" grpId="0" animBg="1"/>
      <p:bldP spid="87082" grpId="1" animBg="1"/>
      <p:bldP spid="87083" grpId="0" animBg="1"/>
      <p:bldP spid="87083" grpId="1" animBg="1"/>
      <p:bldP spid="87084" grpId="0" animBg="1"/>
      <p:bldP spid="87084" grpId="1" animBg="1"/>
      <p:bldP spid="87085" grpId="0" animBg="1"/>
      <p:bldP spid="87085" grpId="1" animBg="1"/>
      <p:bldP spid="87067" grpId="0" animBg="1"/>
      <p:bldP spid="87067" grpId="1" animBg="1"/>
      <p:bldP spid="870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413149" y="1051829"/>
            <a:ext cx="10153895" cy="15240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Từ trái nghĩa với từ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“hòa bình”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51"/>
          <p:cNvGrpSpPr>
            <a:grpSpLocks/>
          </p:cNvGrpSpPr>
          <p:nvPr/>
        </p:nvGrpSpPr>
        <p:grpSpPr bwMode="auto">
          <a:xfrm>
            <a:off x="197124" y="-4763"/>
            <a:ext cx="320675" cy="6858001"/>
            <a:chOff x="202295" y="-322943"/>
            <a:chExt cx="319314" cy="7180943"/>
          </a:xfrm>
        </p:grpSpPr>
        <p:sp>
          <p:nvSpPr>
            <p:cNvPr id="49" name="Rectangle 48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 i="0">
                <a:latin typeface=".VnTime" pitchFamily="34" charset="0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 i="0">
                <a:latin typeface=".VnTime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 i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1876699" y="3124200"/>
            <a:ext cx="55626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tranh luận</a:t>
            </a:r>
            <a:endParaRPr lang="en-US" sz="4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386" y="3395663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4" name="Picture 53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387" y="31734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5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95587" y="3246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 i="0">
              <a:latin typeface=".VnTime" pitchFamily="34" charset="0"/>
            </a:endParaRPr>
          </a:p>
        </p:txBody>
      </p:sp>
      <p:sp>
        <p:nvSpPr>
          <p:cNvPr id="56" name="WordArt 226"/>
          <p:cNvSpPr>
            <a:spLocks noChangeArrowheads="1" noChangeShapeType="1" noTextEdit="1"/>
          </p:cNvSpPr>
          <p:nvPr/>
        </p:nvSpPr>
        <p:spPr bwMode="auto">
          <a:xfrm>
            <a:off x="801962" y="3359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57" name="AutoShape 51"/>
          <p:cNvSpPr>
            <a:spLocks noChangeArrowheads="1"/>
          </p:cNvSpPr>
          <p:nvPr/>
        </p:nvSpPr>
        <p:spPr bwMode="auto">
          <a:xfrm>
            <a:off x="1876699" y="4203700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giành</a:t>
            </a:r>
            <a:endParaRPr lang="en-US" sz="4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36" y="4475163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37" y="42529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6537" y="43259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 i="0">
              <a:latin typeface=".VnTime" pitchFamily="34" charset="0"/>
            </a:endParaRPr>
          </a:p>
        </p:txBody>
      </p:sp>
      <p:sp>
        <p:nvSpPr>
          <p:cNvPr id="61" name="WordArt 226"/>
          <p:cNvSpPr>
            <a:spLocks noChangeArrowheads="1" noChangeShapeType="1" noTextEdit="1"/>
          </p:cNvSpPr>
          <p:nvPr/>
        </p:nvSpPr>
        <p:spPr bwMode="auto">
          <a:xfrm>
            <a:off x="782912" y="4438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62" name="AutoShape 51"/>
          <p:cNvSpPr>
            <a:spLocks noChangeArrowheads="1"/>
          </p:cNvSpPr>
          <p:nvPr/>
        </p:nvSpPr>
        <p:spPr bwMode="auto">
          <a:xfrm>
            <a:off x="1829074" y="5270500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 tranh</a:t>
            </a:r>
            <a:endParaRPr lang="en-US" sz="4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36" y="5543550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4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37" y="5321300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5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6537" y="5394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 i="0">
              <a:latin typeface=".VnTime" pitchFamily="34" charset="0"/>
            </a:endParaRPr>
          </a:p>
        </p:txBody>
      </p:sp>
      <p:sp>
        <p:nvSpPr>
          <p:cNvPr id="66" name="WordArt 226"/>
          <p:cNvSpPr>
            <a:spLocks noChangeArrowheads="1" noChangeShapeType="1" noTextEdit="1"/>
          </p:cNvSpPr>
          <p:nvPr/>
        </p:nvSpPr>
        <p:spPr bwMode="auto">
          <a:xfrm>
            <a:off x="782912" y="550703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7" name="AutoShape 27"/>
          <p:cNvSpPr>
            <a:spLocks noChangeArrowheads="1"/>
          </p:cNvSpPr>
          <p:nvPr/>
        </p:nvSpPr>
        <p:spPr bwMode="auto">
          <a:xfrm>
            <a:off x="200299" y="1219200"/>
            <a:ext cx="135729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WordArt 28"/>
          <p:cNvSpPr>
            <a:spLocks noChangeArrowheads="1" noChangeShapeType="1" noTextEdit="1"/>
          </p:cNvSpPr>
          <p:nvPr/>
        </p:nvSpPr>
        <p:spPr bwMode="auto">
          <a:xfrm>
            <a:off x="581299" y="1643050"/>
            <a:ext cx="619100" cy="4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5536" y="741362"/>
            <a:ext cx="11661104" cy="96837"/>
          </a:xfrm>
          <a:prstGeom prst="rect">
            <a:avLst/>
          </a:prstGeom>
          <a:noFill/>
        </p:spPr>
      </p:pic>
      <p:sp>
        <p:nvSpPr>
          <p:cNvPr id="70" name="WordArt 31"/>
          <p:cNvSpPr>
            <a:spLocks noChangeArrowheads="1" noChangeShapeType="1" noTextEdit="1"/>
          </p:cNvSpPr>
          <p:nvPr/>
        </p:nvSpPr>
        <p:spPr bwMode="auto">
          <a:xfrm>
            <a:off x="3109119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71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0299" y="0"/>
            <a:ext cx="1652588" cy="1676400"/>
          </a:xfrm>
          <a:prstGeom prst="rect">
            <a:avLst/>
          </a:prstGeom>
          <a:noFill/>
        </p:spPr>
      </p:pic>
      <p:sp>
        <p:nvSpPr>
          <p:cNvPr id="72" name="WordArt 35"/>
          <p:cNvSpPr>
            <a:spLocks noChangeArrowheads="1" noChangeShapeType="1" noTextEdit="1"/>
          </p:cNvSpPr>
          <p:nvPr/>
        </p:nvSpPr>
        <p:spPr bwMode="auto">
          <a:xfrm>
            <a:off x="8986589" y="5278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3" name="WordArt 36"/>
          <p:cNvSpPr>
            <a:spLocks noChangeArrowheads="1" noChangeShapeType="1" noTextEdit="1"/>
          </p:cNvSpPr>
          <p:nvPr/>
        </p:nvSpPr>
        <p:spPr bwMode="auto">
          <a:xfrm>
            <a:off x="8986589" y="5278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4" name="WordArt 37"/>
          <p:cNvSpPr>
            <a:spLocks noChangeArrowheads="1" noChangeShapeType="1" noTextEdit="1"/>
          </p:cNvSpPr>
          <p:nvPr/>
        </p:nvSpPr>
        <p:spPr bwMode="auto">
          <a:xfrm>
            <a:off x="8991352" y="52497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5" name="WordArt 38"/>
          <p:cNvSpPr>
            <a:spLocks noChangeArrowheads="1" noChangeShapeType="1" noTextEdit="1"/>
          </p:cNvSpPr>
          <p:nvPr/>
        </p:nvSpPr>
        <p:spPr bwMode="auto">
          <a:xfrm>
            <a:off x="8986589" y="5278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6" name="WordArt 39"/>
          <p:cNvSpPr>
            <a:spLocks noChangeArrowheads="1" noChangeShapeType="1" noTextEdit="1"/>
          </p:cNvSpPr>
          <p:nvPr/>
        </p:nvSpPr>
        <p:spPr bwMode="auto">
          <a:xfrm>
            <a:off x="9034214" y="5278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7" name="WordArt 40"/>
          <p:cNvSpPr>
            <a:spLocks noChangeArrowheads="1" noChangeShapeType="1" noTextEdit="1"/>
          </p:cNvSpPr>
          <p:nvPr/>
        </p:nvSpPr>
        <p:spPr bwMode="auto">
          <a:xfrm>
            <a:off x="9000877" y="5278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8" name="WordArt 41"/>
          <p:cNvSpPr>
            <a:spLocks noChangeArrowheads="1" noChangeShapeType="1" noTextEdit="1"/>
          </p:cNvSpPr>
          <p:nvPr/>
        </p:nvSpPr>
        <p:spPr bwMode="auto">
          <a:xfrm>
            <a:off x="8986589" y="5278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9" name="WordArt 42"/>
          <p:cNvSpPr>
            <a:spLocks noChangeArrowheads="1" noChangeShapeType="1" noTextEdit="1"/>
          </p:cNvSpPr>
          <p:nvPr/>
        </p:nvSpPr>
        <p:spPr bwMode="auto">
          <a:xfrm>
            <a:off x="8986589" y="5278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80" name="WordArt 43"/>
          <p:cNvSpPr>
            <a:spLocks noChangeArrowheads="1" noChangeShapeType="1" noTextEdit="1"/>
          </p:cNvSpPr>
          <p:nvPr/>
        </p:nvSpPr>
        <p:spPr bwMode="auto">
          <a:xfrm>
            <a:off x="8991352" y="52640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81" name="WordArt 44"/>
          <p:cNvSpPr>
            <a:spLocks noChangeArrowheads="1" noChangeShapeType="1" noTextEdit="1"/>
          </p:cNvSpPr>
          <p:nvPr/>
        </p:nvSpPr>
        <p:spPr bwMode="auto">
          <a:xfrm>
            <a:off x="8986589" y="5278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82" name="WordArt 45"/>
          <p:cNvSpPr>
            <a:spLocks noChangeArrowheads="1" noChangeShapeType="1" noTextEdit="1"/>
          </p:cNvSpPr>
          <p:nvPr/>
        </p:nvSpPr>
        <p:spPr bwMode="auto">
          <a:xfrm>
            <a:off x="8986589" y="5278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88" name="Group 54"/>
          <p:cNvGrpSpPr>
            <a:grpSpLocks/>
          </p:cNvGrpSpPr>
          <p:nvPr/>
        </p:nvGrpSpPr>
        <p:grpSpPr bwMode="auto">
          <a:xfrm>
            <a:off x="8519864" y="3344763"/>
            <a:ext cx="1752600" cy="1752600"/>
            <a:chOff x="4320" y="2928"/>
            <a:chExt cx="1104" cy="1104"/>
          </a:xfrm>
        </p:grpSpPr>
        <p:sp>
          <p:nvSpPr>
            <p:cNvPr id="89" name="AutoShape 55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 i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90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5" grpId="0" animBg="1"/>
      <p:bldP spid="66" grpId="0" animBg="1"/>
      <p:bldP spid="67" grpId="0" animBg="1"/>
      <p:bldP spid="67" grpId="1" animBg="1"/>
      <p:bldP spid="68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1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1384" y="955713"/>
            <a:ext cx="11089232" cy="4314824"/>
          </a:xfrm>
          <a:solidFill>
            <a:srgbClr val="CCFFCC">
              <a:alpha val="41960"/>
            </a:srgbClr>
          </a:solidFill>
        </p:spPr>
        <p:txBody>
          <a:bodyPr/>
          <a:lstStyle/>
          <a:p>
            <a:pPr marL="609600" indent="-609600" algn="l"/>
            <a:r>
              <a:rPr lang="en-US" alt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1/56</a:t>
            </a:r>
            <a:r>
              <a:rPr lang="en-US" alt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</a:t>
            </a:r>
          </a:p>
          <a:p>
            <a:pPr marL="609600" indent="-609600" algn="l"/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ữu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tình, thân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buFontTx/>
              <a:buAutoNum type="alphaLcParenR"/>
            </a:pPr>
            <a:r>
              <a:rPr lang="en-US" alt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M: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buFontTx/>
              <a:buAutoNum type="alphaLcParenR"/>
            </a:pP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       M: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47800" y="152400"/>
            <a:ext cx="906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70913" y="1495801"/>
            <a:ext cx="2808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66010" y="2060848"/>
            <a:ext cx="28627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23167" y="3933056"/>
            <a:ext cx="7387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14169" y="3944073"/>
            <a:ext cx="14124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9517" y="4581128"/>
            <a:ext cx="7029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70955" y="4592145"/>
            <a:ext cx="676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2862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5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551384" y="332656"/>
            <a:ext cx="11377264" cy="6264696"/>
          </a:xfrm>
          <a:solidFill>
            <a:srgbClr val="FFE0A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indent="-609600" algn="l">
              <a:defRPr/>
            </a:pP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2/56:</a:t>
            </a:r>
            <a:r>
              <a:rPr lang="en-US" alt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Xếp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alt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thời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lệ,hợp</a:t>
            </a:r>
            <a:r>
              <a:rPr lang="en-US" altLang="en-US" sz="3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nhất, hợp pháp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hợp</a:t>
            </a:r>
          </a:p>
          <a:p>
            <a:pPr algn="l">
              <a:defRPr/>
            </a:pPr>
            <a:endParaRPr lang="en-US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09600" algn="l">
              <a:spcBef>
                <a:spcPct val="0"/>
              </a:spcBef>
              <a:buFontTx/>
              <a:buAutoNum type="alphaLcParenR"/>
              <a:defRPr/>
            </a:pPr>
            <a:r>
              <a:rPr lang="en-US" alt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pPr indent="-609600" algn="l">
              <a:defRPr/>
            </a:pPr>
            <a:r>
              <a:rPr lang="en-US" alt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</a:t>
            </a:r>
            <a:r>
              <a:rPr lang="en-US" altLang="en-US" sz="36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 </a:t>
            </a:r>
            <a:r>
              <a:rPr lang="en-US" alt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altLang="en-US" sz="36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09600" algn="l">
              <a:spcBef>
                <a:spcPct val="0"/>
              </a:spcBef>
              <a:defRPr/>
            </a:pP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 </a:t>
            </a:r>
          </a:p>
          <a:p>
            <a:pPr indent="-609600" algn="l">
              <a:spcBef>
                <a:spcPct val="0"/>
              </a:spcBef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US" altLang="en-US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hích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09600" algn="l">
              <a:spcBef>
                <a:spcPct val="0"/>
              </a:spcBef>
              <a:defRPr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47928" y="908720"/>
            <a:ext cx="26720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47528" y="1484784"/>
            <a:ext cx="28627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99456" y="3573016"/>
            <a:ext cx="7387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90458" y="3584033"/>
            <a:ext cx="14124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08768" y="4797152"/>
            <a:ext cx="7387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99770" y="4797152"/>
            <a:ext cx="6404742" cy="110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320</Words>
  <Application>Microsoft Office PowerPoint</Application>
  <PresentationFormat>Widescreen</PresentationFormat>
  <Paragraphs>78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.VnBahamasBH</vt:lpstr>
      <vt:lpstr>.VnHelvetInsH</vt:lpstr>
      <vt:lpstr>.VnTime</vt:lpstr>
      <vt:lpstr>.VnTimeH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SÂN CHƠI TRÍ TuỆ</dc:title>
  <dc:creator>Windows User</dc:creator>
  <cp:lastModifiedBy>GIGABYTE</cp:lastModifiedBy>
  <cp:revision>55</cp:revision>
  <dcterms:created xsi:type="dcterms:W3CDTF">2017-12-05T08:56:06Z</dcterms:created>
  <dcterms:modified xsi:type="dcterms:W3CDTF">2024-06-07T02:08:31Z</dcterms:modified>
</cp:coreProperties>
</file>