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6"/>
  </p:notesMasterIdLst>
  <p:sldIdLst>
    <p:sldId id="263" r:id="rId2"/>
    <p:sldId id="257" r:id="rId3"/>
    <p:sldId id="293" r:id="rId4"/>
    <p:sldId id="294" r:id="rId5"/>
    <p:sldId id="260" r:id="rId6"/>
    <p:sldId id="295" r:id="rId7"/>
    <p:sldId id="284" r:id="rId8"/>
    <p:sldId id="283" r:id="rId9"/>
    <p:sldId id="271" r:id="rId10"/>
    <p:sldId id="272" r:id="rId11"/>
    <p:sldId id="281" r:id="rId12"/>
    <p:sldId id="273" r:id="rId13"/>
    <p:sldId id="28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2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8" y="6068287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8" y="6188363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8" y="6420223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8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5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7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7" y="6454286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70" y="6596636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8" y="6519512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81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1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63" r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39" b="100000" l="0" r="99716"/>
                    </a14:imgEffect>
                    <a14:imgEffect>
                      <a14:brightnessContrast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377"/>
            <a:ext cx="12284363" cy="5370042"/>
          </a:xfrm>
          <a:prstGeom prst="rect">
            <a:avLst/>
          </a:prstGeom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A7DDA250-53EF-3BA3-9DD0-9740DE8AA1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0485" y="850778"/>
            <a:ext cx="9042135" cy="533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23993"/>
              </a:avLst>
            </a:prstTxWarp>
          </a:bodyPr>
          <a:lstStyle/>
          <a:p>
            <a:pPr algn="ctr"/>
            <a:r>
              <a:rPr lang="en-US" sz="3333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93B9FC8-D2A5-1364-ACFA-EE4710500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089" y="3108412"/>
            <a:ext cx="8382000" cy="157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6" rIns="108852" bIns="544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7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THỪA SỐ TRONG MỘT TÍCH</a:t>
            </a:r>
          </a:p>
        </p:txBody>
      </p:sp>
    </p:spTree>
    <p:extLst>
      <p:ext uri="{BB962C8B-B14F-4D97-AF65-F5344CB8AC3E}">
        <p14:creationId xmlns:p14="http://schemas.microsoft.com/office/powerpoint/2010/main" val="24269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82842"/>
              </p:ext>
            </p:extLst>
          </p:nvPr>
        </p:nvGraphicFramePr>
        <p:xfrm>
          <a:off x="731520" y="1216234"/>
          <a:ext cx="10728959" cy="4775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3891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0751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7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63337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62850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584959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159773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16026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4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157489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464409" y="176231"/>
            <a:ext cx="348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2137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0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7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-1"/>
            <a:ext cx="12191702" cy="6872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-14330"/>
            <a:ext cx="12191702" cy="6872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702" cy="6872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" y="-28661"/>
            <a:ext cx="12191998" cy="6886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" y="-42991"/>
            <a:ext cx="12191999" cy="68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7050" y="1876888"/>
            <a:ext cx="10289218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2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432" y="2507900"/>
            <a:ext cx="3696133" cy="4110633"/>
          </a:xfrm>
          <a:prstGeom prst="rect">
            <a:avLst/>
          </a:prstGeom>
        </p:spPr>
      </p:pic>
      <p:grpSp>
        <p:nvGrpSpPr>
          <p:cNvPr id="2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2601447" y="575285"/>
            <a:ext cx="5578016" cy="3762656"/>
            <a:chOff x="1323833" y="429251"/>
            <a:chExt cx="9635174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9635174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1" y="1866644"/>
              <a:ext cx="7462744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89" y="2346120"/>
            <a:ext cx="292631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538019" y="3930988"/>
            <a:ext cx="1132994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97" y="860988"/>
            <a:ext cx="3062906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104515" y="1258982"/>
            <a:ext cx="2702624" cy="22314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450294" y="5419848"/>
            <a:ext cx="2365567" cy="1107640"/>
            <a:chOff x="941698" y="2716303"/>
            <a:chExt cx="3155235" cy="1108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1453492" y="2882310"/>
              <a:ext cx="2643441" cy="858129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941698" y="2743562"/>
              <a:ext cx="1023584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044130" y="2716303"/>
              <a:ext cx="842755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3354451" y="1517720"/>
            <a:ext cx="5525345" cy="1323353"/>
            <a:chOff x="1774606" y="557826"/>
            <a:chExt cx="7369791" cy="1323832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1774606" y="557826"/>
              <a:ext cx="7369791" cy="1323832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3706877" y="689984"/>
              <a:ext cx="3742033" cy="10156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5998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9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 5 = ?</a:t>
              </a:r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464271" y="3751854"/>
            <a:ext cx="2365568" cy="1107641"/>
            <a:chOff x="1557446" y="2522474"/>
            <a:chExt cx="3155231" cy="110804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45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804" y="2522474"/>
              <a:ext cx="879103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1289157" y="3803550"/>
            <a:ext cx="2365569" cy="1145998"/>
            <a:chOff x="-1142338" y="2597727"/>
            <a:chExt cx="3155228" cy="1146412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-630548" y="2820149"/>
              <a:ext cx="2643438" cy="858129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40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-1142338" y="2681401"/>
              <a:ext cx="1023581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-1076372" y="2597727"/>
              <a:ext cx="930415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689" y="4119117"/>
            <a:ext cx="2585123" cy="2779007"/>
          </a:xfrm>
          <a:prstGeom prst="rect">
            <a:avLst/>
          </a:prstGeom>
        </p:spPr>
      </p:pic>
      <p:pic>
        <p:nvPicPr>
          <p:cNvPr id="16" name="Đồng hồ đếm ngược 10 giây.mp4">
            <a:hlinkClick r:id="" action="ppaction://media"/>
            <a:extLst>
              <a:ext uri="{FF2B5EF4-FFF2-40B4-BE49-F238E27FC236}">
                <a16:creationId xmlns:a16="http://schemas.microsoft.com/office/drawing/2014/main" id="{EE9ED5F5-C7F2-945A-8121-02C1D581C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746.159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5919" y="1998831"/>
            <a:ext cx="2588600" cy="1791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1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16"/>
                    </p:tgtEl>
                  </p:cMediaNode>
                </p:video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3.746)">
                                          <p:cBhvr>
                                            <p:cTn id="21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16"/>
                    </p:tgtEl>
                  </p:cMediaNode>
                </p:video>
              </p:childTnLst>
            </p:cTn>
          </p:par>
        </p:tnLst>
        <p:bldLst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89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538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04515" y="1258982"/>
            <a:ext cx="2702624" cy="22314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6792693" y="3412791"/>
            <a:ext cx="2365568" cy="1122514"/>
            <a:chOff x="1557446" y="2726199"/>
            <a:chExt cx="3155231" cy="1122921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8" y="2944178"/>
              <a:ext cx="2643439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Tổng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786382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10591" y="2726199"/>
              <a:ext cx="879103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2324745" y="536469"/>
            <a:ext cx="7542510" cy="1334119"/>
            <a:chOff x="1156808" y="547057"/>
            <a:chExt cx="7369790" cy="133460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1156808" y="557826"/>
              <a:ext cx="7369790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1511560" y="547057"/>
              <a:ext cx="6931277" cy="1323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4000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 phép tính 9x5 = 45, số 45 gọi là: </a:t>
              </a:r>
              <a:endParaRPr lang="en-US" sz="40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890412" y="3473831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 Tích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564260" y="2460307"/>
              <a:ext cx="930416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4186530" y="5375873"/>
            <a:ext cx="3212231" cy="1147818"/>
            <a:chOff x="-33344" y="3124875"/>
            <a:chExt cx="4284519" cy="1148242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478447" y="3263631"/>
              <a:ext cx="3772728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5398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Thương</a:t>
              </a:r>
              <a:endParaRPr lang="en-US" sz="5398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-33344" y="3124875"/>
              <a:ext cx="1023581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44505" y="3165076"/>
              <a:ext cx="842754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621" y="3900758"/>
            <a:ext cx="2828525" cy="3040664"/>
          </a:xfrm>
          <a:prstGeom prst="rect">
            <a:avLst/>
          </a:prstGeom>
        </p:spPr>
      </p:pic>
      <p:pic>
        <p:nvPicPr>
          <p:cNvPr id="9" name="Đồng hồ đếm ngược 10 giây.mp4">
            <a:hlinkClick r:id="" action="ppaction://media"/>
            <a:extLst>
              <a:ext uri="{FF2B5EF4-FFF2-40B4-BE49-F238E27FC236}">
                <a16:creationId xmlns:a16="http://schemas.microsoft.com/office/drawing/2014/main" id="{E5FCA385-533F-65C1-3F71-A081F2069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746.159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5919" y="1998831"/>
            <a:ext cx="2588600" cy="1791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1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3.746)">
                                          <p:cBhvr>
                                            <p:cTn id="21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89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538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04515" y="1258982"/>
            <a:ext cx="2702624" cy="22314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Hoan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hô</a:t>
            </a:r>
            <a:endParaRPr lang="en-US" sz="3199" b="1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iCiel Cadena" panose="02000503000000020004" pitchFamily="2" charset="0"/>
            </a:endParaRP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Các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bạn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thật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3199" b="1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giỏi</a:t>
            </a:r>
            <a:r>
              <a:rPr lang="en-US" sz="3199" b="1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2625"/>
            <a:ext cx="12192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1256103" y="3983736"/>
            <a:ext cx="2727512" cy="1107639"/>
            <a:chOff x="-1351910" y="2554685"/>
            <a:chExt cx="3638004" cy="1108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-357349" y="2686929"/>
              <a:ext cx="2643443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3600" b="1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và 24</a:t>
              </a:r>
              <a:endParaRPr lang="en-US" sz="36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-1351910" y="2595823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-1318833" y="2554685"/>
              <a:ext cx="930417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651247" y="728371"/>
            <a:ext cx="8993079" cy="1360265"/>
            <a:chOff x="1745972" y="653111"/>
            <a:chExt cx="9059407" cy="136075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618802" y="653111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1745972" y="689984"/>
              <a:ext cx="9059407" cy="1323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4000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Các thừa số trong phép tính</a:t>
              </a:r>
            </a:p>
            <a:p>
              <a:pPr algn="ctr" defTabSz="914126">
                <a:defRPr/>
              </a:pPr>
              <a:r>
                <a:rPr lang="en-US" sz="4000" b="1" kern="0" spc="5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8 x 3 = 24 là:</a:t>
              </a:r>
              <a:endParaRPr lang="en-US" sz="40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5863066" y="4064990"/>
            <a:ext cx="2632267" cy="1107640"/>
            <a:chOff x="1308309" y="2555587"/>
            <a:chExt cx="3510945" cy="110804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175815" y="2695810"/>
              <a:ext cx="2643439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4000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8 và 3 </a:t>
              </a:r>
              <a:endParaRPr lang="en-US" sz="40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308309" y="2585649"/>
              <a:ext cx="1023578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386860" y="2555587"/>
              <a:ext cx="879100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4457057" y="5389163"/>
            <a:ext cx="2641793" cy="1147826"/>
            <a:chOff x="1557446" y="2548181"/>
            <a:chExt cx="3523664" cy="1148241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437671" y="2686929"/>
              <a:ext cx="2643439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r>
                <a:rPr lang="en-US" sz="4000" kern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 và 24</a:t>
              </a:r>
              <a:endParaRPr lang="en-US" sz="4000" kern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636241" y="2588381"/>
              <a:ext cx="842755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 defTabSz="914126">
                <a:defRPr/>
              </a:pPr>
              <a:r>
                <a:rPr lang="en-US" sz="6598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207" y="3977235"/>
            <a:ext cx="2764344" cy="2971670"/>
          </a:xfrm>
          <a:prstGeom prst="rect">
            <a:avLst/>
          </a:prstGeom>
        </p:spPr>
      </p:pic>
      <p:pic>
        <p:nvPicPr>
          <p:cNvPr id="9" name="Đồng hồ đếm ngược 10 giây.mp4">
            <a:hlinkClick r:id="" action="ppaction://media"/>
            <a:extLst>
              <a:ext uri="{FF2B5EF4-FFF2-40B4-BE49-F238E27FC236}">
                <a16:creationId xmlns:a16="http://schemas.microsoft.com/office/drawing/2014/main" id="{12623002-8D81-8BBA-499E-670482B10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746.159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5919" y="1998831"/>
            <a:ext cx="2588600" cy="1791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1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3.746)">
                                          <p:cBhvr>
                                            <p:cTn id="21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sai-www.nhacchuongvui.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45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96" y="1835315"/>
            <a:ext cx="2882023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62" y="1745248"/>
            <a:ext cx="4606892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2434050" y="4541252"/>
            <a:ext cx="750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endParaRPr lang="en-US" sz="10000" dirty="0">
              <a:solidFill>
                <a:srgbClr val="FFFF00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AE1BE82-C2BB-8B8C-59A1-AAF050BF3C71}"/>
              </a:ext>
            </a:extLst>
          </p:cNvPr>
          <p:cNvSpPr txBox="1"/>
          <p:nvPr/>
        </p:nvSpPr>
        <p:spPr>
          <a:xfrm>
            <a:off x="272224" y="36147"/>
            <a:ext cx="11741285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toán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	3 ca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6</a:t>
            </a:r>
            <a:r>
              <a:rPr lang="en-US" sz="4000" b="1" i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ca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mấy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lít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30A8150C-164D-2FAB-009C-1BB7B6C86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9" y="1795395"/>
            <a:ext cx="2176352" cy="2399245"/>
          </a:xfrm>
          <a:prstGeom prst="rect">
            <a:avLst/>
          </a:prstGeom>
        </p:spPr>
      </p:pic>
      <p:pic>
        <p:nvPicPr>
          <p:cNvPr id="12" name="Picture 1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9A932D01-5125-72B5-FA66-46669357C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55" y="1831950"/>
            <a:ext cx="2176352" cy="2399245"/>
          </a:xfrm>
          <a:prstGeom prst="rect">
            <a:avLst/>
          </a:prstGeom>
        </p:spPr>
      </p:pic>
      <p:pic>
        <p:nvPicPr>
          <p:cNvPr id="13" name="Picture 1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872991CF-4C8B-5583-AB3D-EBE82C861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55" y="1815661"/>
            <a:ext cx="2176352" cy="23992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6B3E8F-9F22-A935-035D-030E8093FF0D}"/>
              </a:ext>
            </a:extLst>
          </p:cNvPr>
          <p:cNvSpPr/>
          <p:nvPr/>
        </p:nvSpPr>
        <p:spPr>
          <a:xfrm>
            <a:off x="3333497" y="2645147"/>
            <a:ext cx="570811" cy="4966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C07402-258D-57EC-96B6-FE79DB0B2C57}"/>
              </a:ext>
            </a:extLst>
          </p:cNvPr>
          <p:cNvGrpSpPr/>
          <p:nvPr/>
        </p:nvGrpSpPr>
        <p:grpSpPr>
          <a:xfrm>
            <a:off x="2787687" y="3657802"/>
            <a:ext cx="6276496" cy="842888"/>
            <a:chOff x="1255280" y="3295757"/>
            <a:chExt cx="3958894" cy="888106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A4C6F60-4F98-C888-1463-966CAAEC5C84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315F3F-CE9F-1C7A-3C12-8BE77C8D7CE6}"/>
                </a:ext>
              </a:extLst>
            </p:cNvPr>
            <p:cNvSpPr txBox="1"/>
            <p:nvPr/>
          </p:nvSpPr>
          <p:spPr>
            <a:xfrm>
              <a:off x="2542156" y="3592765"/>
              <a:ext cx="1372732" cy="59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64041-3874-A02A-F728-161EF2A00070}"/>
              </a:ext>
            </a:extLst>
          </p:cNvPr>
          <p:cNvSpPr/>
          <p:nvPr/>
        </p:nvSpPr>
        <p:spPr>
          <a:xfrm>
            <a:off x="5754058" y="2626117"/>
            <a:ext cx="599366" cy="4944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B422DA-ADDE-D721-A785-C6B60B0CF161}"/>
              </a:ext>
            </a:extLst>
          </p:cNvPr>
          <p:cNvSpPr/>
          <p:nvPr/>
        </p:nvSpPr>
        <p:spPr>
          <a:xfrm>
            <a:off x="8207839" y="2615566"/>
            <a:ext cx="578003" cy="4843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FA7475-20EA-B03E-B96E-38F0F1774651}"/>
              </a:ext>
            </a:extLst>
          </p:cNvPr>
          <p:cNvSpPr/>
          <p:nvPr/>
        </p:nvSpPr>
        <p:spPr>
          <a:xfrm>
            <a:off x="3003367" y="4581708"/>
            <a:ext cx="5938630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100" b="1" dirty="0">
                <a:latin typeface="Times New Roman" pitchFamily="18" charset="0"/>
                <a:cs typeface="Times New Roman" pitchFamily="18" charset="0"/>
              </a:rPr>
              <a:t>x       3        =     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7AECCB-29D0-0403-9F38-CC4169C6F924}"/>
              </a:ext>
            </a:extLst>
          </p:cNvPr>
          <p:cNvSpPr/>
          <p:nvPr/>
        </p:nvSpPr>
        <p:spPr>
          <a:xfrm>
            <a:off x="3122701" y="4493347"/>
            <a:ext cx="593513" cy="59900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4406A2-7E74-5585-EC11-3FE50A7CF000}"/>
              </a:ext>
            </a:extLst>
          </p:cNvPr>
          <p:cNvSpPr/>
          <p:nvPr/>
        </p:nvSpPr>
        <p:spPr>
          <a:xfrm>
            <a:off x="2488049" y="5465128"/>
            <a:ext cx="1828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6A1E7B-4BB4-9DC8-33DB-5097F00E8C35}"/>
              </a:ext>
            </a:extLst>
          </p:cNvPr>
          <p:cNvSpPr/>
          <p:nvPr/>
        </p:nvSpPr>
        <p:spPr>
          <a:xfrm>
            <a:off x="7569557" y="5465128"/>
            <a:ext cx="1408000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33A57C-B989-A827-2592-183582653BCA}"/>
              </a:ext>
            </a:extLst>
          </p:cNvPr>
          <p:cNvSpPr/>
          <p:nvPr/>
        </p:nvSpPr>
        <p:spPr>
          <a:xfrm>
            <a:off x="5073154" y="5443405"/>
            <a:ext cx="1828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85E76A-1AFE-9E09-68CC-798B691D202B}"/>
              </a:ext>
            </a:extLst>
          </p:cNvPr>
          <p:cNvCxnSpPr>
            <a:cxnSpLocks/>
          </p:cNvCxnSpPr>
          <p:nvPr/>
        </p:nvCxnSpPr>
        <p:spPr>
          <a:xfrm>
            <a:off x="8274494" y="5081082"/>
            <a:ext cx="0" cy="3433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8536D2-A625-7384-3989-5DF08A366B22}"/>
              </a:ext>
            </a:extLst>
          </p:cNvPr>
          <p:cNvCxnSpPr>
            <a:cxnSpLocks/>
          </p:cNvCxnSpPr>
          <p:nvPr/>
        </p:nvCxnSpPr>
        <p:spPr>
          <a:xfrm>
            <a:off x="5983190" y="5121797"/>
            <a:ext cx="0" cy="3433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CDCF938-6853-A3C7-AD44-0698ADAAE183}"/>
              </a:ext>
            </a:extLst>
          </p:cNvPr>
          <p:cNvCxnSpPr>
            <a:cxnSpLocks/>
          </p:cNvCxnSpPr>
          <p:nvPr/>
        </p:nvCxnSpPr>
        <p:spPr>
          <a:xfrm>
            <a:off x="3399508" y="5121797"/>
            <a:ext cx="0" cy="3433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B827CB4-4E94-2320-FCE4-1DA360AE937C}"/>
              </a:ext>
            </a:extLst>
          </p:cNvPr>
          <p:cNvSpPr/>
          <p:nvPr/>
        </p:nvSpPr>
        <p:spPr>
          <a:xfrm>
            <a:off x="2806459" y="6073004"/>
            <a:ext cx="5938630" cy="533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       </a:t>
            </a: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   3        =     2</a:t>
            </a:r>
          </a:p>
        </p:txBody>
      </p:sp>
    </p:spTree>
    <p:extLst>
      <p:ext uri="{BB962C8B-B14F-4D97-AF65-F5344CB8AC3E}">
        <p14:creationId xmlns:p14="http://schemas.microsoft.com/office/powerpoint/2010/main" val="30885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627AD-A623-D62C-27FD-2F302CD28F0D}"/>
              </a:ext>
            </a:extLst>
          </p:cNvPr>
          <p:cNvSpPr txBox="1"/>
          <p:nvPr/>
        </p:nvSpPr>
        <p:spPr>
          <a:xfrm>
            <a:off x="532661" y="1748901"/>
            <a:ext cx="1100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tìm thừa số ta lấy tích chia cho thừa số kia.</a:t>
            </a:r>
          </a:p>
        </p:txBody>
      </p:sp>
    </p:spTree>
    <p:extLst>
      <p:ext uri="{BB962C8B-B14F-4D97-AF65-F5344CB8AC3E}">
        <p14:creationId xmlns:p14="http://schemas.microsoft.com/office/powerpoint/2010/main" val="85802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D9C52E-0A89-4505-AB2A-2B1F48D8D49F}"/>
              </a:ext>
            </a:extLst>
          </p:cNvPr>
          <p:cNvSpPr/>
          <p:nvPr/>
        </p:nvSpPr>
        <p:spPr>
          <a:xfrm>
            <a:off x="2533386" y="1086327"/>
            <a:ext cx="7202629" cy="1924824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          x  5  =  35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35   :   5  =  7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60" y="2758365"/>
            <a:ext cx="5796985" cy="332591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905764" y="1174967"/>
            <a:ext cx="882465" cy="7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E7B8F-0BC6-EAE3-D3E8-FFC35DF051D9}"/>
              </a:ext>
            </a:extLst>
          </p:cNvPr>
          <p:cNvSpPr txBox="1"/>
          <p:nvPr/>
        </p:nvSpPr>
        <p:spPr>
          <a:xfrm>
            <a:off x="464409" y="96329"/>
            <a:ext cx="348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108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1812</TotalTime>
  <Words>231</Words>
  <Application>Microsoft Office PowerPoint</Application>
  <PresentationFormat>Widescreen</PresentationFormat>
  <Paragraphs>72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iCiel Cadena</vt:lpstr>
      <vt:lpstr>Livvic</vt:lpstr>
      <vt:lpstr>Open Sans</vt:lpstr>
      <vt:lpstr>Roboto Condensed Light</vt:lpstr>
      <vt:lpstr>SVN-Cookies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</cp:lastModifiedBy>
  <cp:revision>89</cp:revision>
  <dcterms:created xsi:type="dcterms:W3CDTF">2021-05-10T04:55:00Z</dcterms:created>
  <dcterms:modified xsi:type="dcterms:W3CDTF">2024-06-07T03:37:08Z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2057-11.2.0.10323</vt:lpwstr>
  </property>
  <property fmtid="{D5CDD505-2E9C-101B-9397-08002B2CF9AE}" pid="3" name="ICV">
    <vt:lpwstr>6E1C319861FE44008E40F10779FB8F8D</vt:lpwstr>
  </property>
</Properties>
</file>