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sldIdLst>
    <p:sldId id="331" r:id="rId2"/>
    <p:sldId id="336" r:id="rId3"/>
    <p:sldId id="268" r:id="rId4"/>
    <p:sldId id="339" r:id="rId5"/>
    <p:sldId id="338" r:id="rId6"/>
    <p:sldId id="340" r:id="rId7"/>
    <p:sldId id="341" r:id="rId8"/>
    <p:sldId id="342" r:id="rId9"/>
    <p:sldId id="319" r:id="rId10"/>
    <p:sldId id="320" r:id="rId11"/>
    <p:sldId id="345" r:id="rId12"/>
    <p:sldId id="346" r:id="rId13"/>
    <p:sldId id="347" r:id="rId14"/>
    <p:sldId id="348" r:id="rId15"/>
    <p:sldId id="349" r:id="rId16"/>
    <p:sldId id="351" r:id="rId17"/>
    <p:sldId id="35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505F2C04-C923-438B-8C0F-E0CD2BADF298}">
      <wppc:fontMiss xmlns:wppc="http://www.wps.cn/officeDocument/PresentationCustomData" xmlns="" type="true"/>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00CC"/>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2" d="100"/>
          <a:sy n="72" d="100"/>
        </p:scale>
        <p:origin x="66"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BF160E-03EF-4378-A691-B49C7FF8B8F6}" type="datetimeFigureOut">
              <a:rPr lang="en-US" smtClean="0"/>
              <a:t>07/06/2024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4CFB0A-1826-416E-AC93-3EBF4778614D}" type="slidenum">
              <a:rPr lang="en-US" smtClean="0"/>
              <a:t>‹#›</a:t>
            </a:fld>
            <a:endParaRPr lang="en-US"/>
          </a:p>
        </p:txBody>
      </p:sp>
    </p:spTree>
    <p:extLst>
      <p:ext uri="{BB962C8B-B14F-4D97-AF65-F5344CB8AC3E}">
        <p14:creationId xmlns:p14="http://schemas.microsoft.com/office/powerpoint/2010/main" val="1784273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3"/>
          <p:cNvPicPr>
            <a:picLocks noChangeAspect="1"/>
          </p:cNvPicPr>
          <p:nvPr/>
        </p:nvPicPr>
        <p:blipFill>
          <a:blip r:embed="rId2"/>
          <a:stretch>
            <a:fillRect/>
          </a:stretch>
        </p:blipFill>
        <p:spPr>
          <a:xfrm>
            <a:off x="0" y="0"/>
            <a:ext cx="12192000" cy="6858000"/>
          </a:xfrm>
          <a:prstGeom prst="rect">
            <a:avLst/>
          </a:prstGeom>
          <a:noFill/>
          <a:ln w="9525">
            <a:noFill/>
          </a:ln>
        </p:spPr>
      </p:pic>
      <p:sp>
        <p:nvSpPr>
          <p:cNvPr id="2051" name="Rectangle 3"/>
          <p:cNvSpPr>
            <a:spLocks noGrp="1" noChangeArrowheads="1"/>
          </p:cNvSpPr>
          <p:nvPr>
            <p:ph type="ctrTitle"/>
          </p:nvPr>
        </p:nvSpPr>
        <p:spPr>
          <a:xfrm>
            <a:off x="624417" y="3717925"/>
            <a:ext cx="10943167" cy="1082675"/>
          </a:xfrm>
        </p:spPr>
        <p:txBody>
          <a:bodyPr/>
          <a:lstStyle>
            <a:lvl1pPr algn="r">
              <a:defRPr/>
            </a:lvl1pPr>
          </a:lstStyle>
          <a:p>
            <a:pPr lvl="0"/>
            <a:r>
              <a:rPr lang="en-US" altLang="zh-CN" noProof="0" smtClean="0"/>
              <a:t>Click to edit Master title style</a:t>
            </a:r>
          </a:p>
        </p:txBody>
      </p:sp>
      <p:sp>
        <p:nvSpPr>
          <p:cNvPr id="2052" name="Rectangle 4"/>
          <p:cNvSpPr>
            <a:spLocks noGrp="1" noChangeArrowheads="1"/>
          </p:cNvSpPr>
          <p:nvPr>
            <p:ph type="subTitle" idx="1"/>
          </p:nvPr>
        </p:nvSpPr>
        <p:spPr>
          <a:xfrm>
            <a:off x="626533" y="4940300"/>
            <a:ext cx="10949517" cy="981075"/>
          </a:xfrm>
        </p:spPr>
        <p:txBody>
          <a:bodyPr/>
          <a:lstStyle>
            <a:lvl1pPr marL="0" indent="0" algn="r">
              <a:buFontTx/>
              <a:buNone/>
              <a:defRPr/>
            </a:lvl1pPr>
          </a:lstStyle>
          <a:p>
            <a:pPr lvl="0"/>
            <a:r>
              <a:rPr lang="en-US" altLang="zh-CN" noProof="0" smtClean="0"/>
              <a:t>Click to edit Master subtitle style</a:t>
            </a:r>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AE0C1B43-FDCF-44FE-A23F-F5FBF2DB1A79}" type="datetimeFigureOut">
              <a:rPr lang="en-US" smtClean="0"/>
              <a:t>07/06/2024</a:t>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47FBF2EE-BAD1-4F6E-B89A-04EBC4F6A605}" type="slidenum">
              <a:rPr lang="en-US" smtClean="0"/>
              <a:t>‹#›</a:t>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0C1B43-FDCF-44FE-A23F-F5FBF2DB1A79}" type="datetimeFigureOut">
              <a:rPr lang="en-US" smtClean="0"/>
              <a:t>07/06/2024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FBF2EE-BAD1-4F6E-B89A-04EBC4F6A605}" type="slidenum">
              <a:rPr lang="en-US" smtClean="0"/>
              <a:t>‹#›</a:t>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0C1B43-FDCF-44FE-A23F-F5FBF2DB1A79}" type="datetimeFigureOut">
              <a:rPr lang="en-US" smtClean="0"/>
              <a:t>07/06/2024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FBF2EE-BAD1-4F6E-B89A-04EBC4F6A605}" type="slidenum">
              <a:rPr lang="en-US" smtClean="0"/>
              <a:t>‹#›</a:t>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7B5E6BF-2210-4405-9E7E-BD2D1EEE0E18}" type="slidenum">
              <a:rPr lang="en-US" altLang="en-US"/>
              <a:t>‹#›</a:t>
            </a:fld>
            <a:endParaRPr lang="en-US" alt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0C1B43-FDCF-44FE-A23F-F5FBF2DB1A79}" type="datetimeFigureOut">
              <a:rPr lang="en-US" smtClean="0"/>
              <a:t>07/06/2024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FBF2EE-BAD1-4F6E-B89A-04EBC4F6A605}" type="slidenum">
              <a:rPr lang="en-US" smtClean="0"/>
              <a:t>‹#›</a:t>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0C1B43-FDCF-44FE-A23F-F5FBF2DB1A79}" type="datetimeFigureOut">
              <a:rPr lang="en-US" smtClean="0"/>
              <a:t>07/06/2024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FBF2EE-BAD1-4F6E-B89A-04EBC4F6A605}" type="slidenum">
              <a:rPr lang="en-US" smtClean="0"/>
              <a:t>‹#›</a:t>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E0C1B43-FDCF-44FE-A23F-F5FBF2DB1A79}" type="datetimeFigureOut">
              <a:rPr lang="en-US" smtClean="0"/>
              <a:t>07/06/2024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FBF2EE-BAD1-4F6E-B89A-04EBC4F6A605}" type="slidenum">
              <a:rPr lang="en-US" smtClean="0"/>
              <a:t>‹#›</a:t>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E0C1B43-FDCF-44FE-A23F-F5FBF2DB1A79}" type="datetimeFigureOut">
              <a:rPr lang="en-US" smtClean="0"/>
              <a:t>07/06/2024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FBF2EE-BAD1-4F6E-B89A-04EBC4F6A605}" type="slidenum">
              <a:rPr lang="en-US" smtClean="0"/>
              <a:t>‹#›</a:t>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0C1B43-FDCF-44FE-A23F-F5FBF2DB1A79}" type="datetimeFigureOut">
              <a:rPr lang="en-US" smtClean="0"/>
              <a:t>07/06/2024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FBF2EE-BAD1-4F6E-B89A-04EBC4F6A605}" type="slidenum">
              <a:rPr lang="en-US" smtClean="0"/>
              <a:t>‹#›</a:t>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0C1B43-FDCF-44FE-A23F-F5FBF2DB1A79}" type="datetimeFigureOut">
              <a:rPr lang="en-US" smtClean="0"/>
              <a:t>07/06/2024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FBF2EE-BAD1-4F6E-B89A-04EBC4F6A605}" type="slidenum">
              <a:rPr lang="en-US" smtClean="0"/>
              <a:t>‹#›</a:t>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0C1B43-FDCF-44FE-A23F-F5FBF2DB1A79}" type="datetimeFigureOut">
              <a:rPr lang="en-US" smtClean="0"/>
              <a:t>07/06/2024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FBF2EE-BAD1-4F6E-B89A-04EBC4F6A605}" type="slidenum">
              <a:rPr lang="en-US" smtClean="0"/>
              <a:t>‹#›</a:t>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0"/>
          <p:cNvPicPr>
            <a:picLocks noChangeAspect="1"/>
          </p:cNvPicPr>
          <p:nvPr/>
        </p:nvPicPr>
        <p:blipFill>
          <a:blip r:embed="rId13"/>
          <a:stretch>
            <a:fillRect/>
          </a:stretch>
        </p:blipFill>
        <p:spPr>
          <a:xfrm>
            <a:off x="0" y="0"/>
            <a:ext cx="12192000"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lstStyle/>
          <a:p>
            <a:pPr lvl="0"/>
            <a:r>
              <a:rPr lang="en-US" altLang="zh-CN" dirty="0"/>
              <a:t>Click to edit Master title style</a:t>
            </a:r>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AE0C1B43-FDCF-44FE-A23F-F5FBF2DB1A79}" type="datetimeFigureOut">
              <a:rPr lang="en-US" smtClean="0"/>
              <a:t>07/06/2024</a:t>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47FBF2EE-BAD1-4F6E-B89A-04EBC4F6A60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CẤM BUÔN BÁN, CẤM REUP"/>
          <p:cNvGrpSpPr/>
          <p:nvPr/>
        </p:nvGrpSpPr>
        <p:grpSpPr>
          <a:xfrm>
            <a:off x="-27305" y="-3810"/>
            <a:ext cx="20001865" cy="6858000"/>
            <a:chOff x="-19812940" y="141189"/>
            <a:chExt cx="24601249" cy="6858000"/>
          </a:xfrm>
        </p:grpSpPr>
        <p:pic>
          <p:nvPicPr>
            <p:cNvPr id="19" name="Picture 18"/>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flipH="1">
              <a:off x="-19812940" y="141189"/>
              <a:ext cx="12172950" cy="6858000"/>
            </a:xfrm>
            <a:prstGeom prst="rect">
              <a:avLst/>
            </a:prstGeom>
          </p:spPr>
        </p:pic>
        <p:pic>
          <p:nvPicPr>
            <p:cNvPr id="22" name="Picture 2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flipH="1">
              <a:off x="-7715888" y="141189"/>
              <a:ext cx="12504197" cy="6858000"/>
            </a:xfrm>
            <a:prstGeom prst="rect">
              <a:avLst/>
            </a:prstGeom>
          </p:spPr>
        </p:pic>
      </p:grpSp>
      <p:sp>
        <p:nvSpPr>
          <p:cNvPr id="5122" name="Rectangle 2"/>
          <p:cNvSpPr>
            <a:spLocks noChangeArrowheads="1"/>
          </p:cNvSpPr>
          <p:nvPr/>
        </p:nvSpPr>
        <p:spPr bwMode="auto">
          <a:xfrm>
            <a:off x="2647950" y="0"/>
            <a:ext cx="31242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en-US" altLang="en-US" sz="4400" b="1">
              <a:solidFill>
                <a:srgbClr val="FFFFFF"/>
              </a:solidFill>
              <a:latin typeface=".VnTime" panose="020B7200000000000000" pitchFamily="34" charset="0"/>
            </a:endParaRPr>
          </a:p>
        </p:txBody>
      </p:sp>
      <p:sp>
        <p:nvSpPr>
          <p:cNvPr id="72714" name="Text Box 10"/>
          <p:cNvSpPr txBox="1">
            <a:spLocks noChangeArrowheads="1"/>
          </p:cNvSpPr>
          <p:nvPr/>
        </p:nvSpPr>
        <p:spPr bwMode="auto">
          <a:xfrm>
            <a:off x="3638550" y="228600"/>
            <a:ext cx="7086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dirty="0" err="1">
                <a:solidFill>
                  <a:srgbClr val="FF0000"/>
                </a:solidFill>
                <a:latin typeface="Times New Roman" panose="02020603050405020304" pitchFamily="18" charset="0"/>
                <a:cs typeface="Times New Roman" panose="02020603050405020304" pitchFamily="18" charset="0"/>
              </a:rPr>
              <a:t>Xác</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định</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chủ</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ngữ</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vị</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ngữ</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trong</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câu</a:t>
            </a:r>
            <a:r>
              <a:rPr lang="en-US" altLang="en-US" b="1" dirty="0">
                <a:latin typeface="Times New Roman" panose="02020603050405020304" pitchFamily="18" charset="0"/>
                <a:cs typeface="Times New Roman" panose="02020603050405020304" pitchFamily="18" charset="0"/>
              </a:rPr>
              <a:t> </a:t>
            </a:r>
            <a:r>
              <a:rPr lang="en-US" altLang="en-US" b="1" dirty="0">
                <a:solidFill>
                  <a:srgbClr val="FF0000"/>
                </a:solidFill>
                <a:latin typeface="Times New Roman" panose="02020603050405020304" pitchFamily="18" charset="0"/>
                <a:cs typeface="Times New Roman" panose="02020603050405020304" pitchFamily="18" charset="0"/>
              </a:rPr>
              <a:t>:</a:t>
            </a:r>
          </a:p>
        </p:txBody>
      </p:sp>
      <p:sp>
        <p:nvSpPr>
          <p:cNvPr id="72715" name="Text Box 11"/>
          <p:cNvSpPr txBox="1">
            <a:spLocks noChangeArrowheads="1"/>
          </p:cNvSpPr>
          <p:nvPr/>
        </p:nvSpPr>
        <p:spPr bwMode="auto">
          <a:xfrm>
            <a:off x="3181350" y="1295400"/>
            <a:ext cx="6248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i="1">
                <a:latin typeface="Times New Roman" panose="02020603050405020304" pitchFamily="18" charset="0"/>
                <a:cs typeface="Times New Roman" panose="02020603050405020304" pitchFamily="18" charset="0"/>
              </a:rPr>
              <a:t>a/ Đồng làng vương chút heo may.</a:t>
            </a:r>
          </a:p>
        </p:txBody>
      </p:sp>
      <p:sp>
        <p:nvSpPr>
          <p:cNvPr id="72716" name="Text Box 12"/>
          <p:cNvSpPr txBox="1">
            <a:spLocks noChangeArrowheads="1"/>
          </p:cNvSpPr>
          <p:nvPr/>
        </p:nvSpPr>
        <p:spPr bwMode="auto">
          <a:xfrm>
            <a:off x="3105150" y="2743200"/>
            <a:ext cx="8153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i="1" dirty="0">
                <a:latin typeface="Times New Roman" panose="02020603050405020304" pitchFamily="18" charset="0"/>
                <a:cs typeface="Times New Roman" panose="02020603050405020304" pitchFamily="18" charset="0"/>
              </a:rPr>
              <a:t>b/ </a:t>
            </a:r>
            <a:r>
              <a:rPr lang="en-US" altLang="en-US" b="1" i="1" dirty="0" err="1">
                <a:latin typeface="Times New Roman" panose="02020603050405020304" pitchFamily="18" charset="0"/>
                <a:cs typeface="Times New Roman" panose="02020603050405020304" pitchFamily="18" charset="0"/>
              </a:rPr>
              <a:t>Mầm</a:t>
            </a:r>
            <a:r>
              <a:rPr lang="en-US" altLang="en-US" b="1" i="1" dirty="0">
                <a:latin typeface="Times New Roman" panose="02020603050405020304" pitchFamily="18" charset="0"/>
                <a:cs typeface="Times New Roman" panose="02020603050405020304" pitchFamily="18" charset="0"/>
              </a:rPr>
              <a:t> </a:t>
            </a:r>
            <a:r>
              <a:rPr lang="en-US" altLang="en-US" b="1" i="1" dirty="0" err="1">
                <a:latin typeface="Times New Roman" panose="02020603050405020304" pitchFamily="18" charset="0"/>
                <a:cs typeface="Times New Roman" panose="02020603050405020304" pitchFamily="18" charset="0"/>
              </a:rPr>
              <a:t>cây</a:t>
            </a:r>
            <a:r>
              <a:rPr lang="en-US" altLang="en-US" b="1" i="1" dirty="0">
                <a:latin typeface="Times New Roman" panose="02020603050405020304" pitchFamily="18" charset="0"/>
                <a:cs typeface="Times New Roman" panose="02020603050405020304" pitchFamily="18" charset="0"/>
              </a:rPr>
              <a:t> </a:t>
            </a:r>
            <a:r>
              <a:rPr lang="en-US" altLang="en-US" b="1" i="1" dirty="0" err="1">
                <a:latin typeface="Times New Roman" panose="02020603050405020304" pitchFamily="18" charset="0"/>
                <a:cs typeface="Times New Roman" panose="02020603050405020304" pitchFamily="18" charset="0"/>
              </a:rPr>
              <a:t>tỉnh</a:t>
            </a:r>
            <a:r>
              <a:rPr lang="en-US" altLang="en-US" b="1" i="1" dirty="0">
                <a:latin typeface="Times New Roman" panose="02020603050405020304" pitchFamily="18" charset="0"/>
                <a:cs typeface="Times New Roman" panose="02020603050405020304" pitchFamily="18" charset="0"/>
              </a:rPr>
              <a:t> </a:t>
            </a:r>
            <a:r>
              <a:rPr lang="en-US" altLang="en-US" b="1" i="1" dirty="0" err="1">
                <a:latin typeface="Times New Roman" panose="02020603050405020304" pitchFamily="18" charset="0"/>
                <a:cs typeface="Times New Roman" panose="02020603050405020304" pitchFamily="18" charset="0"/>
              </a:rPr>
              <a:t>giấc</a:t>
            </a:r>
            <a:r>
              <a:rPr lang="en-US" altLang="en-US" b="1" i="1" dirty="0">
                <a:latin typeface="Times New Roman" panose="02020603050405020304" pitchFamily="18" charset="0"/>
                <a:cs typeface="Times New Roman" panose="02020603050405020304" pitchFamily="18" charset="0"/>
              </a:rPr>
              <a:t> ,</a:t>
            </a:r>
            <a:r>
              <a:rPr lang="en-US" altLang="en-US" b="1" i="1" dirty="0" err="1">
                <a:latin typeface="Times New Roman" panose="02020603050405020304" pitchFamily="18" charset="0"/>
                <a:cs typeface="Times New Roman" panose="02020603050405020304" pitchFamily="18" charset="0"/>
              </a:rPr>
              <a:t>vườn</a:t>
            </a:r>
            <a:r>
              <a:rPr lang="en-US" altLang="en-US" b="1" i="1" dirty="0">
                <a:latin typeface="Times New Roman" panose="02020603050405020304" pitchFamily="18" charset="0"/>
                <a:cs typeface="Times New Roman" panose="02020603050405020304" pitchFamily="18" charset="0"/>
              </a:rPr>
              <a:t> </a:t>
            </a:r>
            <a:r>
              <a:rPr lang="en-US" altLang="en-US" b="1" i="1" dirty="0" err="1">
                <a:latin typeface="Times New Roman" panose="02020603050405020304" pitchFamily="18" charset="0"/>
                <a:cs typeface="Times New Roman" panose="02020603050405020304" pitchFamily="18" charset="0"/>
              </a:rPr>
              <a:t>đầy</a:t>
            </a:r>
            <a:r>
              <a:rPr lang="en-US" altLang="en-US" b="1" i="1" dirty="0">
                <a:latin typeface="Times New Roman" panose="02020603050405020304" pitchFamily="18" charset="0"/>
                <a:cs typeface="Times New Roman" panose="02020603050405020304" pitchFamily="18" charset="0"/>
              </a:rPr>
              <a:t> </a:t>
            </a:r>
            <a:r>
              <a:rPr lang="en-US" altLang="en-US" b="1" i="1" dirty="0" err="1">
                <a:latin typeface="Times New Roman" panose="02020603050405020304" pitchFamily="18" charset="0"/>
                <a:cs typeface="Times New Roman" panose="02020603050405020304" pitchFamily="18" charset="0"/>
              </a:rPr>
              <a:t>tiếng</a:t>
            </a:r>
            <a:r>
              <a:rPr lang="en-US" altLang="en-US" b="1" i="1" dirty="0">
                <a:latin typeface="Times New Roman" panose="02020603050405020304" pitchFamily="18" charset="0"/>
                <a:cs typeface="Times New Roman" panose="02020603050405020304" pitchFamily="18" charset="0"/>
              </a:rPr>
              <a:t> </a:t>
            </a:r>
            <a:r>
              <a:rPr lang="en-US" altLang="en-US" b="1" i="1" dirty="0" err="1">
                <a:latin typeface="Times New Roman" panose="02020603050405020304" pitchFamily="18" charset="0"/>
                <a:cs typeface="Times New Roman" panose="02020603050405020304" pitchFamily="18" charset="0"/>
              </a:rPr>
              <a:t>chim</a:t>
            </a:r>
            <a:r>
              <a:rPr lang="en-US" altLang="en-US" b="1" i="1" dirty="0">
                <a:latin typeface="Times New Roman" panose="02020603050405020304" pitchFamily="18" charset="0"/>
                <a:cs typeface="Times New Roman" panose="02020603050405020304" pitchFamily="18" charset="0"/>
              </a:rPr>
              <a:t>.</a:t>
            </a:r>
          </a:p>
        </p:txBody>
      </p:sp>
      <p:sp>
        <p:nvSpPr>
          <p:cNvPr id="5144" name="Rectangle 13"/>
          <p:cNvSpPr>
            <a:spLocks noChangeArrowheads="1"/>
          </p:cNvSpPr>
          <p:nvPr/>
        </p:nvSpPr>
        <p:spPr bwMode="auto">
          <a:xfrm>
            <a:off x="7067550" y="1905000"/>
            <a:ext cx="53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b="1" i="1">
                <a:solidFill>
                  <a:srgbClr val="FF0000"/>
                </a:solidFill>
                <a:latin typeface="Times New Roman" panose="02020603050405020304" pitchFamily="18" charset="0"/>
                <a:cs typeface="Times New Roman" panose="02020603050405020304" pitchFamily="18" charset="0"/>
              </a:rPr>
              <a:t>VN</a:t>
            </a:r>
          </a:p>
        </p:txBody>
      </p:sp>
      <p:sp>
        <p:nvSpPr>
          <p:cNvPr id="5145" name="Rectangle 14"/>
          <p:cNvSpPr>
            <a:spLocks noChangeArrowheads="1"/>
          </p:cNvSpPr>
          <p:nvPr/>
        </p:nvSpPr>
        <p:spPr bwMode="auto">
          <a:xfrm>
            <a:off x="4171950" y="1905000"/>
            <a:ext cx="53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b="1" i="1" dirty="0">
                <a:solidFill>
                  <a:srgbClr val="FF0000"/>
                </a:solidFill>
                <a:latin typeface="Times New Roman" panose="02020603050405020304" pitchFamily="18" charset="0"/>
                <a:cs typeface="Times New Roman" panose="02020603050405020304" pitchFamily="18" charset="0"/>
              </a:rPr>
              <a:t>CN</a:t>
            </a:r>
          </a:p>
        </p:txBody>
      </p:sp>
      <p:sp>
        <p:nvSpPr>
          <p:cNvPr id="5146" name="Line 15"/>
          <p:cNvSpPr>
            <a:spLocks noChangeShapeType="1"/>
          </p:cNvSpPr>
          <p:nvPr/>
        </p:nvSpPr>
        <p:spPr bwMode="auto">
          <a:xfrm>
            <a:off x="5619750" y="1828800"/>
            <a:ext cx="3352800" cy="0"/>
          </a:xfrm>
          <a:prstGeom prst="line">
            <a:avLst/>
          </a:prstGeom>
          <a:noFill/>
          <a:ln w="76200" cmpd="tri">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dirty="0">
              <a:latin typeface="Times New Roman" panose="02020603050405020304" pitchFamily="18" charset="0"/>
              <a:cs typeface="Times New Roman" panose="02020603050405020304" pitchFamily="18" charset="0"/>
            </a:endParaRPr>
          </a:p>
        </p:txBody>
      </p:sp>
      <p:sp>
        <p:nvSpPr>
          <p:cNvPr id="5147" name="Line 16"/>
          <p:cNvSpPr>
            <a:spLocks noChangeShapeType="1"/>
          </p:cNvSpPr>
          <p:nvPr/>
        </p:nvSpPr>
        <p:spPr bwMode="auto">
          <a:xfrm>
            <a:off x="3790950" y="1828800"/>
            <a:ext cx="1447800" cy="0"/>
          </a:xfrm>
          <a:prstGeom prst="line">
            <a:avLst/>
          </a:prstGeom>
          <a:noFill/>
          <a:ln w="381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latin typeface="Times New Roman" panose="02020603050405020304" pitchFamily="18" charset="0"/>
              <a:cs typeface="Times New Roman" panose="02020603050405020304" pitchFamily="18" charset="0"/>
            </a:endParaRPr>
          </a:p>
        </p:txBody>
      </p:sp>
      <p:sp>
        <p:nvSpPr>
          <p:cNvPr id="5148" name="Line 17"/>
          <p:cNvSpPr>
            <a:spLocks noChangeShapeType="1"/>
          </p:cNvSpPr>
          <p:nvPr/>
        </p:nvSpPr>
        <p:spPr bwMode="auto">
          <a:xfrm flipH="1">
            <a:off x="5467350" y="1371600"/>
            <a:ext cx="152400" cy="533400"/>
          </a:xfrm>
          <a:prstGeom prst="line">
            <a:avLst/>
          </a:prstGeom>
          <a:noFill/>
          <a:ln w="38100">
            <a:solidFill>
              <a:srgbClr val="660033"/>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latin typeface="Times New Roman" panose="02020603050405020304" pitchFamily="18" charset="0"/>
              <a:cs typeface="Times New Roman" panose="02020603050405020304" pitchFamily="18" charset="0"/>
            </a:endParaRPr>
          </a:p>
        </p:txBody>
      </p:sp>
      <p:sp>
        <p:nvSpPr>
          <p:cNvPr id="5134" name="Line 27"/>
          <p:cNvSpPr>
            <a:spLocks noChangeShapeType="1"/>
          </p:cNvSpPr>
          <p:nvPr/>
        </p:nvSpPr>
        <p:spPr bwMode="auto">
          <a:xfrm>
            <a:off x="7981950" y="3276600"/>
            <a:ext cx="2362200" cy="0"/>
          </a:xfrm>
          <a:prstGeom prst="line">
            <a:avLst/>
          </a:prstGeom>
          <a:noFill/>
          <a:ln w="76200" cmpd="tri">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latin typeface="Times New Roman" panose="02020603050405020304" pitchFamily="18" charset="0"/>
              <a:cs typeface="Times New Roman" panose="02020603050405020304" pitchFamily="18" charset="0"/>
            </a:endParaRPr>
          </a:p>
        </p:txBody>
      </p:sp>
      <p:sp>
        <p:nvSpPr>
          <p:cNvPr id="5135" name="Line 28"/>
          <p:cNvSpPr>
            <a:spLocks noChangeShapeType="1"/>
          </p:cNvSpPr>
          <p:nvPr/>
        </p:nvSpPr>
        <p:spPr bwMode="auto">
          <a:xfrm>
            <a:off x="5314950" y="3276600"/>
            <a:ext cx="1371600" cy="0"/>
          </a:xfrm>
          <a:prstGeom prst="line">
            <a:avLst/>
          </a:prstGeom>
          <a:noFill/>
          <a:ln w="76200" cmpd="tri">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latin typeface="Times New Roman" panose="02020603050405020304" pitchFamily="18" charset="0"/>
              <a:cs typeface="Times New Roman" panose="02020603050405020304" pitchFamily="18" charset="0"/>
            </a:endParaRPr>
          </a:p>
        </p:txBody>
      </p:sp>
      <p:sp>
        <p:nvSpPr>
          <p:cNvPr id="5136" name="Line 29"/>
          <p:cNvSpPr>
            <a:spLocks noChangeShapeType="1"/>
          </p:cNvSpPr>
          <p:nvPr/>
        </p:nvSpPr>
        <p:spPr bwMode="auto">
          <a:xfrm>
            <a:off x="3714750" y="3276600"/>
            <a:ext cx="1371600" cy="0"/>
          </a:xfrm>
          <a:prstGeom prst="line">
            <a:avLst/>
          </a:prstGeom>
          <a:noFill/>
          <a:ln w="381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latin typeface="Times New Roman" panose="02020603050405020304" pitchFamily="18" charset="0"/>
              <a:cs typeface="Times New Roman" panose="02020603050405020304" pitchFamily="18" charset="0"/>
            </a:endParaRPr>
          </a:p>
        </p:txBody>
      </p:sp>
      <p:sp>
        <p:nvSpPr>
          <p:cNvPr id="5137" name="Line 30"/>
          <p:cNvSpPr>
            <a:spLocks noChangeShapeType="1"/>
          </p:cNvSpPr>
          <p:nvPr/>
        </p:nvSpPr>
        <p:spPr bwMode="auto">
          <a:xfrm>
            <a:off x="6991350" y="3276600"/>
            <a:ext cx="762000" cy="0"/>
          </a:xfrm>
          <a:prstGeom prst="line">
            <a:avLst/>
          </a:prstGeom>
          <a:noFill/>
          <a:ln w="381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latin typeface="Times New Roman" panose="02020603050405020304" pitchFamily="18" charset="0"/>
              <a:cs typeface="Times New Roman" panose="02020603050405020304" pitchFamily="18" charset="0"/>
            </a:endParaRPr>
          </a:p>
        </p:txBody>
      </p:sp>
      <p:sp>
        <p:nvSpPr>
          <p:cNvPr id="5138" name="Rectangle 31"/>
          <p:cNvSpPr>
            <a:spLocks noChangeArrowheads="1"/>
          </p:cNvSpPr>
          <p:nvPr/>
        </p:nvSpPr>
        <p:spPr bwMode="auto">
          <a:xfrm>
            <a:off x="7067550" y="3352800"/>
            <a:ext cx="53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b="1" i="1">
                <a:solidFill>
                  <a:srgbClr val="FF0000"/>
                </a:solidFill>
                <a:latin typeface="Times New Roman" panose="02020603050405020304" pitchFamily="18" charset="0"/>
                <a:cs typeface="Times New Roman" panose="02020603050405020304" pitchFamily="18" charset="0"/>
              </a:rPr>
              <a:t>CN</a:t>
            </a:r>
          </a:p>
        </p:txBody>
      </p:sp>
      <p:sp>
        <p:nvSpPr>
          <p:cNvPr id="5139" name="Rectangle 32"/>
          <p:cNvSpPr>
            <a:spLocks noChangeArrowheads="1"/>
          </p:cNvSpPr>
          <p:nvPr/>
        </p:nvSpPr>
        <p:spPr bwMode="auto">
          <a:xfrm>
            <a:off x="4019550" y="3352800"/>
            <a:ext cx="53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b="1" i="1" dirty="0">
                <a:solidFill>
                  <a:srgbClr val="FF0000"/>
                </a:solidFill>
                <a:latin typeface="Times New Roman" panose="02020603050405020304" pitchFamily="18" charset="0"/>
                <a:cs typeface="Times New Roman" panose="02020603050405020304" pitchFamily="18" charset="0"/>
              </a:rPr>
              <a:t>CN</a:t>
            </a:r>
          </a:p>
        </p:txBody>
      </p:sp>
      <p:sp>
        <p:nvSpPr>
          <p:cNvPr id="5140" name="Rectangle 34"/>
          <p:cNvSpPr>
            <a:spLocks noChangeArrowheads="1"/>
          </p:cNvSpPr>
          <p:nvPr/>
        </p:nvSpPr>
        <p:spPr bwMode="auto">
          <a:xfrm>
            <a:off x="8972550" y="3352800"/>
            <a:ext cx="53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b="1" i="1">
                <a:solidFill>
                  <a:srgbClr val="FF0000"/>
                </a:solidFill>
                <a:latin typeface="Times New Roman" panose="02020603050405020304" pitchFamily="18" charset="0"/>
                <a:cs typeface="Times New Roman" panose="02020603050405020304" pitchFamily="18" charset="0"/>
              </a:rPr>
              <a:t>VN</a:t>
            </a:r>
          </a:p>
        </p:txBody>
      </p:sp>
      <p:sp>
        <p:nvSpPr>
          <p:cNvPr id="5141" name="Rectangle 35"/>
          <p:cNvSpPr>
            <a:spLocks noChangeArrowheads="1"/>
          </p:cNvSpPr>
          <p:nvPr/>
        </p:nvSpPr>
        <p:spPr bwMode="auto">
          <a:xfrm>
            <a:off x="5695950" y="3352800"/>
            <a:ext cx="53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b="1" i="1">
                <a:solidFill>
                  <a:srgbClr val="FF0000"/>
                </a:solidFill>
                <a:latin typeface="Times New Roman" panose="02020603050405020304" pitchFamily="18" charset="0"/>
                <a:cs typeface="Times New Roman" panose="02020603050405020304" pitchFamily="18" charset="0"/>
              </a:rPr>
              <a:t>VN</a:t>
            </a:r>
          </a:p>
        </p:txBody>
      </p:sp>
      <p:sp>
        <p:nvSpPr>
          <p:cNvPr id="5142" name="Line 36"/>
          <p:cNvSpPr>
            <a:spLocks noChangeShapeType="1"/>
          </p:cNvSpPr>
          <p:nvPr/>
        </p:nvSpPr>
        <p:spPr bwMode="auto">
          <a:xfrm flipH="1">
            <a:off x="5162550" y="2819400"/>
            <a:ext cx="152400" cy="533400"/>
          </a:xfrm>
          <a:prstGeom prst="line">
            <a:avLst/>
          </a:prstGeom>
          <a:noFill/>
          <a:ln w="38100">
            <a:solidFill>
              <a:srgbClr val="660033"/>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latin typeface="Times New Roman" panose="02020603050405020304" pitchFamily="18" charset="0"/>
              <a:cs typeface="Times New Roman" panose="02020603050405020304" pitchFamily="18" charset="0"/>
            </a:endParaRPr>
          </a:p>
        </p:txBody>
      </p:sp>
      <p:sp>
        <p:nvSpPr>
          <p:cNvPr id="5143" name="Line 37"/>
          <p:cNvSpPr>
            <a:spLocks noChangeShapeType="1"/>
          </p:cNvSpPr>
          <p:nvPr/>
        </p:nvSpPr>
        <p:spPr bwMode="auto">
          <a:xfrm flipH="1">
            <a:off x="7753350" y="2819400"/>
            <a:ext cx="152400" cy="533400"/>
          </a:xfrm>
          <a:prstGeom prst="line">
            <a:avLst/>
          </a:prstGeom>
          <a:noFill/>
          <a:ln w="38100">
            <a:solidFill>
              <a:srgbClr val="660033"/>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latin typeface="Times New Roman" panose="02020603050405020304" pitchFamily="18" charset="0"/>
              <a:cs typeface="Times New Roman" panose="02020603050405020304" pitchFamily="18" charset="0"/>
            </a:endParaRPr>
          </a:p>
        </p:txBody>
      </p:sp>
      <p:sp>
        <p:nvSpPr>
          <p:cNvPr id="72744" name="Text Box 40"/>
          <p:cNvSpPr txBox="1">
            <a:spLocks noChangeArrowheads="1"/>
          </p:cNvSpPr>
          <p:nvPr/>
        </p:nvSpPr>
        <p:spPr bwMode="auto">
          <a:xfrm>
            <a:off x="9048750" y="1600201"/>
            <a:ext cx="2438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800" b="1" dirty="0">
                <a:solidFill>
                  <a:schemeClr val="hlink"/>
                </a:solidFill>
                <a:latin typeface="Times New Roman" panose="02020603050405020304" pitchFamily="18" charset="0"/>
                <a:cs typeface="Times New Roman" panose="02020603050405020304" pitchFamily="18" charset="0"/>
              </a:rPr>
              <a:t>(</a:t>
            </a:r>
            <a:r>
              <a:rPr lang="en-US" altLang="en-US" sz="2800" b="1" dirty="0" err="1">
                <a:solidFill>
                  <a:schemeClr val="hlink"/>
                </a:solidFill>
                <a:latin typeface="Times New Roman" panose="02020603050405020304" pitchFamily="18" charset="0"/>
                <a:cs typeface="Times New Roman" panose="02020603050405020304" pitchFamily="18" charset="0"/>
              </a:rPr>
              <a:t>Câu</a:t>
            </a:r>
            <a:r>
              <a:rPr lang="en-US" altLang="en-US" sz="2800" b="1" dirty="0">
                <a:solidFill>
                  <a:schemeClr val="hlink"/>
                </a:solidFill>
                <a:latin typeface="Times New Roman" panose="02020603050405020304" pitchFamily="18" charset="0"/>
                <a:cs typeface="Times New Roman" panose="02020603050405020304" pitchFamily="18" charset="0"/>
              </a:rPr>
              <a:t> </a:t>
            </a:r>
            <a:r>
              <a:rPr lang="en-US" altLang="en-US" sz="2800" b="1" dirty="0" err="1">
                <a:solidFill>
                  <a:schemeClr val="hlink"/>
                </a:solidFill>
                <a:latin typeface="Times New Roman" panose="02020603050405020304" pitchFamily="18" charset="0"/>
                <a:cs typeface="Times New Roman" panose="02020603050405020304" pitchFamily="18" charset="0"/>
              </a:rPr>
              <a:t>đơn</a:t>
            </a:r>
            <a:r>
              <a:rPr lang="en-US" altLang="en-US" sz="2800" b="1" dirty="0">
                <a:solidFill>
                  <a:schemeClr val="hlink"/>
                </a:solidFill>
                <a:latin typeface="Times New Roman" panose="02020603050405020304" pitchFamily="18" charset="0"/>
                <a:cs typeface="Times New Roman" panose="02020603050405020304" pitchFamily="18" charset="0"/>
              </a:rPr>
              <a:t>)</a:t>
            </a:r>
          </a:p>
        </p:txBody>
      </p:sp>
      <p:sp>
        <p:nvSpPr>
          <p:cNvPr id="72745" name="Text Box 41"/>
          <p:cNvSpPr txBox="1">
            <a:spLocks noChangeArrowheads="1"/>
          </p:cNvSpPr>
          <p:nvPr/>
        </p:nvSpPr>
        <p:spPr bwMode="auto">
          <a:xfrm>
            <a:off x="10443845" y="2935606"/>
            <a:ext cx="2438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800" b="1" dirty="0">
                <a:solidFill>
                  <a:srgbClr val="FF0000"/>
                </a:solidFill>
                <a:latin typeface="Times New Roman" panose="02020603050405020304" pitchFamily="18" charset="0"/>
                <a:cs typeface="Times New Roman" panose="02020603050405020304" pitchFamily="18" charset="0"/>
              </a:rPr>
              <a:t>(</a:t>
            </a:r>
            <a:r>
              <a:rPr lang="en-US" altLang="en-US" sz="2800" b="1" dirty="0" err="1">
                <a:solidFill>
                  <a:srgbClr val="FF0000"/>
                </a:solidFill>
                <a:latin typeface="Times New Roman" panose="02020603050405020304" pitchFamily="18" charset="0"/>
                <a:cs typeface="Times New Roman" panose="02020603050405020304" pitchFamily="18" charset="0"/>
              </a:rPr>
              <a:t>Câu</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ghép</a:t>
            </a:r>
            <a:r>
              <a:rPr lang="en-US" altLang="en-US" sz="2800" b="1" dirty="0">
                <a:solidFill>
                  <a:srgbClr val="FF0000"/>
                </a:solidFill>
                <a:latin typeface="Times New Roman" panose="02020603050405020304" pitchFamily="18" charset="0"/>
                <a:cs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2714"/>
                                        </p:tgtEl>
                                        <p:attrNameLst>
                                          <p:attrName>style.visibility</p:attrName>
                                        </p:attrNameLst>
                                      </p:cBhvr>
                                      <p:to>
                                        <p:strVal val="visible"/>
                                      </p:to>
                                    </p:set>
                                    <p:animEffect transition="in" filter="fade">
                                      <p:cBhvr>
                                        <p:cTn id="7" dur="500"/>
                                        <p:tgtEl>
                                          <p:spTgt spid="727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2715"/>
                                        </p:tgtEl>
                                        <p:attrNameLst>
                                          <p:attrName>style.visibility</p:attrName>
                                        </p:attrNameLst>
                                      </p:cBhvr>
                                      <p:to>
                                        <p:strVal val="visible"/>
                                      </p:to>
                                    </p:set>
                                    <p:animEffect transition="in" filter="fade">
                                      <p:cBhvr>
                                        <p:cTn id="10" dur="500"/>
                                        <p:tgtEl>
                                          <p:spTgt spid="7271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2716"/>
                                        </p:tgtEl>
                                        <p:attrNameLst>
                                          <p:attrName>style.visibility</p:attrName>
                                        </p:attrNameLst>
                                      </p:cBhvr>
                                      <p:to>
                                        <p:strVal val="visible"/>
                                      </p:to>
                                    </p:set>
                                    <p:animEffect transition="in" filter="fade">
                                      <p:cBhvr>
                                        <p:cTn id="13" dur="500"/>
                                        <p:tgtEl>
                                          <p:spTgt spid="7271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5147"/>
                                        </p:tgtEl>
                                        <p:attrNameLst>
                                          <p:attrName>style.visibility</p:attrName>
                                        </p:attrNameLst>
                                      </p:cBhvr>
                                      <p:to>
                                        <p:strVal val="visible"/>
                                      </p:to>
                                    </p:set>
                                    <p:animEffect transition="in" filter="fade">
                                      <p:cBhvr>
                                        <p:cTn id="18" dur="500"/>
                                        <p:tgtEl>
                                          <p:spTgt spid="5147"/>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5145"/>
                                        </p:tgtEl>
                                        <p:attrNameLst>
                                          <p:attrName>style.visibility</p:attrName>
                                        </p:attrNameLst>
                                      </p:cBhvr>
                                      <p:to>
                                        <p:strVal val="visible"/>
                                      </p:to>
                                    </p:set>
                                    <p:animEffect transition="in" filter="fade">
                                      <p:cBhvr>
                                        <p:cTn id="21" dur="500"/>
                                        <p:tgtEl>
                                          <p:spTgt spid="5145"/>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5148"/>
                                        </p:tgtEl>
                                        <p:attrNameLst>
                                          <p:attrName>style.visibility</p:attrName>
                                        </p:attrNameLst>
                                      </p:cBhvr>
                                      <p:to>
                                        <p:strVal val="visible"/>
                                      </p:to>
                                    </p:set>
                                    <p:animEffect transition="in" filter="fade">
                                      <p:cBhvr>
                                        <p:cTn id="24" dur="500"/>
                                        <p:tgtEl>
                                          <p:spTgt spid="5148"/>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5146"/>
                                        </p:tgtEl>
                                        <p:attrNameLst>
                                          <p:attrName>style.visibility</p:attrName>
                                        </p:attrNameLst>
                                      </p:cBhvr>
                                      <p:to>
                                        <p:strVal val="visible"/>
                                      </p:to>
                                    </p:set>
                                    <p:animEffect transition="in" filter="fade">
                                      <p:cBhvr>
                                        <p:cTn id="29" dur="500"/>
                                        <p:tgtEl>
                                          <p:spTgt spid="5146"/>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5144"/>
                                        </p:tgtEl>
                                        <p:attrNameLst>
                                          <p:attrName>style.visibility</p:attrName>
                                        </p:attrNameLst>
                                      </p:cBhvr>
                                      <p:to>
                                        <p:strVal val="visible"/>
                                      </p:to>
                                    </p:set>
                                    <p:animEffect transition="in" filter="fade">
                                      <p:cBhvr>
                                        <p:cTn id="32" dur="500"/>
                                        <p:tgtEl>
                                          <p:spTgt spid="514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136"/>
                                        </p:tgtEl>
                                        <p:attrNameLst>
                                          <p:attrName>style.visibility</p:attrName>
                                        </p:attrNameLst>
                                      </p:cBhvr>
                                      <p:to>
                                        <p:strVal val="visible"/>
                                      </p:to>
                                    </p:set>
                                    <p:animEffect transition="in" filter="fade">
                                      <p:cBhvr>
                                        <p:cTn id="37" dur="500"/>
                                        <p:tgtEl>
                                          <p:spTgt spid="5136"/>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5139"/>
                                        </p:tgtEl>
                                        <p:attrNameLst>
                                          <p:attrName>style.visibility</p:attrName>
                                        </p:attrNameLst>
                                      </p:cBhvr>
                                      <p:to>
                                        <p:strVal val="visible"/>
                                      </p:to>
                                    </p:set>
                                    <p:animEffect transition="in" filter="fade">
                                      <p:cBhvr>
                                        <p:cTn id="40" dur="500"/>
                                        <p:tgtEl>
                                          <p:spTgt spid="5139"/>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5142"/>
                                        </p:tgtEl>
                                        <p:attrNameLst>
                                          <p:attrName>style.visibility</p:attrName>
                                        </p:attrNameLst>
                                      </p:cBhvr>
                                      <p:to>
                                        <p:strVal val="visible"/>
                                      </p:to>
                                    </p:set>
                                    <p:animEffect transition="in" filter="fade">
                                      <p:cBhvr>
                                        <p:cTn id="43" dur="500"/>
                                        <p:tgtEl>
                                          <p:spTgt spid="5142"/>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5135"/>
                                        </p:tgtEl>
                                        <p:attrNameLst>
                                          <p:attrName>style.visibility</p:attrName>
                                        </p:attrNameLst>
                                      </p:cBhvr>
                                      <p:to>
                                        <p:strVal val="visible"/>
                                      </p:to>
                                    </p:set>
                                    <p:animEffect transition="in" filter="fade">
                                      <p:cBhvr>
                                        <p:cTn id="46" dur="500"/>
                                        <p:tgtEl>
                                          <p:spTgt spid="5135"/>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5141"/>
                                        </p:tgtEl>
                                        <p:attrNameLst>
                                          <p:attrName>style.visibility</p:attrName>
                                        </p:attrNameLst>
                                      </p:cBhvr>
                                      <p:to>
                                        <p:strVal val="visible"/>
                                      </p:to>
                                    </p:set>
                                    <p:animEffect transition="in" filter="fade">
                                      <p:cBhvr>
                                        <p:cTn id="49" dur="500"/>
                                        <p:tgtEl>
                                          <p:spTgt spid="5141"/>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5137"/>
                                        </p:tgtEl>
                                        <p:attrNameLst>
                                          <p:attrName>style.visibility</p:attrName>
                                        </p:attrNameLst>
                                      </p:cBhvr>
                                      <p:to>
                                        <p:strVal val="visible"/>
                                      </p:to>
                                    </p:set>
                                    <p:animEffect transition="in" filter="fade">
                                      <p:cBhvr>
                                        <p:cTn id="54" dur="500"/>
                                        <p:tgtEl>
                                          <p:spTgt spid="5137"/>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5138"/>
                                        </p:tgtEl>
                                        <p:attrNameLst>
                                          <p:attrName>style.visibility</p:attrName>
                                        </p:attrNameLst>
                                      </p:cBhvr>
                                      <p:to>
                                        <p:strVal val="visible"/>
                                      </p:to>
                                    </p:set>
                                    <p:animEffect transition="in" filter="fade">
                                      <p:cBhvr>
                                        <p:cTn id="57" dur="500"/>
                                        <p:tgtEl>
                                          <p:spTgt spid="5138"/>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5143"/>
                                        </p:tgtEl>
                                        <p:attrNameLst>
                                          <p:attrName>style.visibility</p:attrName>
                                        </p:attrNameLst>
                                      </p:cBhvr>
                                      <p:to>
                                        <p:strVal val="visible"/>
                                      </p:to>
                                    </p:set>
                                    <p:animEffect transition="in" filter="fade">
                                      <p:cBhvr>
                                        <p:cTn id="60" dur="500"/>
                                        <p:tgtEl>
                                          <p:spTgt spid="5143"/>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5134"/>
                                        </p:tgtEl>
                                        <p:attrNameLst>
                                          <p:attrName>style.visibility</p:attrName>
                                        </p:attrNameLst>
                                      </p:cBhvr>
                                      <p:to>
                                        <p:strVal val="visible"/>
                                      </p:to>
                                    </p:set>
                                    <p:animEffect transition="in" filter="fade">
                                      <p:cBhvr>
                                        <p:cTn id="63" dur="500"/>
                                        <p:tgtEl>
                                          <p:spTgt spid="5134"/>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5140"/>
                                        </p:tgtEl>
                                        <p:attrNameLst>
                                          <p:attrName>style.visibility</p:attrName>
                                        </p:attrNameLst>
                                      </p:cBhvr>
                                      <p:to>
                                        <p:strVal val="visible"/>
                                      </p:to>
                                    </p:set>
                                    <p:animEffect transition="in" filter="fade">
                                      <p:cBhvr>
                                        <p:cTn id="66" dur="500"/>
                                        <p:tgtEl>
                                          <p:spTgt spid="5140"/>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72744"/>
                                        </p:tgtEl>
                                        <p:attrNameLst>
                                          <p:attrName>style.visibility</p:attrName>
                                        </p:attrNameLst>
                                      </p:cBhvr>
                                      <p:to>
                                        <p:strVal val="visible"/>
                                      </p:to>
                                    </p:set>
                                    <p:animEffect transition="in" filter="fade">
                                      <p:cBhvr>
                                        <p:cTn id="71" dur="500"/>
                                        <p:tgtEl>
                                          <p:spTgt spid="72744"/>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72745"/>
                                        </p:tgtEl>
                                        <p:attrNameLst>
                                          <p:attrName>style.visibility</p:attrName>
                                        </p:attrNameLst>
                                      </p:cBhvr>
                                      <p:to>
                                        <p:strVal val="visible"/>
                                      </p:to>
                                    </p:set>
                                    <p:animEffect transition="in" filter="fade">
                                      <p:cBhvr>
                                        <p:cTn id="76" dur="500"/>
                                        <p:tgtEl>
                                          <p:spTgt spid="727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14" grpId="0" bldLvl="0" animBg="1"/>
      <p:bldP spid="72715" grpId="0" bldLvl="0" animBg="1"/>
      <p:bldP spid="72716" grpId="0" bldLvl="0" animBg="1"/>
      <p:bldP spid="5144" grpId="0" bldLvl="0" animBg="1"/>
      <p:bldP spid="5145" grpId="0" bldLvl="0" animBg="1"/>
      <p:bldP spid="5146" grpId="0" bldLvl="0" animBg="1"/>
      <p:bldP spid="5147" grpId="0" bldLvl="0" animBg="1"/>
      <p:bldP spid="5148" grpId="0" bldLvl="0" animBg="1"/>
      <p:bldP spid="5134" grpId="0" bldLvl="0" animBg="1"/>
      <p:bldP spid="5135" grpId="0" bldLvl="0" animBg="1"/>
      <p:bldP spid="5136" grpId="0" bldLvl="0" animBg="1"/>
      <p:bldP spid="5137" grpId="0" bldLvl="0" animBg="1"/>
      <p:bldP spid="5138" grpId="0" bldLvl="0" animBg="1"/>
      <p:bldP spid="5139" grpId="0" bldLvl="0" animBg="1"/>
      <p:bldP spid="5140" grpId="0" bldLvl="0" animBg="1"/>
      <p:bldP spid="5141" grpId="0" bldLvl="0" animBg="1"/>
      <p:bldP spid="5142" grpId="0" bldLvl="0" animBg="1"/>
      <p:bldP spid="5143" grpId="0" bldLvl="0" animBg="1"/>
      <p:bldP spid="72744" grpId="0" bldLvl="0" animBg="1"/>
      <p:bldP spid="72745" grpId="0" bldLvl="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90" y="0"/>
            <a:ext cx="12277090" cy="6858000"/>
          </a:xfrm>
          <a:prstGeom prst="rect">
            <a:avLst/>
          </a:prstGeom>
        </p:spPr>
      </p:pic>
      <p:sp>
        <p:nvSpPr>
          <p:cNvPr id="6" name="TextBox 2"/>
          <p:cNvSpPr txBox="1"/>
          <p:nvPr/>
        </p:nvSpPr>
        <p:spPr>
          <a:xfrm>
            <a:off x="260350" y="2354580"/>
            <a:ext cx="11943080" cy="3107690"/>
          </a:xfrm>
          <a:prstGeom prst="rect">
            <a:avLst/>
          </a:prstGeom>
          <a:noFill/>
          <a:ln>
            <a:noFill/>
          </a:ln>
          <a:extLst>
            <a:ext uri="{909E8E84-426E-40DD-AFC4-6F175D3DCCD1}">
              <a14:hiddenFill xmlns:a14="http://schemas.microsoft.com/office/drawing/2010/main">
                <a:solidFill>
                  <a:srgbClr val="FFFF00"/>
                </a:solidFill>
              </a14:hiddenFill>
            </a:ext>
          </a:extLst>
        </p:spPr>
        <p:txBody>
          <a:bodyPr wrap="square" rtlCol="0">
            <a:spAutoFit/>
          </a:bodyPr>
          <a:lstStyle/>
          <a:p>
            <a:pPr algn="just">
              <a:lnSpc>
                <a:spcPct val="100000"/>
              </a:lnSpc>
            </a:pPr>
            <a:r>
              <a:rPr lang="vi-VN" sz="2800" b="1" noProof="1">
                <a:ln>
                  <a:noFill/>
                </a:ln>
                <a:solidFill>
                  <a:srgbClr val="9900CC"/>
                </a:solidFill>
                <a:latin typeface="Times New Roman" panose="02020603050405020304" pitchFamily="18" charset="0"/>
                <a:cs typeface="Times New Roman" panose="02020603050405020304" pitchFamily="18" charset="0"/>
              </a:rPr>
              <a:t>    Biển luôn thay đổi màu tùy theo sắc mây trời. Trời xanh thẳm, biển cũng thẳm xanh, như dâng cao lên, chắc nịch. Trời rải mây trắng nhạt, biển mơ màng dịu hơi sương. Trời âm u mây mưa, biển xám xịt, nặng nề. Trời ầm âm dông gió, biển đục ngầu, giận dữ… Biển nhiều khi rất đẹp, ai cũng thấy như thế. Nhưng vẻ đẹp của biển, vẻ đẹp kì diệu muôn màu muôn sắc ấy phần lớn là do mây, trời và ánh sáng tạo nên.</a:t>
            </a:r>
          </a:p>
          <a:p>
            <a:pPr>
              <a:lnSpc>
                <a:spcPct val="100000"/>
              </a:lnSpc>
            </a:pPr>
            <a:r>
              <a:rPr lang="vi-VN" sz="2800" b="1" noProof="1">
                <a:ln>
                  <a:noFill/>
                </a:ln>
                <a:solidFill>
                  <a:srgbClr val="9900CC"/>
                </a:solidFill>
                <a:latin typeface="Times New Roman" panose="02020603050405020304" pitchFamily="18" charset="0"/>
                <a:cs typeface="Times New Roman" panose="02020603050405020304" pitchFamily="18" charset="0"/>
              </a:rPr>
              <a:t>								</a:t>
            </a:r>
            <a:r>
              <a:rPr lang="vi-VN" sz="2000" b="1" i="1" noProof="1">
                <a:ln>
                  <a:noFill/>
                </a:ln>
                <a:solidFill>
                  <a:srgbClr val="9900CC"/>
                </a:solidFill>
                <a:latin typeface="Times New Roman" panose="02020603050405020304" pitchFamily="18" charset="0"/>
                <a:cs typeface="Times New Roman" panose="02020603050405020304" pitchFamily="18" charset="0"/>
              </a:rPr>
              <a:t>Theo VŨ TÚ NAM</a:t>
            </a:r>
          </a:p>
        </p:txBody>
      </p:sp>
      <p:sp>
        <p:nvSpPr>
          <p:cNvPr id="7" name="TextBox 3"/>
          <p:cNvSpPr txBox="1"/>
          <p:nvPr/>
        </p:nvSpPr>
        <p:spPr>
          <a:xfrm>
            <a:off x="801370" y="1297508"/>
            <a:ext cx="2379980" cy="521970"/>
          </a:xfrm>
          <a:prstGeom prst="rect">
            <a:avLst/>
          </a:prstGeom>
          <a:noFill/>
          <a:ln>
            <a:noFill/>
          </a:ln>
          <a:extLst>
            <a:ext uri="{909E8E84-426E-40DD-AFC4-6F175D3DCCD1}">
              <a14:hiddenFill xmlns:a14="http://schemas.microsoft.com/office/drawing/2010/main">
                <a:solidFill>
                  <a:srgbClr val="FFFF00"/>
                </a:solidFill>
              </a14:hiddenFill>
            </a:ext>
          </a:extLst>
        </p:spPr>
        <p:txBody>
          <a:bodyPr wrap="square" rtlCol="0">
            <a:spAutoFit/>
          </a:bodyPr>
          <a:lstStyle/>
          <a:p>
            <a:pPr algn="ctr"/>
            <a:r>
              <a:rPr lang="vi-VN" sz="2800" b="1" dirty="0">
                <a:solidFill>
                  <a:srgbClr val="FF0000"/>
                </a:solidFill>
                <a:latin typeface="Times New Roman" panose="02020603050405020304" pitchFamily="18" charset="0"/>
                <a:cs typeface="Times New Roman" panose="02020603050405020304" pitchFamily="18" charset="0"/>
              </a:rPr>
              <a:t>II. Luyện tập:</a:t>
            </a:r>
          </a:p>
        </p:txBody>
      </p:sp>
      <p:sp>
        <p:nvSpPr>
          <p:cNvPr id="8" name="TextBox 1"/>
          <p:cNvSpPr txBox="1"/>
          <p:nvPr/>
        </p:nvSpPr>
        <p:spPr>
          <a:xfrm>
            <a:off x="0" y="1721256"/>
            <a:ext cx="12321347" cy="523220"/>
          </a:xfrm>
          <a:prstGeom prst="rect">
            <a:avLst/>
          </a:prstGeom>
          <a:noFill/>
        </p:spPr>
        <p:txBody>
          <a:bodyPr wrap="square" rtlCol="0">
            <a:spAutoFit/>
          </a:bodyPr>
          <a:lstStyle/>
          <a:p>
            <a:r>
              <a:rPr lang="vi-VN" sz="2800" b="1" noProof="1">
                <a:solidFill>
                  <a:srgbClr val="0000FF"/>
                </a:solidFill>
                <a:latin typeface="Times New Roman" panose="02020603050405020304" pitchFamily="18" charset="0"/>
                <a:cs typeface="Times New Roman" panose="02020603050405020304" pitchFamily="18" charset="0"/>
              </a:rPr>
              <a:t>1. Tìm câu ghép trong đoạn văn dưới đây. Xác định các vế trong từng câu ghép.</a:t>
            </a:r>
          </a:p>
        </p:txBody>
      </p:sp>
      <p:sp>
        <p:nvSpPr>
          <p:cNvPr id="72714" name="Text Box 10"/>
          <p:cNvSpPr txBox="1">
            <a:spLocks noChangeArrowheads="1"/>
          </p:cNvSpPr>
          <p:nvPr/>
        </p:nvSpPr>
        <p:spPr bwMode="auto">
          <a:xfrm>
            <a:off x="4112895" y="24892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0000FF"/>
                </a:solidFill>
                <a:latin typeface="Times New Roman" panose="02020603050405020304" pitchFamily="18" charset="0"/>
                <a:cs typeface="Times New Roman" panose="02020603050405020304" pitchFamily="18" charset="0"/>
              </a:rPr>
              <a:t>LUYỆN TỪ VÀ CÂU</a:t>
            </a:r>
          </a:p>
        </p:txBody>
      </p:sp>
      <p:sp>
        <p:nvSpPr>
          <p:cNvPr id="9" name="Text Box 10"/>
          <p:cNvSpPr txBox="1">
            <a:spLocks noChangeArrowheads="1"/>
          </p:cNvSpPr>
          <p:nvPr/>
        </p:nvSpPr>
        <p:spPr bwMode="auto">
          <a:xfrm>
            <a:off x="4112895" y="72898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FF0000"/>
                </a:solidFill>
                <a:latin typeface="Times New Roman" panose="02020603050405020304" pitchFamily="18" charset="0"/>
                <a:cs typeface="Times New Roman" panose="02020603050405020304" pitchFamily="18" charset="0"/>
              </a:rPr>
              <a:t>CÂU GHÉP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750"/>
                                        <p:tgtEl>
                                          <p:spTgt spid="8"/>
                                        </p:tgtEl>
                                      </p:cBhvr>
                                    </p:animEffect>
                                    <p:anim calcmode="lin" valueType="num">
                                      <p:cBhvr>
                                        <p:cTn id="15" dur="750" fill="hold"/>
                                        <p:tgtEl>
                                          <p:spTgt spid="8"/>
                                        </p:tgtEl>
                                        <p:attrNameLst>
                                          <p:attrName>ppt_x</p:attrName>
                                        </p:attrNameLst>
                                      </p:cBhvr>
                                      <p:tavLst>
                                        <p:tav tm="0">
                                          <p:val>
                                            <p:strVal val="#ppt_x"/>
                                          </p:val>
                                        </p:tav>
                                        <p:tav tm="100000">
                                          <p:val>
                                            <p:strVal val="#ppt_x"/>
                                          </p:val>
                                        </p:tav>
                                      </p:tavLst>
                                    </p:anim>
                                    <p:anim calcmode="lin" valueType="num">
                                      <p:cBhvr>
                                        <p:cTn id="16" dur="75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1000" fill="hold"/>
                                        <p:tgtEl>
                                          <p:spTgt spid="6"/>
                                        </p:tgtEl>
                                        <p:attrNameLst>
                                          <p:attrName>ppt_x</p:attrName>
                                        </p:attrNameLst>
                                      </p:cBhvr>
                                      <p:tavLst>
                                        <p:tav tm="0">
                                          <p:val>
                                            <p:strVal val="#ppt_x-.2"/>
                                          </p:val>
                                        </p:tav>
                                        <p:tav tm="100000">
                                          <p:val>
                                            <p:strVal val="#ppt_x"/>
                                          </p:val>
                                        </p:tav>
                                      </p:tavLst>
                                    </p:anim>
                                    <p:anim calcmode="lin" valueType="num">
                                      <p:cBhvr>
                                        <p:cTn id="22"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23"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0" bldLvl="0" animBg="1"/>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75" y="0"/>
            <a:ext cx="12225020" cy="6858000"/>
          </a:xfrm>
          <a:prstGeom prst="rect">
            <a:avLst/>
          </a:prstGeom>
        </p:spPr>
      </p:pic>
      <p:sp>
        <p:nvSpPr>
          <p:cNvPr id="72714" name="Text Box 10"/>
          <p:cNvSpPr txBox="1">
            <a:spLocks noChangeArrowheads="1"/>
          </p:cNvSpPr>
          <p:nvPr/>
        </p:nvSpPr>
        <p:spPr bwMode="auto">
          <a:xfrm>
            <a:off x="4112895" y="7747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0000FF"/>
                </a:solidFill>
                <a:latin typeface="Times New Roman" panose="02020603050405020304" pitchFamily="18" charset="0"/>
                <a:cs typeface="Times New Roman" panose="02020603050405020304" pitchFamily="18" charset="0"/>
              </a:rPr>
              <a:t>LUYỆN TỪ VÀ CÂU</a:t>
            </a:r>
          </a:p>
        </p:txBody>
      </p:sp>
      <p:sp>
        <p:nvSpPr>
          <p:cNvPr id="9" name="Text Box 10"/>
          <p:cNvSpPr txBox="1">
            <a:spLocks noChangeArrowheads="1"/>
          </p:cNvSpPr>
          <p:nvPr/>
        </p:nvSpPr>
        <p:spPr bwMode="auto">
          <a:xfrm>
            <a:off x="4112895" y="55753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FF0000"/>
                </a:solidFill>
                <a:latin typeface="Times New Roman" panose="02020603050405020304" pitchFamily="18" charset="0"/>
                <a:cs typeface="Times New Roman" panose="02020603050405020304" pitchFamily="18" charset="0"/>
              </a:rPr>
              <a:t>CÂU GHÉP</a:t>
            </a:r>
          </a:p>
        </p:txBody>
      </p:sp>
      <p:sp>
        <p:nvSpPr>
          <p:cNvPr id="7" name="TextBox 3"/>
          <p:cNvSpPr txBox="1"/>
          <p:nvPr/>
        </p:nvSpPr>
        <p:spPr>
          <a:xfrm>
            <a:off x="295910" y="1079500"/>
            <a:ext cx="2379980" cy="521970"/>
          </a:xfrm>
          <a:prstGeom prst="rect">
            <a:avLst/>
          </a:prstGeom>
          <a:noFill/>
          <a:ln>
            <a:noFill/>
          </a:ln>
          <a:extLst>
            <a:ext uri="{909E8E84-426E-40DD-AFC4-6F175D3DCCD1}">
              <a14:hiddenFill xmlns:a14="http://schemas.microsoft.com/office/drawing/2010/main">
                <a:solidFill>
                  <a:srgbClr val="FFFF00"/>
                </a:solidFill>
              </a14:hiddenFill>
            </a:ext>
          </a:extLst>
        </p:spPr>
        <p:txBody>
          <a:bodyPr wrap="square" rtlCol="0">
            <a:spAutoFit/>
          </a:bodyPr>
          <a:lstStyle/>
          <a:p>
            <a:pPr algn="ctr"/>
            <a:r>
              <a:rPr lang="vi-VN" sz="2800" b="1" dirty="0">
                <a:solidFill>
                  <a:srgbClr val="0000FF"/>
                </a:solidFill>
                <a:latin typeface="Times New Roman" panose="02020603050405020304" pitchFamily="18" charset="0"/>
                <a:cs typeface="Times New Roman" panose="02020603050405020304" pitchFamily="18" charset="0"/>
              </a:rPr>
              <a:t>II. Luyện tập:</a:t>
            </a:r>
          </a:p>
        </p:txBody>
      </p:sp>
      <p:graphicFrame>
        <p:nvGraphicFramePr>
          <p:cNvPr id="2" name="Table 1"/>
          <p:cNvGraphicFramePr>
            <a:graphicFrameLocks noGrp="1"/>
          </p:cNvGraphicFramePr>
          <p:nvPr/>
        </p:nvGraphicFramePr>
        <p:xfrm>
          <a:off x="238539" y="1643979"/>
          <a:ext cx="11714921" cy="4755182"/>
        </p:xfrm>
        <a:graphic>
          <a:graphicData uri="http://schemas.openxmlformats.org/drawingml/2006/table">
            <a:tbl>
              <a:tblPr firstRow="1" bandRow="1">
                <a:tableStyleId>{5C22544A-7EE6-4342-B048-85BDC9FD1C3A}</a:tableStyleId>
              </a:tblPr>
              <a:tblGrid>
                <a:gridCol w="1139788">
                  <a:extLst>
                    <a:ext uri="{9D8B030D-6E8A-4147-A177-3AD203B41FA5}">
                      <a16:colId xmlns="" xmlns:a16="http://schemas.microsoft.com/office/drawing/2014/main" val="20000"/>
                    </a:ext>
                  </a:extLst>
                </a:gridCol>
                <a:gridCol w="3540182">
                  <a:extLst>
                    <a:ext uri="{9D8B030D-6E8A-4147-A177-3AD203B41FA5}">
                      <a16:colId xmlns="" xmlns:a16="http://schemas.microsoft.com/office/drawing/2014/main" val="20001"/>
                    </a:ext>
                  </a:extLst>
                </a:gridCol>
                <a:gridCol w="7034951">
                  <a:extLst>
                    <a:ext uri="{9D8B030D-6E8A-4147-A177-3AD203B41FA5}">
                      <a16:colId xmlns="" xmlns:a16="http://schemas.microsoft.com/office/drawing/2014/main" val="20002"/>
                    </a:ext>
                  </a:extLst>
                </a:gridCol>
              </a:tblGrid>
              <a:tr h="773501">
                <a:tc>
                  <a:txBody>
                    <a:bodyPr/>
                    <a:lstStyle/>
                    <a:p>
                      <a:pPr algn="ctr"/>
                      <a:r>
                        <a:rPr lang="vi-VN" sz="2400" b="1" dirty="0">
                          <a:solidFill>
                            <a:srgbClr val="FF0000"/>
                          </a:solidFill>
                          <a:latin typeface="Times New Roman" panose="02020603050405020304" pitchFamily="18" charset="0"/>
                          <a:cs typeface="Times New Roman" panose="02020603050405020304" pitchFamily="18" charset="0"/>
                        </a:rPr>
                        <a:t>STT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vi-VN" sz="2400" b="1" dirty="0">
                          <a:solidFill>
                            <a:srgbClr val="FF0000"/>
                          </a:solidFill>
                          <a:latin typeface="Times New Roman" panose="02020603050405020304" pitchFamily="18" charset="0"/>
                          <a:cs typeface="Times New Roman" panose="02020603050405020304" pitchFamily="18" charset="0"/>
                        </a:rPr>
                        <a:t>Vế</a:t>
                      </a:r>
                      <a:r>
                        <a:rPr lang="vi-VN" sz="2400" b="1" baseline="0" dirty="0">
                          <a:solidFill>
                            <a:srgbClr val="FF0000"/>
                          </a:solidFill>
                          <a:latin typeface="Times New Roman" panose="02020603050405020304" pitchFamily="18" charset="0"/>
                          <a:cs typeface="Times New Roman" panose="02020603050405020304" pitchFamily="18" charset="0"/>
                        </a:rPr>
                        <a:t> 1</a:t>
                      </a:r>
                      <a:endParaRPr lang="vi-VN" sz="2400" b="1" dirty="0">
                        <a:solidFill>
                          <a:srgbClr val="FF000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r>
                        <a:rPr lang="vi-VN" sz="2400" b="1" dirty="0">
                          <a:solidFill>
                            <a:srgbClr val="FF0000"/>
                          </a:solidFill>
                          <a:latin typeface="Times New Roman" panose="02020603050405020304" pitchFamily="18" charset="0"/>
                          <a:cs typeface="Times New Roman" panose="02020603050405020304" pitchFamily="18" charset="0"/>
                        </a:rPr>
                        <a:t>Vế</a:t>
                      </a:r>
                      <a:r>
                        <a:rPr lang="vi-VN" sz="2400" b="1" baseline="0" dirty="0">
                          <a:solidFill>
                            <a:srgbClr val="FF0000"/>
                          </a:solidFill>
                          <a:latin typeface="Times New Roman" panose="02020603050405020304" pitchFamily="18" charset="0"/>
                          <a:cs typeface="Times New Roman" panose="02020603050405020304" pitchFamily="18" charset="0"/>
                        </a:rPr>
                        <a:t> 2</a:t>
                      </a:r>
                      <a:endParaRPr lang="vi-VN" sz="2400" b="1" dirty="0">
                        <a:solidFill>
                          <a:srgbClr val="FF000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 xmlns:a16="http://schemas.microsoft.com/office/drawing/2014/main" val="10000"/>
                  </a:ext>
                </a:extLst>
              </a:tr>
              <a:tr h="887677">
                <a:tc>
                  <a:txBody>
                    <a:bodyPr/>
                    <a:lstStyle/>
                    <a:p>
                      <a:pPr algn="ctr"/>
                      <a:r>
                        <a:rPr lang="vi-VN" sz="2400" b="1" dirty="0">
                          <a:latin typeface="Times New Roman" panose="02020603050405020304" pitchFamily="18" charset="0"/>
                          <a:cs typeface="Times New Roman" panose="02020603050405020304" pitchFamily="18" charset="0"/>
                        </a:rPr>
                        <a:t>Câu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vi-VN" sz="2300" b="1" dirty="0">
                          <a:latin typeface="Times New Roman" panose="02020603050405020304" pitchFamily="18" charset="0"/>
                          <a:cs typeface="Times New Roman" panose="02020603050405020304" pitchFamily="18" charset="0"/>
                        </a:rPr>
                        <a:t>Trời xanh thẳm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2300" b="1" dirty="0">
                          <a:latin typeface="Times New Roman" panose="02020603050405020304" pitchFamily="18" charset="0"/>
                          <a:cs typeface="Times New Roman" panose="02020603050405020304" pitchFamily="18" charset="0"/>
                        </a:rPr>
                        <a:t>b</a:t>
                      </a:r>
                      <a:r>
                        <a:rPr lang="vi-VN" sz="2300" b="1" dirty="0">
                          <a:latin typeface="Times New Roman" panose="02020603050405020304" pitchFamily="18" charset="0"/>
                          <a:cs typeface="Times New Roman" panose="02020603050405020304" pitchFamily="18" charset="0"/>
                        </a:rPr>
                        <a:t>iển</a:t>
                      </a:r>
                      <a:r>
                        <a:rPr lang="en-US" sz="2300" b="1" dirty="0">
                          <a:latin typeface="Times New Roman" panose="02020603050405020304" pitchFamily="18" charset="0"/>
                          <a:cs typeface="Times New Roman" panose="02020603050405020304" pitchFamily="18" charset="0"/>
                        </a:rPr>
                        <a:t> </a:t>
                      </a:r>
                      <a:r>
                        <a:rPr lang="vi-VN" sz="2300" b="1" baseline="0" dirty="0">
                          <a:latin typeface="Times New Roman" panose="02020603050405020304" pitchFamily="18" charset="0"/>
                          <a:cs typeface="Times New Roman" panose="02020603050405020304" pitchFamily="18" charset="0"/>
                        </a:rPr>
                        <a:t>cũng thẳm xanh, như dâng cao lên, chắc nịch.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1"/>
                  </a:ext>
                </a:extLst>
              </a:tr>
              <a:tr h="773501">
                <a:tc>
                  <a:txBody>
                    <a:bodyPr/>
                    <a:lstStyle/>
                    <a:p>
                      <a:pPr algn="ctr"/>
                      <a:r>
                        <a:rPr lang="vi-VN" sz="2400" b="1" dirty="0">
                          <a:latin typeface="Times New Roman" panose="02020603050405020304" pitchFamily="18" charset="0"/>
                          <a:cs typeface="Times New Roman" panose="02020603050405020304" pitchFamily="18" charset="0"/>
                        </a:rPr>
                        <a:t>Câu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vi-VN" sz="2300" b="1" dirty="0">
                          <a:latin typeface="Times New Roman" panose="02020603050405020304" pitchFamily="18" charset="0"/>
                          <a:cs typeface="Times New Roman" panose="02020603050405020304" pitchFamily="18" charset="0"/>
                        </a:rPr>
                        <a:t>Trời rải mây trắng nhạt,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2300" b="1" dirty="0">
                          <a:latin typeface="Times New Roman" panose="02020603050405020304" pitchFamily="18" charset="0"/>
                          <a:cs typeface="Times New Roman" panose="02020603050405020304" pitchFamily="18" charset="0"/>
                        </a:rPr>
                        <a:t>b</a:t>
                      </a:r>
                      <a:r>
                        <a:rPr lang="vi-VN" sz="2300" b="1" dirty="0">
                          <a:latin typeface="Times New Roman" panose="02020603050405020304" pitchFamily="18" charset="0"/>
                          <a:cs typeface="Times New Roman" panose="02020603050405020304" pitchFamily="18" charset="0"/>
                        </a:rPr>
                        <a:t>iển</a:t>
                      </a:r>
                      <a:r>
                        <a:rPr lang="en-US" sz="2300" b="1" dirty="0">
                          <a:latin typeface="Times New Roman" panose="02020603050405020304" pitchFamily="18" charset="0"/>
                          <a:cs typeface="Times New Roman" panose="02020603050405020304" pitchFamily="18" charset="0"/>
                        </a:rPr>
                        <a:t> </a:t>
                      </a:r>
                      <a:r>
                        <a:rPr lang="vi-VN" sz="2300" b="1" dirty="0">
                          <a:latin typeface="Times New Roman" panose="02020603050405020304" pitchFamily="18" charset="0"/>
                          <a:cs typeface="Times New Roman" panose="02020603050405020304" pitchFamily="18" charset="0"/>
                        </a:rPr>
                        <a:t>mơ màng dịu hơi sương.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2"/>
                  </a:ext>
                </a:extLst>
              </a:tr>
              <a:tr h="773501">
                <a:tc>
                  <a:txBody>
                    <a:bodyPr/>
                    <a:lstStyle/>
                    <a:p>
                      <a:pPr algn="ctr"/>
                      <a:r>
                        <a:rPr lang="vi-VN" sz="2400" b="1" dirty="0">
                          <a:latin typeface="Times New Roman" panose="02020603050405020304" pitchFamily="18" charset="0"/>
                          <a:cs typeface="Times New Roman" panose="02020603050405020304" pitchFamily="18" charset="0"/>
                        </a:rPr>
                        <a:t>Câu 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vi-VN" sz="2300" b="1" dirty="0">
                          <a:latin typeface="Times New Roman" panose="02020603050405020304" pitchFamily="18" charset="0"/>
                          <a:cs typeface="Times New Roman" panose="02020603050405020304" pitchFamily="18" charset="0"/>
                        </a:rPr>
                        <a:t>Trời</a:t>
                      </a:r>
                      <a:r>
                        <a:rPr lang="en-US" sz="2300" b="1" dirty="0">
                          <a:latin typeface="Times New Roman" panose="02020603050405020304" pitchFamily="18" charset="0"/>
                          <a:cs typeface="Times New Roman" panose="02020603050405020304" pitchFamily="18" charset="0"/>
                        </a:rPr>
                        <a:t> </a:t>
                      </a:r>
                      <a:r>
                        <a:rPr lang="vi-VN" sz="2300" b="1" dirty="0">
                          <a:latin typeface="Times New Roman" panose="02020603050405020304" pitchFamily="18" charset="0"/>
                          <a:cs typeface="Times New Roman" panose="02020603050405020304" pitchFamily="18" charset="0"/>
                        </a:rPr>
                        <a:t>âm u mây mưa,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2300" b="1" dirty="0">
                          <a:latin typeface="Times New Roman" panose="02020603050405020304" pitchFamily="18" charset="0"/>
                          <a:cs typeface="Times New Roman" panose="02020603050405020304" pitchFamily="18" charset="0"/>
                        </a:rPr>
                        <a:t>b</a:t>
                      </a:r>
                      <a:r>
                        <a:rPr lang="vi-VN" sz="2300" b="1" dirty="0">
                          <a:latin typeface="Times New Roman" panose="02020603050405020304" pitchFamily="18" charset="0"/>
                          <a:cs typeface="Times New Roman" panose="02020603050405020304" pitchFamily="18" charset="0"/>
                        </a:rPr>
                        <a:t>iển</a:t>
                      </a:r>
                      <a:r>
                        <a:rPr lang="en-US" sz="2300" b="1" dirty="0">
                          <a:latin typeface="Times New Roman" panose="02020603050405020304" pitchFamily="18" charset="0"/>
                          <a:cs typeface="Times New Roman" panose="02020603050405020304" pitchFamily="18" charset="0"/>
                        </a:rPr>
                        <a:t> </a:t>
                      </a:r>
                      <a:r>
                        <a:rPr lang="vi-VN" sz="2300" b="1" baseline="0" dirty="0">
                          <a:latin typeface="Times New Roman" panose="02020603050405020304" pitchFamily="18" charset="0"/>
                          <a:cs typeface="Times New Roman" panose="02020603050405020304" pitchFamily="18" charset="0"/>
                        </a:rPr>
                        <a:t>xám xịt, nặng nề</a:t>
                      </a:r>
                      <a:r>
                        <a:rPr lang="vi-VN" sz="2300" b="1" dirty="0">
                          <a:latin typeface="Times New Roman" panose="02020603050405020304" pitchFamily="18" charset="0"/>
                          <a:cs typeface="Times New Roman" panose="02020603050405020304"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3"/>
                  </a:ext>
                </a:extLst>
              </a:tr>
              <a:tr h="773501">
                <a:tc>
                  <a:txBody>
                    <a:bodyPr/>
                    <a:lstStyle/>
                    <a:p>
                      <a:pPr algn="ctr"/>
                      <a:r>
                        <a:rPr lang="vi-VN" sz="2400" b="1" dirty="0">
                          <a:latin typeface="Times New Roman" panose="02020603050405020304" pitchFamily="18" charset="0"/>
                          <a:cs typeface="Times New Roman" panose="02020603050405020304" pitchFamily="18" charset="0"/>
                        </a:rPr>
                        <a:t>Câu 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vi-VN" sz="2300" b="1" dirty="0">
                          <a:latin typeface="Times New Roman" panose="02020603050405020304" pitchFamily="18" charset="0"/>
                          <a:cs typeface="Times New Roman" panose="02020603050405020304" pitchFamily="18" charset="0"/>
                        </a:rPr>
                        <a:t>Trời</a:t>
                      </a:r>
                      <a:r>
                        <a:rPr lang="en-US" sz="2300" b="1" dirty="0">
                          <a:latin typeface="Times New Roman" panose="02020603050405020304" pitchFamily="18" charset="0"/>
                          <a:cs typeface="Times New Roman" panose="02020603050405020304" pitchFamily="18" charset="0"/>
                        </a:rPr>
                        <a:t> </a:t>
                      </a:r>
                      <a:r>
                        <a:rPr lang="vi-VN" sz="2300" b="1" dirty="0">
                          <a:latin typeface="Times New Roman" panose="02020603050405020304" pitchFamily="18" charset="0"/>
                          <a:cs typeface="Times New Roman" panose="02020603050405020304" pitchFamily="18" charset="0"/>
                        </a:rPr>
                        <a:t>ầm ầm dông gió,</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2300" b="1" dirty="0">
                          <a:latin typeface="Times New Roman" panose="02020603050405020304" pitchFamily="18" charset="0"/>
                          <a:cs typeface="Times New Roman" panose="02020603050405020304" pitchFamily="18" charset="0"/>
                        </a:rPr>
                        <a:t>b</a:t>
                      </a:r>
                      <a:r>
                        <a:rPr lang="vi-VN" sz="2300" b="1" dirty="0">
                          <a:latin typeface="Times New Roman" panose="02020603050405020304" pitchFamily="18" charset="0"/>
                          <a:cs typeface="Times New Roman" panose="02020603050405020304" pitchFamily="18" charset="0"/>
                        </a:rPr>
                        <a:t>iển</a:t>
                      </a:r>
                      <a:r>
                        <a:rPr lang="en-US" sz="2300" b="1" dirty="0">
                          <a:latin typeface="Times New Roman" panose="02020603050405020304" pitchFamily="18" charset="0"/>
                          <a:cs typeface="Times New Roman" panose="02020603050405020304" pitchFamily="18" charset="0"/>
                        </a:rPr>
                        <a:t> </a:t>
                      </a:r>
                      <a:r>
                        <a:rPr lang="vi-VN" sz="2300" b="1" dirty="0">
                          <a:latin typeface="Times New Roman" panose="02020603050405020304" pitchFamily="18" charset="0"/>
                          <a:cs typeface="Times New Roman" panose="02020603050405020304" pitchFamily="18" charset="0"/>
                        </a:rPr>
                        <a:t>đục ngầu, giận dữ...</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4"/>
                  </a:ext>
                </a:extLst>
              </a:tr>
              <a:tr h="773501">
                <a:tc>
                  <a:txBody>
                    <a:bodyPr/>
                    <a:lstStyle/>
                    <a:p>
                      <a:pPr algn="ctr"/>
                      <a:r>
                        <a:rPr lang="vi-VN" sz="2400" b="1" dirty="0">
                          <a:latin typeface="Times New Roman" panose="02020603050405020304" pitchFamily="18" charset="0"/>
                          <a:cs typeface="Times New Roman" panose="02020603050405020304" pitchFamily="18" charset="0"/>
                        </a:rPr>
                        <a:t>Câu 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vi-VN" sz="2300" b="1" dirty="0">
                          <a:latin typeface="Times New Roman" panose="02020603050405020304" pitchFamily="18" charset="0"/>
                          <a:cs typeface="Times New Roman" panose="02020603050405020304" pitchFamily="18" charset="0"/>
                        </a:rPr>
                        <a:t>Biển nhiều khi rất đẹp,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2300" b="1" dirty="0">
                          <a:latin typeface="Times New Roman" panose="02020603050405020304" pitchFamily="18" charset="0"/>
                          <a:cs typeface="Times New Roman" panose="02020603050405020304" pitchFamily="18" charset="0"/>
                        </a:rPr>
                        <a:t>a</a:t>
                      </a:r>
                      <a:r>
                        <a:rPr lang="vi-VN" sz="2300" b="1" dirty="0">
                          <a:latin typeface="Times New Roman" panose="02020603050405020304" pitchFamily="18" charset="0"/>
                          <a:cs typeface="Times New Roman" panose="02020603050405020304" pitchFamily="18" charset="0"/>
                        </a:rPr>
                        <a:t>i</a:t>
                      </a:r>
                      <a:r>
                        <a:rPr lang="en-US" sz="2300" b="1" dirty="0">
                          <a:latin typeface="Times New Roman" panose="02020603050405020304" pitchFamily="18" charset="0"/>
                          <a:cs typeface="Times New Roman" panose="02020603050405020304" pitchFamily="18" charset="0"/>
                        </a:rPr>
                        <a:t> </a:t>
                      </a:r>
                      <a:r>
                        <a:rPr lang="vi-VN" sz="2300" b="1" baseline="0" dirty="0">
                          <a:latin typeface="Times New Roman" panose="02020603050405020304" pitchFamily="18" charset="0"/>
                          <a:cs typeface="Times New Roman" panose="02020603050405020304" pitchFamily="18" charset="0"/>
                        </a:rPr>
                        <a:t>cũng thấy như thế</a:t>
                      </a:r>
                      <a:r>
                        <a:rPr lang="vi-VN" sz="2300" b="1" dirty="0">
                          <a:latin typeface="Times New Roman" panose="02020603050405020304" pitchFamily="18" charset="0"/>
                          <a:cs typeface="Times New Roman" panose="02020603050405020304"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5"/>
                  </a:ext>
                </a:extLst>
              </a:tr>
            </a:tbl>
          </a:graphicData>
        </a:graphic>
      </p:graphicFrame>
      <p:sp>
        <p:nvSpPr>
          <p:cNvPr id="8" name="Line 11"/>
          <p:cNvSpPr>
            <a:spLocks noChangeShapeType="1"/>
          </p:cNvSpPr>
          <p:nvPr/>
        </p:nvSpPr>
        <p:spPr bwMode="auto">
          <a:xfrm flipH="1">
            <a:off x="1994034" y="2413450"/>
            <a:ext cx="152400" cy="38100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 name="Line 43"/>
          <p:cNvSpPr>
            <a:spLocks noChangeShapeType="1"/>
          </p:cNvSpPr>
          <p:nvPr/>
        </p:nvSpPr>
        <p:spPr bwMode="auto">
          <a:xfrm>
            <a:off x="1445394" y="2775200"/>
            <a:ext cx="539015" cy="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 name="Rectangle 59"/>
          <p:cNvSpPr>
            <a:spLocks noChangeArrowheads="1"/>
          </p:cNvSpPr>
          <p:nvPr/>
        </p:nvSpPr>
        <p:spPr bwMode="auto">
          <a:xfrm>
            <a:off x="1445394" y="2775200"/>
            <a:ext cx="457200" cy="463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CN</a:t>
            </a:r>
          </a:p>
        </p:txBody>
      </p:sp>
      <p:sp>
        <p:nvSpPr>
          <p:cNvPr id="5" name="Rectangle 60"/>
          <p:cNvSpPr>
            <a:spLocks noChangeArrowheads="1"/>
          </p:cNvSpPr>
          <p:nvPr/>
        </p:nvSpPr>
        <p:spPr bwMode="auto">
          <a:xfrm>
            <a:off x="2324501" y="2797775"/>
            <a:ext cx="457200" cy="463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VN</a:t>
            </a:r>
          </a:p>
        </p:txBody>
      </p:sp>
      <p:sp>
        <p:nvSpPr>
          <p:cNvPr id="12" name="Line 15"/>
          <p:cNvSpPr>
            <a:spLocks noChangeShapeType="1"/>
          </p:cNvSpPr>
          <p:nvPr/>
        </p:nvSpPr>
        <p:spPr bwMode="auto">
          <a:xfrm>
            <a:off x="2136809" y="2775200"/>
            <a:ext cx="1289785" cy="0"/>
          </a:xfrm>
          <a:prstGeom prst="line">
            <a:avLst/>
          </a:prstGeom>
          <a:noFill/>
          <a:ln w="76200" cmpd="tri">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dirty="0">
              <a:latin typeface="Times New Roman" panose="02020603050405020304" pitchFamily="18" charset="0"/>
              <a:cs typeface="Times New Roman" panose="02020603050405020304" pitchFamily="18" charset="0"/>
            </a:endParaRPr>
          </a:p>
        </p:txBody>
      </p:sp>
      <p:sp>
        <p:nvSpPr>
          <p:cNvPr id="6" name="Line 11"/>
          <p:cNvSpPr>
            <a:spLocks noChangeShapeType="1"/>
          </p:cNvSpPr>
          <p:nvPr/>
        </p:nvSpPr>
        <p:spPr bwMode="auto">
          <a:xfrm flipH="1">
            <a:off x="5508301" y="2413450"/>
            <a:ext cx="152400" cy="38100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 name="Line 43"/>
          <p:cNvSpPr>
            <a:spLocks noChangeShapeType="1"/>
          </p:cNvSpPr>
          <p:nvPr/>
        </p:nvSpPr>
        <p:spPr bwMode="auto">
          <a:xfrm>
            <a:off x="4959661" y="2775200"/>
            <a:ext cx="539015" cy="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 name="Rectangle 59"/>
          <p:cNvSpPr>
            <a:spLocks noChangeArrowheads="1"/>
          </p:cNvSpPr>
          <p:nvPr/>
        </p:nvSpPr>
        <p:spPr bwMode="auto">
          <a:xfrm>
            <a:off x="4959661" y="2775200"/>
            <a:ext cx="457200" cy="463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CN</a:t>
            </a:r>
          </a:p>
        </p:txBody>
      </p:sp>
      <p:sp>
        <p:nvSpPr>
          <p:cNvPr id="17" name="Rectangle 60"/>
          <p:cNvSpPr>
            <a:spLocks noChangeArrowheads="1"/>
          </p:cNvSpPr>
          <p:nvPr/>
        </p:nvSpPr>
        <p:spPr bwMode="auto">
          <a:xfrm>
            <a:off x="5838768" y="2797775"/>
            <a:ext cx="457200" cy="463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VN</a:t>
            </a:r>
          </a:p>
        </p:txBody>
      </p:sp>
      <p:sp>
        <p:nvSpPr>
          <p:cNvPr id="18" name="Line 15"/>
          <p:cNvSpPr>
            <a:spLocks noChangeShapeType="1"/>
          </p:cNvSpPr>
          <p:nvPr/>
        </p:nvSpPr>
        <p:spPr bwMode="auto">
          <a:xfrm>
            <a:off x="5651076" y="2775200"/>
            <a:ext cx="5552730" cy="0"/>
          </a:xfrm>
          <a:prstGeom prst="line">
            <a:avLst/>
          </a:prstGeom>
          <a:noFill/>
          <a:ln w="76200" cmpd="tri">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dirty="0">
              <a:latin typeface="Times New Roman" panose="02020603050405020304" pitchFamily="18" charset="0"/>
              <a:cs typeface="Times New Roman" panose="02020603050405020304" pitchFamily="18" charset="0"/>
            </a:endParaRPr>
          </a:p>
        </p:txBody>
      </p:sp>
      <p:sp>
        <p:nvSpPr>
          <p:cNvPr id="19" name="Line 11"/>
          <p:cNvSpPr>
            <a:spLocks noChangeShapeType="1"/>
          </p:cNvSpPr>
          <p:nvPr/>
        </p:nvSpPr>
        <p:spPr bwMode="auto">
          <a:xfrm flipH="1">
            <a:off x="2003659" y="3345863"/>
            <a:ext cx="152400" cy="38100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 name="Line 43"/>
          <p:cNvSpPr>
            <a:spLocks noChangeShapeType="1"/>
          </p:cNvSpPr>
          <p:nvPr/>
        </p:nvSpPr>
        <p:spPr bwMode="auto">
          <a:xfrm>
            <a:off x="1455019" y="3707613"/>
            <a:ext cx="539015" cy="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 name="Rectangle 59"/>
          <p:cNvSpPr>
            <a:spLocks noChangeArrowheads="1"/>
          </p:cNvSpPr>
          <p:nvPr/>
        </p:nvSpPr>
        <p:spPr bwMode="auto">
          <a:xfrm>
            <a:off x="1455019" y="3707613"/>
            <a:ext cx="457200" cy="463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CN</a:t>
            </a:r>
          </a:p>
        </p:txBody>
      </p:sp>
      <p:sp>
        <p:nvSpPr>
          <p:cNvPr id="22" name="Rectangle 60"/>
          <p:cNvSpPr>
            <a:spLocks noChangeArrowheads="1"/>
          </p:cNvSpPr>
          <p:nvPr/>
        </p:nvSpPr>
        <p:spPr bwMode="auto">
          <a:xfrm>
            <a:off x="2334126" y="3730188"/>
            <a:ext cx="457200" cy="463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VN</a:t>
            </a:r>
          </a:p>
        </p:txBody>
      </p:sp>
      <p:sp>
        <p:nvSpPr>
          <p:cNvPr id="23" name="Line 15"/>
          <p:cNvSpPr>
            <a:spLocks noChangeShapeType="1"/>
          </p:cNvSpPr>
          <p:nvPr/>
        </p:nvSpPr>
        <p:spPr bwMode="auto">
          <a:xfrm>
            <a:off x="2146434" y="3707613"/>
            <a:ext cx="2252311" cy="0"/>
          </a:xfrm>
          <a:prstGeom prst="line">
            <a:avLst/>
          </a:prstGeom>
          <a:noFill/>
          <a:ln w="76200" cmpd="tri">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dirty="0">
              <a:latin typeface="Times New Roman" panose="02020603050405020304" pitchFamily="18" charset="0"/>
              <a:cs typeface="Times New Roman" panose="02020603050405020304" pitchFamily="18" charset="0"/>
            </a:endParaRPr>
          </a:p>
        </p:txBody>
      </p:sp>
      <p:sp>
        <p:nvSpPr>
          <p:cNvPr id="24" name="Line 11"/>
          <p:cNvSpPr>
            <a:spLocks noChangeShapeType="1"/>
          </p:cNvSpPr>
          <p:nvPr/>
        </p:nvSpPr>
        <p:spPr bwMode="auto">
          <a:xfrm flipH="1">
            <a:off x="5564136" y="3285686"/>
            <a:ext cx="152400" cy="38100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 name="Line 43"/>
          <p:cNvSpPr>
            <a:spLocks noChangeShapeType="1"/>
          </p:cNvSpPr>
          <p:nvPr/>
        </p:nvSpPr>
        <p:spPr bwMode="auto">
          <a:xfrm>
            <a:off x="5015496" y="3647436"/>
            <a:ext cx="539015" cy="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Rectangle 59"/>
          <p:cNvSpPr>
            <a:spLocks noChangeArrowheads="1"/>
          </p:cNvSpPr>
          <p:nvPr/>
        </p:nvSpPr>
        <p:spPr bwMode="auto">
          <a:xfrm>
            <a:off x="5015496" y="3647436"/>
            <a:ext cx="457200" cy="463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CN</a:t>
            </a:r>
          </a:p>
        </p:txBody>
      </p:sp>
      <p:sp>
        <p:nvSpPr>
          <p:cNvPr id="27" name="Rectangle 60"/>
          <p:cNvSpPr>
            <a:spLocks noChangeArrowheads="1"/>
          </p:cNvSpPr>
          <p:nvPr/>
        </p:nvSpPr>
        <p:spPr bwMode="auto">
          <a:xfrm>
            <a:off x="5894603" y="3670011"/>
            <a:ext cx="457200" cy="463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VN</a:t>
            </a:r>
          </a:p>
        </p:txBody>
      </p:sp>
      <p:sp>
        <p:nvSpPr>
          <p:cNvPr id="28" name="Line 15"/>
          <p:cNvSpPr>
            <a:spLocks noChangeShapeType="1"/>
          </p:cNvSpPr>
          <p:nvPr/>
        </p:nvSpPr>
        <p:spPr bwMode="auto">
          <a:xfrm>
            <a:off x="5706911" y="3647436"/>
            <a:ext cx="2830697" cy="0"/>
          </a:xfrm>
          <a:prstGeom prst="line">
            <a:avLst/>
          </a:prstGeom>
          <a:noFill/>
          <a:ln w="76200" cmpd="tri">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dirty="0">
              <a:latin typeface="Times New Roman" panose="02020603050405020304" pitchFamily="18" charset="0"/>
              <a:cs typeface="Times New Roman" panose="02020603050405020304" pitchFamily="18" charset="0"/>
            </a:endParaRPr>
          </a:p>
        </p:txBody>
      </p:sp>
      <p:sp>
        <p:nvSpPr>
          <p:cNvPr id="29" name="Line 11"/>
          <p:cNvSpPr>
            <a:spLocks noChangeShapeType="1"/>
          </p:cNvSpPr>
          <p:nvPr/>
        </p:nvSpPr>
        <p:spPr bwMode="auto">
          <a:xfrm flipH="1">
            <a:off x="1994033" y="4074416"/>
            <a:ext cx="152400" cy="38100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 name="Line 43"/>
          <p:cNvSpPr>
            <a:spLocks noChangeShapeType="1"/>
          </p:cNvSpPr>
          <p:nvPr/>
        </p:nvSpPr>
        <p:spPr bwMode="auto">
          <a:xfrm>
            <a:off x="1445393" y="4436166"/>
            <a:ext cx="539015" cy="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 name="Rectangle 59"/>
          <p:cNvSpPr>
            <a:spLocks noChangeArrowheads="1"/>
          </p:cNvSpPr>
          <p:nvPr/>
        </p:nvSpPr>
        <p:spPr bwMode="auto">
          <a:xfrm>
            <a:off x="1445393" y="4436166"/>
            <a:ext cx="457200" cy="463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CN</a:t>
            </a:r>
          </a:p>
        </p:txBody>
      </p:sp>
      <p:sp>
        <p:nvSpPr>
          <p:cNvPr id="32" name="Rectangle 60"/>
          <p:cNvSpPr>
            <a:spLocks noChangeArrowheads="1"/>
          </p:cNvSpPr>
          <p:nvPr/>
        </p:nvSpPr>
        <p:spPr bwMode="auto">
          <a:xfrm>
            <a:off x="2324500" y="4458741"/>
            <a:ext cx="457200" cy="463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VN</a:t>
            </a:r>
          </a:p>
        </p:txBody>
      </p:sp>
      <p:sp>
        <p:nvSpPr>
          <p:cNvPr id="33" name="Line 15"/>
          <p:cNvSpPr>
            <a:spLocks noChangeShapeType="1"/>
          </p:cNvSpPr>
          <p:nvPr/>
        </p:nvSpPr>
        <p:spPr bwMode="auto">
          <a:xfrm>
            <a:off x="2136808" y="4436166"/>
            <a:ext cx="1857676" cy="0"/>
          </a:xfrm>
          <a:prstGeom prst="line">
            <a:avLst/>
          </a:prstGeom>
          <a:noFill/>
          <a:ln w="76200" cmpd="tri">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dirty="0">
              <a:latin typeface="Times New Roman" panose="02020603050405020304" pitchFamily="18" charset="0"/>
              <a:cs typeface="Times New Roman" panose="02020603050405020304" pitchFamily="18" charset="0"/>
            </a:endParaRPr>
          </a:p>
        </p:txBody>
      </p:sp>
      <p:sp>
        <p:nvSpPr>
          <p:cNvPr id="34" name="Line 11"/>
          <p:cNvSpPr>
            <a:spLocks noChangeShapeType="1"/>
          </p:cNvSpPr>
          <p:nvPr/>
        </p:nvSpPr>
        <p:spPr bwMode="auto">
          <a:xfrm flipH="1">
            <a:off x="5508300" y="4093666"/>
            <a:ext cx="152400" cy="38100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 name="Line 43"/>
          <p:cNvSpPr>
            <a:spLocks noChangeShapeType="1"/>
          </p:cNvSpPr>
          <p:nvPr/>
        </p:nvSpPr>
        <p:spPr bwMode="auto">
          <a:xfrm>
            <a:off x="4959660" y="4455416"/>
            <a:ext cx="539015" cy="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 name="Rectangle 59"/>
          <p:cNvSpPr>
            <a:spLocks noChangeArrowheads="1"/>
          </p:cNvSpPr>
          <p:nvPr/>
        </p:nvSpPr>
        <p:spPr bwMode="auto">
          <a:xfrm>
            <a:off x="4959660" y="4455416"/>
            <a:ext cx="457200" cy="463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CN</a:t>
            </a:r>
          </a:p>
        </p:txBody>
      </p:sp>
      <p:sp>
        <p:nvSpPr>
          <p:cNvPr id="37" name="Rectangle 60"/>
          <p:cNvSpPr>
            <a:spLocks noChangeArrowheads="1"/>
          </p:cNvSpPr>
          <p:nvPr/>
        </p:nvSpPr>
        <p:spPr bwMode="auto">
          <a:xfrm>
            <a:off x="5838767" y="4477991"/>
            <a:ext cx="457200" cy="463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VN</a:t>
            </a:r>
          </a:p>
        </p:txBody>
      </p:sp>
      <p:sp>
        <p:nvSpPr>
          <p:cNvPr id="38" name="Line 15"/>
          <p:cNvSpPr>
            <a:spLocks noChangeShapeType="1"/>
          </p:cNvSpPr>
          <p:nvPr/>
        </p:nvSpPr>
        <p:spPr bwMode="auto">
          <a:xfrm>
            <a:off x="5651075" y="4455416"/>
            <a:ext cx="2049136" cy="0"/>
          </a:xfrm>
          <a:prstGeom prst="line">
            <a:avLst/>
          </a:prstGeom>
          <a:noFill/>
          <a:ln w="76200" cmpd="tri">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dirty="0">
              <a:latin typeface="Times New Roman" panose="02020603050405020304" pitchFamily="18" charset="0"/>
              <a:cs typeface="Times New Roman" panose="02020603050405020304" pitchFamily="18" charset="0"/>
            </a:endParaRPr>
          </a:p>
        </p:txBody>
      </p:sp>
      <p:sp>
        <p:nvSpPr>
          <p:cNvPr id="39" name="Line 11"/>
          <p:cNvSpPr>
            <a:spLocks noChangeShapeType="1"/>
          </p:cNvSpPr>
          <p:nvPr/>
        </p:nvSpPr>
        <p:spPr bwMode="auto">
          <a:xfrm flipH="1">
            <a:off x="2003658" y="4852463"/>
            <a:ext cx="152400" cy="38100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 name="Line 43"/>
          <p:cNvSpPr>
            <a:spLocks noChangeShapeType="1"/>
          </p:cNvSpPr>
          <p:nvPr/>
        </p:nvSpPr>
        <p:spPr bwMode="auto">
          <a:xfrm>
            <a:off x="1455018" y="5214213"/>
            <a:ext cx="539015" cy="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 name="Rectangle 59"/>
          <p:cNvSpPr>
            <a:spLocks noChangeArrowheads="1"/>
          </p:cNvSpPr>
          <p:nvPr/>
        </p:nvSpPr>
        <p:spPr bwMode="auto">
          <a:xfrm>
            <a:off x="1455018" y="5214213"/>
            <a:ext cx="457200" cy="463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CN</a:t>
            </a:r>
          </a:p>
        </p:txBody>
      </p:sp>
      <p:sp>
        <p:nvSpPr>
          <p:cNvPr id="42" name="Rectangle 60"/>
          <p:cNvSpPr>
            <a:spLocks noChangeArrowheads="1"/>
          </p:cNvSpPr>
          <p:nvPr/>
        </p:nvSpPr>
        <p:spPr bwMode="auto">
          <a:xfrm>
            <a:off x="2334125" y="5236788"/>
            <a:ext cx="457200" cy="463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VN</a:t>
            </a:r>
          </a:p>
        </p:txBody>
      </p:sp>
      <p:sp>
        <p:nvSpPr>
          <p:cNvPr id="43" name="Line 15"/>
          <p:cNvSpPr>
            <a:spLocks noChangeShapeType="1"/>
          </p:cNvSpPr>
          <p:nvPr/>
        </p:nvSpPr>
        <p:spPr bwMode="auto">
          <a:xfrm>
            <a:off x="2146433" y="5214213"/>
            <a:ext cx="1916753" cy="0"/>
          </a:xfrm>
          <a:prstGeom prst="line">
            <a:avLst/>
          </a:prstGeom>
          <a:noFill/>
          <a:ln w="76200" cmpd="tri">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dirty="0">
              <a:latin typeface="Times New Roman" panose="02020603050405020304" pitchFamily="18" charset="0"/>
              <a:cs typeface="Times New Roman" panose="02020603050405020304" pitchFamily="18" charset="0"/>
            </a:endParaRPr>
          </a:p>
        </p:txBody>
      </p:sp>
      <p:sp>
        <p:nvSpPr>
          <p:cNvPr id="44" name="Line 11"/>
          <p:cNvSpPr>
            <a:spLocks noChangeShapeType="1"/>
          </p:cNvSpPr>
          <p:nvPr/>
        </p:nvSpPr>
        <p:spPr bwMode="auto">
          <a:xfrm flipH="1">
            <a:off x="5532852" y="4847009"/>
            <a:ext cx="152400" cy="38100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 name="Line 43"/>
          <p:cNvSpPr>
            <a:spLocks noChangeShapeType="1"/>
          </p:cNvSpPr>
          <p:nvPr/>
        </p:nvSpPr>
        <p:spPr bwMode="auto">
          <a:xfrm>
            <a:off x="4984212" y="5208759"/>
            <a:ext cx="539015" cy="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 name="Rectangle 59"/>
          <p:cNvSpPr>
            <a:spLocks noChangeArrowheads="1"/>
          </p:cNvSpPr>
          <p:nvPr/>
        </p:nvSpPr>
        <p:spPr bwMode="auto">
          <a:xfrm>
            <a:off x="4984212" y="5208759"/>
            <a:ext cx="457200" cy="463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CN</a:t>
            </a:r>
          </a:p>
        </p:txBody>
      </p:sp>
      <p:sp>
        <p:nvSpPr>
          <p:cNvPr id="47" name="Rectangle 60"/>
          <p:cNvSpPr>
            <a:spLocks noChangeArrowheads="1"/>
          </p:cNvSpPr>
          <p:nvPr/>
        </p:nvSpPr>
        <p:spPr bwMode="auto">
          <a:xfrm>
            <a:off x="5863319" y="5231334"/>
            <a:ext cx="457200" cy="463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VN</a:t>
            </a:r>
          </a:p>
        </p:txBody>
      </p:sp>
      <p:sp>
        <p:nvSpPr>
          <p:cNvPr id="48" name="Line 15"/>
          <p:cNvSpPr>
            <a:spLocks noChangeShapeType="1"/>
          </p:cNvSpPr>
          <p:nvPr/>
        </p:nvSpPr>
        <p:spPr bwMode="auto">
          <a:xfrm>
            <a:off x="5675627" y="5208759"/>
            <a:ext cx="2207464" cy="0"/>
          </a:xfrm>
          <a:prstGeom prst="line">
            <a:avLst/>
          </a:prstGeom>
          <a:noFill/>
          <a:ln w="76200" cmpd="tri">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dirty="0">
              <a:latin typeface="Times New Roman" panose="02020603050405020304" pitchFamily="18" charset="0"/>
              <a:cs typeface="Times New Roman" panose="02020603050405020304" pitchFamily="18" charset="0"/>
            </a:endParaRPr>
          </a:p>
        </p:txBody>
      </p:sp>
      <p:sp>
        <p:nvSpPr>
          <p:cNvPr id="49" name="Line 11"/>
          <p:cNvSpPr>
            <a:spLocks noChangeShapeType="1"/>
          </p:cNvSpPr>
          <p:nvPr/>
        </p:nvSpPr>
        <p:spPr bwMode="auto">
          <a:xfrm flipH="1">
            <a:off x="2030895" y="5595702"/>
            <a:ext cx="152400" cy="38100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 name="Line 43"/>
          <p:cNvSpPr>
            <a:spLocks noChangeShapeType="1"/>
          </p:cNvSpPr>
          <p:nvPr/>
        </p:nvSpPr>
        <p:spPr bwMode="auto">
          <a:xfrm>
            <a:off x="1482255" y="5957452"/>
            <a:ext cx="539015" cy="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 name="Rectangle 59"/>
          <p:cNvSpPr>
            <a:spLocks noChangeArrowheads="1"/>
          </p:cNvSpPr>
          <p:nvPr/>
        </p:nvSpPr>
        <p:spPr bwMode="auto">
          <a:xfrm>
            <a:off x="1482255" y="5957452"/>
            <a:ext cx="457200" cy="463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CN</a:t>
            </a:r>
          </a:p>
        </p:txBody>
      </p:sp>
      <p:sp>
        <p:nvSpPr>
          <p:cNvPr id="52" name="Rectangle 60"/>
          <p:cNvSpPr>
            <a:spLocks noChangeArrowheads="1"/>
          </p:cNvSpPr>
          <p:nvPr/>
        </p:nvSpPr>
        <p:spPr bwMode="auto">
          <a:xfrm>
            <a:off x="2361362" y="5980027"/>
            <a:ext cx="457200" cy="463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VN</a:t>
            </a:r>
          </a:p>
        </p:txBody>
      </p:sp>
      <p:sp>
        <p:nvSpPr>
          <p:cNvPr id="53" name="Line 15"/>
          <p:cNvSpPr>
            <a:spLocks noChangeShapeType="1"/>
          </p:cNvSpPr>
          <p:nvPr/>
        </p:nvSpPr>
        <p:spPr bwMode="auto">
          <a:xfrm>
            <a:off x="2173670" y="5957452"/>
            <a:ext cx="2053355" cy="0"/>
          </a:xfrm>
          <a:prstGeom prst="line">
            <a:avLst/>
          </a:prstGeom>
          <a:noFill/>
          <a:ln w="76200" cmpd="tri">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dirty="0">
              <a:latin typeface="Times New Roman" panose="02020603050405020304" pitchFamily="18" charset="0"/>
              <a:cs typeface="Times New Roman" panose="02020603050405020304" pitchFamily="18" charset="0"/>
            </a:endParaRPr>
          </a:p>
        </p:txBody>
      </p:sp>
      <p:sp>
        <p:nvSpPr>
          <p:cNvPr id="54" name="Line 11"/>
          <p:cNvSpPr>
            <a:spLocks noChangeShapeType="1"/>
          </p:cNvSpPr>
          <p:nvPr/>
        </p:nvSpPr>
        <p:spPr bwMode="auto">
          <a:xfrm flipH="1">
            <a:off x="5271679" y="5607743"/>
            <a:ext cx="152400" cy="38100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 name="Line 43"/>
          <p:cNvSpPr>
            <a:spLocks noChangeShapeType="1"/>
          </p:cNvSpPr>
          <p:nvPr/>
        </p:nvSpPr>
        <p:spPr bwMode="auto">
          <a:xfrm>
            <a:off x="4984212" y="5969493"/>
            <a:ext cx="277842" cy="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 name="Rectangle 59"/>
          <p:cNvSpPr>
            <a:spLocks noChangeArrowheads="1"/>
          </p:cNvSpPr>
          <p:nvPr/>
        </p:nvSpPr>
        <p:spPr bwMode="auto">
          <a:xfrm>
            <a:off x="4886664" y="5969493"/>
            <a:ext cx="457200" cy="463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CN</a:t>
            </a:r>
          </a:p>
        </p:txBody>
      </p:sp>
      <p:sp>
        <p:nvSpPr>
          <p:cNvPr id="57" name="Rectangle 60"/>
          <p:cNvSpPr>
            <a:spLocks noChangeArrowheads="1"/>
          </p:cNvSpPr>
          <p:nvPr/>
        </p:nvSpPr>
        <p:spPr bwMode="auto">
          <a:xfrm>
            <a:off x="5602146" y="5992068"/>
            <a:ext cx="457200" cy="463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VN</a:t>
            </a:r>
          </a:p>
        </p:txBody>
      </p:sp>
      <p:sp>
        <p:nvSpPr>
          <p:cNvPr id="58" name="Line 15"/>
          <p:cNvSpPr>
            <a:spLocks noChangeShapeType="1"/>
          </p:cNvSpPr>
          <p:nvPr/>
        </p:nvSpPr>
        <p:spPr bwMode="auto">
          <a:xfrm>
            <a:off x="5414454" y="5969493"/>
            <a:ext cx="2160628" cy="0"/>
          </a:xfrm>
          <a:prstGeom prst="line">
            <a:avLst/>
          </a:prstGeom>
          <a:noFill/>
          <a:ln w="76200" cmpd="tri">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500"/>
                                        <p:tgtEl>
                                          <p:spTgt spid="8"/>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5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fade">
                                      <p:cBhvr>
                                        <p:cTn id="33" dur="500"/>
                                        <p:tgtEl>
                                          <p:spTgt spid="6"/>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fade">
                                      <p:cBhvr>
                                        <p:cTn id="36" dur="500"/>
                                        <p:tgtEl>
                                          <p:spTgt spid="14"/>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fade">
                                      <p:cBhvr>
                                        <p:cTn id="39" dur="500"/>
                                        <p:tgtEl>
                                          <p:spTgt spid="16"/>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fade">
                                      <p:cBhvr>
                                        <p:cTn id="44" dur="500"/>
                                        <p:tgtEl>
                                          <p:spTgt spid="17"/>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5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fade">
                                      <p:cBhvr>
                                        <p:cTn id="52" dur="500"/>
                                        <p:tgtEl>
                                          <p:spTgt spid="19"/>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20"/>
                                        </p:tgtEl>
                                        <p:attrNameLst>
                                          <p:attrName>style.visibility</p:attrName>
                                        </p:attrNameLst>
                                      </p:cBhvr>
                                      <p:to>
                                        <p:strVal val="visible"/>
                                      </p:to>
                                    </p:set>
                                    <p:animEffect transition="in" filter="fade">
                                      <p:cBhvr>
                                        <p:cTn id="55" dur="500"/>
                                        <p:tgtEl>
                                          <p:spTgt spid="20"/>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21"/>
                                        </p:tgtEl>
                                        <p:attrNameLst>
                                          <p:attrName>style.visibility</p:attrName>
                                        </p:attrNameLst>
                                      </p:cBhvr>
                                      <p:to>
                                        <p:strVal val="visible"/>
                                      </p:to>
                                    </p:set>
                                    <p:animEffect transition="in" filter="fade">
                                      <p:cBhvr>
                                        <p:cTn id="58" dur="500"/>
                                        <p:tgtEl>
                                          <p:spTgt spid="21"/>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22"/>
                                        </p:tgtEl>
                                        <p:attrNameLst>
                                          <p:attrName>style.visibility</p:attrName>
                                        </p:attrNameLst>
                                      </p:cBhvr>
                                      <p:to>
                                        <p:strVal val="visible"/>
                                      </p:to>
                                    </p:set>
                                    <p:animEffect transition="in" filter="fade">
                                      <p:cBhvr>
                                        <p:cTn id="63" dur="500"/>
                                        <p:tgtEl>
                                          <p:spTgt spid="22"/>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23"/>
                                        </p:tgtEl>
                                        <p:attrNameLst>
                                          <p:attrName>style.visibility</p:attrName>
                                        </p:attrNameLst>
                                      </p:cBhvr>
                                      <p:to>
                                        <p:strVal val="visible"/>
                                      </p:to>
                                    </p:set>
                                    <p:animEffect transition="in" filter="fade">
                                      <p:cBhvr>
                                        <p:cTn id="66" dur="500"/>
                                        <p:tgtEl>
                                          <p:spTgt spid="23"/>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24"/>
                                        </p:tgtEl>
                                        <p:attrNameLst>
                                          <p:attrName>style.visibility</p:attrName>
                                        </p:attrNameLst>
                                      </p:cBhvr>
                                      <p:to>
                                        <p:strVal val="visible"/>
                                      </p:to>
                                    </p:set>
                                    <p:animEffect transition="in" filter="fade">
                                      <p:cBhvr>
                                        <p:cTn id="71" dur="500"/>
                                        <p:tgtEl>
                                          <p:spTgt spid="24"/>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25"/>
                                        </p:tgtEl>
                                        <p:attrNameLst>
                                          <p:attrName>style.visibility</p:attrName>
                                        </p:attrNameLst>
                                      </p:cBhvr>
                                      <p:to>
                                        <p:strVal val="visible"/>
                                      </p:to>
                                    </p:set>
                                    <p:animEffect transition="in" filter="fade">
                                      <p:cBhvr>
                                        <p:cTn id="74" dur="500"/>
                                        <p:tgtEl>
                                          <p:spTgt spid="25"/>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26"/>
                                        </p:tgtEl>
                                        <p:attrNameLst>
                                          <p:attrName>style.visibility</p:attrName>
                                        </p:attrNameLst>
                                      </p:cBhvr>
                                      <p:to>
                                        <p:strVal val="visible"/>
                                      </p:to>
                                    </p:set>
                                    <p:animEffect transition="in" filter="fade">
                                      <p:cBhvr>
                                        <p:cTn id="77" dur="500"/>
                                        <p:tgtEl>
                                          <p:spTgt spid="26"/>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27"/>
                                        </p:tgtEl>
                                        <p:attrNameLst>
                                          <p:attrName>style.visibility</p:attrName>
                                        </p:attrNameLst>
                                      </p:cBhvr>
                                      <p:to>
                                        <p:strVal val="visible"/>
                                      </p:to>
                                    </p:set>
                                    <p:animEffect transition="in" filter="fade">
                                      <p:cBhvr>
                                        <p:cTn id="82" dur="500"/>
                                        <p:tgtEl>
                                          <p:spTgt spid="27"/>
                                        </p:tgtEl>
                                      </p:cBhvr>
                                    </p:animEffect>
                                  </p:childTnLst>
                                </p:cTn>
                              </p:par>
                              <p:par>
                                <p:cTn id="83" presetID="10" presetClass="entr" presetSubtype="0" fill="hold" grpId="0" nodeType="withEffect">
                                  <p:stCondLst>
                                    <p:cond delay="0"/>
                                  </p:stCondLst>
                                  <p:childTnLst>
                                    <p:set>
                                      <p:cBhvr>
                                        <p:cTn id="84" dur="1" fill="hold">
                                          <p:stCondLst>
                                            <p:cond delay="0"/>
                                          </p:stCondLst>
                                        </p:cTn>
                                        <p:tgtEl>
                                          <p:spTgt spid="28"/>
                                        </p:tgtEl>
                                        <p:attrNameLst>
                                          <p:attrName>style.visibility</p:attrName>
                                        </p:attrNameLst>
                                      </p:cBhvr>
                                      <p:to>
                                        <p:strVal val="visible"/>
                                      </p:to>
                                    </p:set>
                                    <p:animEffect transition="in" filter="fade">
                                      <p:cBhvr>
                                        <p:cTn id="85" dur="500"/>
                                        <p:tgtEl>
                                          <p:spTgt spid="28"/>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ntr" presetSubtype="0" fill="hold" grpId="0" nodeType="clickEffect">
                                  <p:stCondLst>
                                    <p:cond delay="0"/>
                                  </p:stCondLst>
                                  <p:childTnLst>
                                    <p:set>
                                      <p:cBhvr>
                                        <p:cTn id="89" dur="1" fill="hold">
                                          <p:stCondLst>
                                            <p:cond delay="0"/>
                                          </p:stCondLst>
                                        </p:cTn>
                                        <p:tgtEl>
                                          <p:spTgt spid="29"/>
                                        </p:tgtEl>
                                        <p:attrNameLst>
                                          <p:attrName>style.visibility</p:attrName>
                                        </p:attrNameLst>
                                      </p:cBhvr>
                                      <p:to>
                                        <p:strVal val="visible"/>
                                      </p:to>
                                    </p:set>
                                    <p:animEffect transition="in" filter="fade">
                                      <p:cBhvr>
                                        <p:cTn id="90" dur="500"/>
                                        <p:tgtEl>
                                          <p:spTgt spid="29"/>
                                        </p:tgtEl>
                                      </p:cBhvr>
                                    </p:animEffect>
                                  </p:childTnLst>
                                </p:cTn>
                              </p:par>
                              <p:par>
                                <p:cTn id="91" presetID="10" presetClass="entr" presetSubtype="0" fill="hold" grpId="0" nodeType="withEffect">
                                  <p:stCondLst>
                                    <p:cond delay="0"/>
                                  </p:stCondLst>
                                  <p:childTnLst>
                                    <p:set>
                                      <p:cBhvr>
                                        <p:cTn id="92" dur="1" fill="hold">
                                          <p:stCondLst>
                                            <p:cond delay="0"/>
                                          </p:stCondLst>
                                        </p:cTn>
                                        <p:tgtEl>
                                          <p:spTgt spid="30"/>
                                        </p:tgtEl>
                                        <p:attrNameLst>
                                          <p:attrName>style.visibility</p:attrName>
                                        </p:attrNameLst>
                                      </p:cBhvr>
                                      <p:to>
                                        <p:strVal val="visible"/>
                                      </p:to>
                                    </p:set>
                                    <p:animEffect transition="in" filter="fade">
                                      <p:cBhvr>
                                        <p:cTn id="93" dur="500"/>
                                        <p:tgtEl>
                                          <p:spTgt spid="30"/>
                                        </p:tgtEl>
                                      </p:cBhvr>
                                    </p:animEffect>
                                  </p:childTnLst>
                                </p:cTn>
                              </p:par>
                              <p:par>
                                <p:cTn id="94" presetID="10" presetClass="entr" presetSubtype="0" fill="hold" grpId="0" nodeType="withEffect">
                                  <p:stCondLst>
                                    <p:cond delay="0"/>
                                  </p:stCondLst>
                                  <p:childTnLst>
                                    <p:set>
                                      <p:cBhvr>
                                        <p:cTn id="95" dur="1" fill="hold">
                                          <p:stCondLst>
                                            <p:cond delay="0"/>
                                          </p:stCondLst>
                                        </p:cTn>
                                        <p:tgtEl>
                                          <p:spTgt spid="31"/>
                                        </p:tgtEl>
                                        <p:attrNameLst>
                                          <p:attrName>style.visibility</p:attrName>
                                        </p:attrNameLst>
                                      </p:cBhvr>
                                      <p:to>
                                        <p:strVal val="visible"/>
                                      </p:to>
                                    </p:set>
                                    <p:animEffect transition="in" filter="fade">
                                      <p:cBhvr>
                                        <p:cTn id="96" dur="500"/>
                                        <p:tgtEl>
                                          <p:spTgt spid="31"/>
                                        </p:tgtEl>
                                      </p:cBhvr>
                                    </p:animEffect>
                                  </p:childTnLst>
                                </p:cTn>
                              </p:par>
                            </p:childTnLst>
                          </p:cTn>
                        </p:par>
                      </p:childTnLst>
                    </p:cTn>
                  </p:par>
                  <p:par>
                    <p:cTn id="97" fill="hold">
                      <p:stCondLst>
                        <p:cond delay="indefinite"/>
                      </p:stCondLst>
                      <p:childTnLst>
                        <p:par>
                          <p:cTn id="98" fill="hold">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32"/>
                                        </p:tgtEl>
                                        <p:attrNameLst>
                                          <p:attrName>style.visibility</p:attrName>
                                        </p:attrNameLst>
                                      </p:cBhvr>
                                      <p:to>
                                        <p:strVal val="visible"/>
                                      </p:to>
                                    </p:set>
                                    <p:animEffect transition="in" filter="fade">
                                      <p:cBhvr>
                                        <p:cTn id="101" dur="500"/>
                                        <p:tgtEl>
                                          <p:spTgt spid="32"/>
                                        </p:tgtEl>
                                      </p:cBhvr>
                                    </p:animEffect>
                                  </p:childTnLst>
                                </p:cTn>
                              </p:par>
                              <p:par>
                                <p:cTn id="102" presetID="10" presetClass="entr" presetSubtype="0" fill="hold" grpId="0" nodeType="withEffect">
                                  <p:stCondLst>
                                    <p:cond delay="0"/>
                                  </p:stCondLst>
                                  <p:childTnLst>
                                    <p:set>
                                      <p:cBhvr>
                                        <p:cTn id="103" dur="1" fill="hold">
                                          <p:stCondLst>
                                            <p:cond delay="0"/>
                                          </p:stCondLst>
                                        </p:cTn>
                                        <p:tgtEl>
                                          <p:spTgt spid="33"/>
                                        </p:tgtEl>
                                        <p:attrNameLst>
                                          <p:attrName>style.visibility</p:attrName>
                                        </p:attrNameLst>
                                      </p:cBhvr>
                                      <p:to>
                                        <p:strVal val="visible"/>
                                      </p:to>
                                    </p:set>
                                    <p:animEffect transition="in" filter="fade">
                                      <p:cBhvr>
                                        <p:cTn id="104" dur="500"/>
                                        <p:tgtEl>
                                          <p:spTgt spid="33"/>
                                        </p:tgtEl>
                                      </p:cBhvr>
                                    </p:animEffect>
                                  </p:childTnLst>
                                </p:cTn>
                              </p:par>
                            </p:childTnLst>
                          </p:cTn>
                        </p:par>
                      </p:childTnLst>
                    </p:cTn>
                  </p:par>
                  <p:par>
                    <p:cTn id="105" fill="hold">
                      <p:stCondLst>
                        <p:cond delay="indefinite"/>
                      </p:stCondLst>
                      <p:childTnLst>
                        <p:par>
                          <p:cTn id="106" fill="hold">
                            <p:stCondLst>
                              <p:cond delay="0"/>
                            </p:stCondLst>
                            <p:childTnLst>
                              <p:par>
                                <p:cTn id="107" presetID="10" presetClass="entr" presetSubtype="0" fill="hold" grpId="0" nodeType="clickEffect">
                                  <p:stCondLst>
                                    <p:cond delay="0"/>
                                  </p:stCondLst>
                                  <p:childTnLst>
                                    <p:set>
                                      <p:cBhvr>
                                        <p:cTn id="108" dur="1" fill="hold">
                                          <p:stCondLst>
                                            <p:cond delay="0"/>
                                          </p:stCondLst>
                                        </p:cTn>
                                        <p:tgtEl>
                                          <p:spTgt spid="34"/>
                                        </p:tgtEl>
                                        <p:attrNameLst>
                                          <p:attrName>style.visibility</p:attrName>
                                        </p:attrNameLst>
                                      </p:cBhvr>
                                      <p:to>
                                        <p:strVal val="visible"/>
                                      </p:to>
                                    </p:set>
                                    <p:animEffect transition="in" filter="fade">
                                      <p:cBhvr>
                                        <p:cTn id="109" dur="500"/>
                                        <p:tgtEl>
                                          <p:spTgt spid="34"/>
                                        </p:tgtEl>
                                      </p:cBhvr>
                                    </p:animEffect>
                                  </p:childTnLst>
                                </p:cTn>
                              </p:par>
                              <p:par>
                                <p:cTn id="110" presetID="10" presetClass="entr" presetSubtype="0" fill="hold" grpId="0" nodeType="withEffect">
                                  <p:stCondLst>
                                    <p:cond delay="0"/>
                                  </p:stCondLst>
                                  <p:childTnLst>
                                    <p:set>
                                      <p:cBhvr>
                                        <p:cTn id="111" dur="1" fill="hold">
                                          <p:stCondLst>
                                            <p:cond delay="0"/>
                                          </p:stCondLst>
                                        </p:cTn>
                                        <p:tgtEl>
                                          <p:spTgt spid="35"/>
                                        </p:tgtEl>
                                        <p:attrNameLst>
                                          <p:attrName>style.visibility</p:attrName>
                                        </p:attrNameLst>
                                      </p:cBhvr>
                                      <p:to>
                                        <p:strVal val="visible"/>
                                      </p:to>
                                    </p:set>
                                    <p:animEffect transition="in" filter="fade">
                                      <p:cBhvr>
                                        <p:cTn id="112" dur="500"/>
                                        <p:tgtEl>
                                          <p:spTgt spid="35"/>
                                        </p:tgtEl>
                                      </p:cBhvr>
                                    </p:animEffect>
                                  </p:childTnLst>
                                </p:cTn>
                              </p:par>
                              <p:par>
                                <p:cTn id="113" presetID="10" presetClass="entr" presetSubtype="0" fill="hold" grpId="0" nodeType="withEffect">
                                  <p:stCondLst>
                                    <p:cond delay="0"/>
                                  </p:stCondLst>
                                  <p:childTnLst>
                                    <p:set>
                                      <p:cBhvr>
                                        <p:cTn id="114" dur="1" fill="hold">
                                          <p:stCondLst>
                                            <p:cond delay="0"/>
                                          </p:stCondLst>
                                        </p:cTn>
                                        <p:tgtEl>
                                          <p:spTgt spid="36"/>
                                        </p:tgtEl>
                                        <p:attrNameLst>
                                          <p:attrName>style.visibility</p:attrName>
                                        </p:attrNameLst>
                                      </p:cBhvr>
                                      <p:to>
                                        <p:strVal val="visible"/>
                                      </p:to>
                                    </p:set>
                                    <p:animEffect transition="in" filter="fade">
                                      <p:cBhvr>
                                        <p:cTn id="115" dur="500"/>
                                        <p:tgtEl>
                                          <p:spTgt spid="36"/>
                                        </p:tgtEl>
                                      </p:cBhvr>
                                    </p:animEffect>
                                  </p:childTnLst>
                                </p:cTn>
                              </p:par>
                            </p:childTnLst>
                          </p:cTn>
                        </p:par>
                      </p:childTnLst>
                    </p:cTn>
                  </p:par>
                  <p:par>
                    <p:cTn id="116" fill="hold">
                      <p:stCondLst>
                        <p:cond delay="indefinite"/>
                      </p:stCondLst>
                      <p:childTnLst>
                        <p:par>
                          <p:cTn id="117" fill="hold">
                            <p:stCondLst>
                              <p:cond delay="0"/>
                            </p:stCondLst>
                            <p:childTnLst>
                              <p:par>
                                <p:cTn id="118" presetID="10" presetClass="entr" presetSubtype="0" fill="hold" grpId="0" nodeType="clickEffect">
                                  <p:stCondLst>
                                    <p:cond delay="0"/>
                                  </p:stCondLst>
                                  <p:childTnLst>
                                    <p:set>
                                      <p:cBhvr>
                                        <p:cTn id="119" dur="1" fill="hold">
                                          <p:stCondLst>
                                            <p:cond delay="0"/>
                                          </p:stCondLst>
                                        </p:cTn>
                                        <p:tgtEl>
                                          <p:spTgt spid="37"/>
                                        </p:tgtEl>
                                        <p:attrNameLst>
                                          <p:attrName>style.visibility</p:attrName>
                                        </p:attrNameLst>
                                      </p:cBhvr>
                                      <p:to>
                                        <p:strVal val="visible"/>
                                      </p:to>
                                    </p:set>
                                    <p:animEffect transition="in" filter="fade">
                                      <p:cBhvr>
                                        <p:cTn id="120" dur="500"/>
                                        <p:tgtEl>
                                          <p:spTgt spid="37"/>
                                        </p:tgtEl>
                                      </p:cBhvr>
                                    </p:animEffect>
                                  </p:childTnLst>
                                </p:cTn>
                              </p:par>
                              <p:par>
                                <p:cTn id="121" presetID="10" presetClass="entr" presetSubtype="0" fill="hold" grpId="0" nodeType="withEffect">
                                  <p:stCondLst>
                                    <p:cond delay="0"/>
                                  </p:stCondLst>
                                  <p:childTnLst>
                                    <p:set>
                                      <p:cBhvr>
                                        <p:cTn id="122" dur="1" fill="hold">
                                          <p:stCondLst>
                                            <p:cond delay="0"/>
                                          </p:stCondLst>
                                        </p:cTn>
                                        <p:tgtEl>
                                          <p:spTgt spid="38"/>
                                        </p:tgtEl>
                                        <p:attrNameLst>
                                          <p:attrName>style.visibility</p:attrName>
                                        </p:attrNameLst>
                                      </p:cBhvr>
                                      <p:to>
                                        <p:strVal val="visible"/>
                                      </p:to>
                                    </p:set>
                                    <p:animEffect transition="in" filter="fade">
                                      <p:cBhvr>
                                        <p:cTn id="123" dur="500"/>
                                        <p:tgtEl>
                                          <p:spTgt spid="38"/>
                                        </p:tgtEl>
                                      </p:cBhvr>
                                    </p:animEffect>
                                  </p:childTnLst>
                                </p:cTn>
                              </p:par>
                            </p:childTnLst>
                          </p:cTn>
                        </p:par>
                      </p:childTnLst>
                    </p:cTn>
                  </p:par>
                  <p:par>
                    <p:cTn id="124" fill="hold">
                      <p:stCondLst>
                        <p:cond delay="indefinite"/>
                      </p:stCondLst>
                      <p:childTnLst>
                        <p:par>
                          <p:cTn id="125" fill="hold">
                            <p:stCondLst>
                              <p:cond delay="0"/>
                            </p:stCondLst>
                            <p:childTnLst>
                              <p:par>
                                <p:cTn id="126" presetID="10" presetClass="entr" presetSubtype="0" fill="hold" grpId="0" nodeType="clickEffect">
                                  <p:stCondLst>
                                    <p:cond delay="0"/>
                                  </p:stCondLst>
                                  <p:childTnLst>
                                    <p:set>
                                      <p:cBhvr>
                                        <p:cTn id="127" dur="1" fill="hold">
                                          <p:stCondLst>
                                            <p:cond delay="0"/>
                                          </p:stCondLst>
                                        </p:cTn>
                                        <p:tgtEl>
                                          <p:spTgt spid="39"/>
                                        </p:tgtEl>
                                        <p:attrNameLst>
                                          <p:attrName>style.visibility</p:attrName>
                                        </p:attrNameLst>
                                      </p:cBhvr>
                                      <p:to>
                                        <p:strVal val="visible"/>
                                      </p:to>
                                    </p:set>
                                    <p:animEffect transition="in" filter="fade">
                                      <p:cBhvr>
                                        <p:cTn id="128" dur="500"/>
                                        <p:tgtEl>
                                          <p:spTgt spid="39"/>
                                        </p:tgtEl>
                                      </p:cBhvr>
                                    </p:animEffect>
                                  </p:childTnLst>
                                </p:cTn>
                              </p:par>
                              <p:par>
                                <p:cTn id="129" presetID="10" presetClass="entr" presetSubtype="0" fill="hold" grpId="0" nodeType="withEffect">
                                  <p:stCondLst>
                                    <p:cond delay="0"/>
                                  </p:stCondLst>
                                  <p:childTnLst>
                                    <p:set>
                                      <p:cBhvr>
                                        <p:cTn id="130" dur="1" fill="hold">
                                          <p:stCondLst>
                                            <p:cond delay="0"/>
                                          </p:stCondLst>
                                        </p:cTn>
                                        <p:tgtEl>
                                          <p:spTgt spid="40"/>
                                        </p:tgtEl>
                                        <p:attrNameLst>
                                          <p:attrName>style.visibility</p:attrName>
                                        </p:attrNameLst>
                                      </p:cBhvr>
                                      <p:to>
                                        <p:strVal val="visible"/>
                                      </p:to>
                                    </p:set>
                                    <p:animEffect transition="in" filter="fade">
                                      <p:cBhvr>
                                        <p:cTn id="131" dur="500"/>
                                        <p:tgtEl>
                                          <p:spTgt spid="40"/>
                                        </p:tgtEl>
                                      </p:cBhvr>
                                    </p:animEffect>
                                  </p:childTnLst>
                                </p:cTn>
                              </p:par>
                              <p:par>
                                <p:cTn id="132" presetID="10" presetClass="entr" presetSubtype="0" fill="hold" grpId="0" nodeType="withEffect">
                                  <p:stCondLst>
                                    <p:cond delay="0"/>
                                  </p:stCondLst>
                                  <p:childTnLst>
                                    <p:set>
                                      <p:cBhvr>
                                        <p:cTn id="133" dur="1" fill="hold">
                                          <p:stCondLst>
                                            <p:cond delay="0"/>
                                          </p:stCondLst>
                                        </p:cTn>
                                        <p:tgtEl>
                                          <p:spTgt spid="41"/>
                                        </p:tgtEl>
                                        <p:attrNameLst>
                                          <p:attrName>style.visibility</p:attrName>
                                        </p:attrNameLst>
                                      </p:cBhvr>
                                      <p:to>
                                        <p:strVal val="visible"/>
                                      </p:to>
                                    </p:set>
                                    <p:animEffect transition="in" filter="fade">
                                      <p:cBhvr>
                                        <p:cTn id="134" dur="500"/>
                                        <p:tgtEl>
                                          <p:spTgt spid="41"/>
                                        </p:tgtEl>
                                      </p:cBhvr>
                                    </p:animEffect>
                                  </p:childTnLst>
                                </p:cTn>
                              </p:par>
                            </p:childTnLst>
                          </p:cTn>
                        </p:par>
                      </p:childTnLst>
                    </p:cTn>
                  </p:par>
                  <p:par>
                    <p:cTn id="135" fill="hold">
                      <p:stCondLst>
                        <p:cond delay="indefinite"/>
                      </p:stCondLst>
                      <p:childTnLst>
                        <p:par>
                          <p:cTn id="136" fill="hold">
                            <p:stCondLst>
                              <p:cond delay="0"/>
                            </p:stCondLst>
                            <p:childTnLst>
                              <p:par>
                                <p:cTn id="137" presetID="10" presetClass="entr" presetSubtype="0" fill="hold" grpId="0" nodeType="clickEffect">
                                  <p:stCondLst>
                                    <p:cond delay="0"/>
                                  </p:stCondLst>
                                  <p:childTnLst>
                                    <p:set>
                                      <p:cBhvr>
                                        <p:cTn id="138" dur="1" fill="hold">
                                          <p:stCondLst>
                                            <p:cond delay="0"/>
                                          </p:stCondLst>
                                        </p:cTn>
                                        <p:tgtEl>
                                          <p:spTgt spid="42"/>
                                        </p:tgtEl>
                                        <p:attrNameLst>
                                          <p:attrName>style.visibility</p:attrName>
                                        </p:attrNameLst>
                                      </p:cBhvr>
                                      <p:to>
                                        <p:strVal val="visible"/>
                                      </p:to>
                                    </p:set>
                                    <p:animEffect transition="in" filter="fade">
                                      <p:cBhvr>
                                        <p:cTn id="139" dur="500"/>
                                        <p:tgtEl>
                                          <p:spTgt spid="42"/>
                                        </p:tgtEl>
                                      </p:cBhvr>
                                    </p:animEffect>
                                  </p:childTnLst>
                                </p:cTn>
                              </p:par>
                              <p:par>
                                <p:cTn id="140" presetID="10" presetClass="entr" presetSubtype="0" fill="hold" grpId="0" nodeType="withEffect">
                                  <p:stCondLst>
                                    <p:cond delay="0"/>
                                  </p:stCondLst>
                                  <p:childTnLst>
                                    <p:set>
                                      <p:cBhvr>
                                        <p:cTn id="141" dur="1" fill="hold">
                                          <p:stCondLst>
                                            <p:cond delay="0"/>
                                          </p:stCondLst>
                                        </p:cTn>
                                        <p:tgtEl>
                                          <p:spTgt spid="43"/>
                                        </p:tgtEl>
                                        <p:attrNameLst>
                                          <p:attrName>style.visibility</p:attrName>
                                        </p:attrNameLst>
                                      </p:cBhvr>
                                      <p:to>
                                        <p:strVal val="visible"/>
                                      </p:to>
                                    </p:set>
                                    <p:animEffect transition="in" filter="fade">
                                      <p:cBhvr>
                                        <p:cTn id="142" dur="500"/>
                                        <p:tgtEl>
                                          <p:spTgt spid="43"/>
                                        </p:tgtEl>
                                      </p:cBhvr>
                                    </p:animEffect>
                                  </p:childTnLst>
                                </p:cTn>
                              </p:par>
                            </p:childTnLst>
                          </p:cTn>
                        </p:par>
                      </p:childTnLst>
                    </p:cTn>
                  </p:par>
                  <p:par>
                    <p:cTn id="143" fill="hold">
                      <p:stCondLst>
                        <p:cond delay="indefinite"/>
                      </p:stCondLst>
                      <p:childTnLst>
                        <p:par>
                          <p:cTn id="144" fill="hold">
                            <p:stCondLst>
                              <p:cond delay="0"/>
                            </p:stCondLst>
                            <p:childTnLst>
                              <p:par>
                                <p:cTn id="145" presetID="10" presetClass="entr" presetSubtype="0" fill="hold" grpId="0" nodeType="clickEffect">
                                  <p:stCondLst>
                                    <p:cond delay="0"/>
                                  </p:stCondLst>
                                  <p:childTnLst>
                                    <p:set>
                                      <p:cBhvr>
                                        <p:cTn id="146" dur="1" fill="hold">
                                          <p:stCondLst>
                                            <p:cond delay="0"/>
                                          </p:stCondLst>
                                        </p:cTn>
                                        <p:tgtEl>
                                          <p:spTgt spid="44"/>
                                        </p:tgtEl>
                                        <p:attrNameLst>
                                          <p:attrName>style.visibility</p:attrName>
                                        </p:attrNameLst>
                                      </p:cBhvr>
                                      <p:to>
                                        <p:strVal val="visible"/>
                                      </p:to>
                                    </p:set>
                                    <p:animEffect transition="in" filter="fade">
                                      <p:cBhvr>
                                        <p:cTn id="147" dur="500"/>
                                        <p:tgtEl>
                                          <p:spTgt spid="44"/>
                                        </p:tgtEl>
                                      </p:cBhvr>
                                    </p:animEffect>
                                  </p:childTnLst>
                                </p:cTn>
                              </p:par>
                              <p:par>
                                <p:cTn id="148" presetID="10" presetClass="entr" presetSubtype="0" fill="hold" grpId="0" nodeType="withEffect">
                                  <p:stCondLst>
                                    <p:cond delay="0"/>
                                  </p:stCondLst>
                                  <p:childTnLst>
                                    <p:set>
                                      <p:cBhvr>
                                        <p:cTn id="149" dur="1" fill="hold">
                                          <p:stCondLst>
                                            <p:cond delay="0"/>
                                          </p:stCondLst>
                                        </p:cTn>
                                        <p:tgtEl>
                                          <p:spTgt spid="45"/>
                                        </p:tgtEl>
                                        <p:attrNameLst>
                                          <p:attrName>style.visibility</p:attrName>
                                        </p:attrNameLst>
                                      </p:cBhvr>
                                      <p:to>
                                        <p:strVal val="visible"/>
                                      </p:to>
                                    </p:set>
                                    <p:animEffect transition="in" filter="fade">
                                      <p:cBhvr>
                                        <p:cTn id="150" dur="500"/>
                                        <p:tgtEl>
                                          <p:spTgt spid="45"/>
                                        </p:tgtEl>
                                      </p:cBhvr>
                                    </p:animEffect>
                                  </p:childTnLst>
                                </p:cTn>
                              </p:par>
                              <p:par>
                                <p:cTn id="151" presetID="10" presetClass="entr" presetSubtype="0" fill="hold" grpId="0" nodeType="withEffect">
                                  <p:stCondLst>
                                    <p:cond delay="0"/>
                                  </p:stCondLst>
                                  <p:childTnLst>
                                    <p:set>
                                      <p:cBhvr>
                                        <p:cTn id="152" dur="1" fill="hold">
                                          <p:stCondLst>
                                            <p:cond delay="0"/>
                                          </p:stCondLst>
                                        </p:cTn>
                                        <p:tgtEl>
                                          <p:spTgt spid="46"/>
                                        </p:tgtEl>
                                        <p:attrNameLst>
                                          <p:attrName>style.visibility</p:attrName>
                                        </p:attrNameLst>
                                      </p:cBhvr>
                                      <p:to>
                                        <p:strVal val="visible"/>
                                      </p:to>
                                    </p:set>
                                    <p:animEffect transition="in" filter="fade">
                                      <p:cBhvr>
                                        <p:cTn id="153" dur="500"/>
                                        <p:tgtEl>
                                          <p:spTgt spid="46"/>
                                        </p:tgtEl>
                                      </p:cBhvr>
                                    </p:animEffect>
                                  </p:childTnLst>
                                </p:cTn>
                              </p:par>
                            </p:childTnLst>
                          </p:cTn>
                        </p:par>
                      </p:childTnLst>
                    </p:cTn>
                  </p:par>
                  <p:par>
                    <p:cTn id="154" fill="hold">
                      <p:stCondLst>
                        <p:cond delay="indefinite"/>
                      </p:stCondLst>
                      <p:childTnLst>
                        <p:par>
                          <p:cTn id="155" fill="hold">
                            <p:stCondLst>
                              <p:cond delay="0"/>
                            </p:stCondLst>
                            <p:childTnLst>
                              <p:par>
                                <p:cTn id="156" presetID="10" presetClass="entr" presetSubtype="0" fill="hold" grpId="0" nodeType="clickEffect">
                                  <p:stCondLst>
                                    <p:cond delay="0"/>
                                  </p:stCondLst>
                                  <p:childTnLst>
                                    <p:set>
                                      <p:cBhvr>
                                        <p:cTn id="157" dur="1" fill="hold">
                                          <p:stCondLst>
                                            <p:cond delay="0"/>
                                          </p:stCondLst>
                                        </p:cTn>
                                        <p:tgtEl>
                                          <p:spTgt spid="47"/>
                                        </p:tgtEl>
                                        <p:attrNameLst>
                                          <p:attrName>style.visibility</p:attrName>
                                        </p:attrNameLst>
                                      </p:cBhvr>
                                      <p:to>
                                        <p:strVal val="visible"/>
                                      </p:to>
                                    </p:set>
                                    <p:animEffect transition="in" filter="fade">
                                      <p:cBhvr>
                                        <p:cTn id="158" dur="500"/>
                                        <p:tgtEl>
                                          <p:spTgt spid="47"/>
                                        </p:tgtEl>
                                      </p:cBhvr>
                                    </p:animEffect>
                                  </p:childTnLst>
                                </p:cTn>
                              </p:par>
                              <p:par>
                                <p:cTn id="159" presetID="10" presetClass="entr" presetSubtype="0" fill="hold" grpId="0" nodeType="withEffect">
                                  <p:stCondLst>
                                    <p:cond delay="0"/>
                                  </p:stCondLst>
                                  <p:childTnLst>
                                    <p:set>
                                      <p:cBhvr>
                                        <p:cTn id="160" dur="1" fill="hold">
                                          <p:stCondLst>
                                            <p:cond delay="0"/>
                                          </p:stCondLst>
                                        </p:cTn>
                                        <p:tgtEl>
                                          <p:spTgt spid="48"/>
                                        </p:tgtEl>
                                        <p:attrNameLst>
                                          <p:attrName>style.visibility</p:attrName>
                                        </p:attrNameLst>
                                      </p:cBhvr>
                                      <p:to>
                                        <p:strVal val="visible"/>
                                      </p:to>
                                    </p:set>
                                    <p:animEffect transition="in" filter="fade">
                                      <p:cBhvr>
                                        <p:cTn id="161" dur="500"/>
                                        <p:tgtEl>
                                          <p:spTgt spid="48"/>
                                        </p:tgtEl>
                                      </p:cBhvr>
                                    </p:animEffect>
                                  </p:childTnLst>
                                </p:cTn>
                              </p:par>
                            </p:childTnLst>
                          </p:cTn>
                        </p:par>
                      </p:childTnLst>
                    </p:cTn>
                  </p:par>
                  <p:par>
                    <p:cTn id="162" fill="hold">
                      <p:stCondLst>
                        <p:cond delay="indefinite"/>
                      </p:stCondLst>
                      <p:childTnLst>
                        <p:par>
                          <p:cTn id="163" fill="hold">
                            <p:stCondLst>
                              <p:cond delay="0"/>
                            </p:stCondLst>
                            <p:childTnLst>
                              <p:par>
                                <p:cTn id="164" presetID="10" presetClass="entr" presetSubtype="0" fill="hold" grpId="0" nodeType="clickEffect">
                                  <p:stCondLst>
                                    <p:cond delay="0"/>
                                  </p:stCondLst>
                                  <p:childTnLst>
                                    <p:set>
                                      <p:cBhvr>
                                        <p:cTn id="165" dur="1" fill="hold">
                                          <p:stCondLst>
                                            <p:cond delay="0"/>
                                          </p:stCondLst>
                                        </p:cTn>
                                        <p:tgtEl>
                                          <p:spTgt spid="49"/>
                                        </p:tgtEl>
                                        <p:attrNameLst>
                                          <p:attrName>style.visibility</p:attrName>
                                        </p:attrNameLst>
                                      </p:cBhvr>
                                      <p:to>
                                        <p:strVal val="visible"/>
                                      </p:to>
                                    </p:set>
                                    <p:animEffect transition="in" filter="fade">
                                      <p:cBhvr>
                                        <p:cTn id="166" dur="500"/>
                                        <p:tgtEl>
                                          <p:spTgt spid="49"/>
                                        </p:tgtEl>
                                      </p:cBhvr>
                                    </p:animEffect>
                                  </p:childTnLst>
                                </p:cTn>
                              </p:par>
                              <p:par>
                                <p:cTn id="167" presetID="10" presetClass="entr" presetSubtype="0" fill="hold" grpId="0" nodeType="withEffect">
                                  <p:stCondLst>
                                    <p:cond delay="0"/>
                                  </p:stCondLst>
                                  <p:childTnLst>
                                    <p:set>
                                      <p:cBhvr>
                                        <p:cTn id="168" dur="1" fill="hold">
                                          <p:stCondLst>
                                            <p:cond delay="0"/>
                                          </p:stCondLst>
                                        </p:cTn>
                                        <p:tgtEl>
                                          <p:spTgt spid="50"/>
                                        </p:tgtEl>
                                        <p:attrNameLst>
                                          <p:attrName>style.visibility</p:attrName>
                                        </p:attrNameLst>
                                      </p:cBhvr>
                                      <p:to>
                                        <p:strVal val="visible"/>
                                      </p:to>
                                    </p:set>
                                    <p:animEffect transition="in" filter="fade">
                                      <p:cBhvr>
                                        <p:cTn id="169" dur="500"/>
                                        <p:tgtEl>
                                          <p:spTgt spid="50"/>
                                        </p:tgtEl>
                                      </p:cBhvr>
                                    </p:animEffect>
                                  </p:childTnLst>
                                </p:cTn>
                              </p:par>
                              <p:par>
                                <p:cTn id="170" presetID="10" presetClass="entr" presetSubtype="0" fill="hold" grpId="0" nodeType="withEffect">
                                  <p:stCondLst>
                                    <p:cond delay="0"/>
                                  </p:stCondLst>
                                  <p:childTnLst>
                                    <p:set>
                                      <p:cBhvr>
                                        <p:cTn id="171" dur="1" fill="hold">
                                          <p:stCondLst>
                                            <p:cond delay="0"/>
                                          </p:stCondLst>
                                        </p:cTn>
                                        <p:tgtEl>
                                          <p:spTgt spid="51"/>
                                        </p:tgtEl>
                                        <p:attrNameLst>
                                          <p:attrName>style.visibility</p:attrName>
                                        </p:attrNameLst>
                                      </p:cBhvr>
                                      <p:to>
                                        <p:strVal val="visible"/>
                                      </p:to>
                                    </p:set>
                                    <p:animEffect transition="in" filter="fade">
                                      <p:cBhvr>
                                        <p:cTn id="172" dur="500"/>
                                        <p:tgtEl>
                                          <p:spTgt spid="51"/>
                                        </p:tgtEl>
                                      </p:cBhvr>
                                    </p:animEffect>
                                  </p:childTnLst>
                                </p:cTn>
                              </p:par>
                            </p:childTnLst>
                          </p:cTn>
                        </p:par>
                      </p:childTnLst>
                    </p:cTn>
                  </p:par>
                  <p:par>
                    <p:cTn id="173" fill="hold">
                      <p:stCondLst>
                        <p:cond delay="indefinite"/>
                      </p:stCondLst>
                      <p:childTnLst>
                        <p:par>
                          <p:cTn id="174" fill="hold">
                            <p:stCondLst>
                              <p:cond delay="0"/>
                            </p:stCondLst>
                            <p:childTnLst>
                              <p:par>
                                <p:cTn id="175" presetID="10" presetClass="entr" presetSubtype="0" fill="hold" grpId="0" nodeType="clickEffect">
                                  <p:stCondLst>
                                    <p:cond delay="0"/>
                                  </p:stCondLst>
                                  <p:childTnLst>
                                    <p:set>
                                      <p:cBhvr>
                                        <p:cTn id="176" dur="1" fill="hold">
                                          <p:stCondLst>
                                            <p:cond delay="0"/>
                                          </p:stCondLst>
                                        </p:cTn>
                                        <p:tgtEl>
                                          <p:spTgt spid="52"/>
                                        </p:tgtEl>
                                        <p:attrNameLst>
                                          <p:attrName>style.visibility</p:attrName>
                                        </p:attrNameLst>
                                      </p:cBhvr>
                                      <p:to>
                                        <p:strVal val="visible"/>
                                      </p:to>
                                    </p:set>
                                    <p:animEffect transition="in" filter="fade">
                                      <p:cBhvr>
                                        <p:cTn id="177" dur="500"/>
                                        <p:tgtEl>
                                          <p:spTgt spid="52"/>
                                        </p:tgtEl>
                                      </p:cBhvr>
                                    </p:animEffect>
                                  </p:childTnLst>
                                </p:cTn>
                              </p:par>
                              <p:par>
                                <p:cTn id="178" presetID="10" presetClass="entr" presetSubtype="0" fill="hold" grpId="0" nodeType="withEffect">
                                  <p:stCondLst>
                                    <p:cond delay="0"/>
                                  </p:stCondLst>
                                  <p:childTnLst>
                                    <p:set>
                                      <p:cBhvr>
                                        <p:cTn id="179" dur="1" fill="hold">
                                          <p:stCondLst>
                                            <p:cond delay="0"/>
                                          </p:stCondLst>
                                        </p:cTn>
                                        <p:tgtEl>
                                          <p:spTgt spid="53"/>
                                        </p:tgtEl>
                                        <p:attrNameLst>
                                          <p:attrName>style.visibility</p:attrName>
                                        </p:attrNameLst>
                                      </p:cBhvr>
                                      <p:to>
                                        <p:strVal val="visible"/>
                                      </p:to>
                                    </p:set>
                                    <p:animEffect transition="in" filter="fade">
                                      <p:cBhvr>
                                        <p:cTn id="180" dur="500"/>
                                        <p:tgtEl>
                                          <p:spTgt spid="53"/>
                                        </p:tgtEl>
                                      </p:cBhvr>
                                    </p:animEffect>
                                  </p:childTnLst>
                                </p:cTn>
                              </p:par>
                            </p:childTnLst>
                          </p:cTn>
                        </p:par>
                      </p:childTnLst>
                    </p:cTn>
                  </p:par>
                  <p:par>
                    <p:cTn id="181" fill="hold">
                      <p:stCondLst>
                        <p:cond delay="indefinite"/>
                      </p:stCondLst>
                      <p:childTnLst>
                        <p:par>
                          <p:cTn id="182" fill="hold">
                            <p:stCondLst>
                              <p:cond delay="0"/>
                            </p:stCondLst>
                            <p:childTnLst>
                              <p:par>
                                <p:cTn id="183" presetID="10" presetClass="entr" presetSubtype="0" fill="hold" grpId="0" nodeType="clickEffect">
                                  <p:stCondLst>
                                    <p:cond delay="0"/>
                                  </p:stCondLst>
                                  <p:childTnLst>
                                    <p:set>
                                      <p:cBhvr>
                                        <p:cTn id="184" dur="1" fill="hold">
                                          <p:stCondLst>
                                            <p:cond delay="0"/>
                                          </p:stCondLst>
                                        </p:cTn>
                                        <p:tgtEl>
                                          <p:spTgt spid="54"/>
                                        </p:tgtEl>
                                        <p:attrNameLst>
                                          <p:attrName>style.visibility</p:attrName>
                                        </p:attrNameLst>
                                      </p:cBhvr>
                                      <p:to>
                                        <p:strVal val="visible"/>
                                      </p:to>
                                    </p:set>
                                    <p:animEffect transition="in" filter="fade">
                                      <p:cBhvr>
                                        <p:cTn id="185" dur="500"/>
                                        <p:tgtEl>
                                          <p:spTgt spid="54"/>
                                        </p:tgtEl>
                                      </p:cBhvr>
                                    </p:animEffect>
                                  </p:childTnLst>
                                </p:cTn>
                              </p:par>
                              <p:par>
                                <p:cTn id="186" presetID="10" presetClass="entr" presetSubtype="0" fill="hold" grpId="0" nodeType="withEffect">
                                  <p:stCondLst>
                                    <p:cond delay="0"/>
                                  </p:stCondLst>
                                  <p:childTnLst>
                                    <p:set>
                                      <p:cBhvr>
                                        <p:cTn id="187" dur="1" fill="hold">
                                          <p:stCondLst>
                                            <p:cond delay="0"/>
                                          </p:stCondLst>
                                        </p:cTn>
                                        <p:tgtEl>
                                          <p:spTgt spid="55"/>
                                        </p:tgtEl>
                                        <p:attrNameLst>
                                          <p:attrName>style.visibility</p:attrName>
                                        </p:attrNameLst>
                                      </p:cBhvr>
                                      <p:to>
                                        <p:strVal val="visible"/>
                                      </p:to>
                                    </p:set>
                                    <p:animEffect transition="in" filter="fade">
                                      <p:cBhvr>
                                        <p:cTn id="188" dur="500"/>
                                        <p:tgtEl>
                                          <p:spTgt spid="55"/>
                                        </p:tgtEl>
                                      </p:cBhvr>
                                    </p:animEffect>
                                  </p:childTnLst>
                                </p:cTn>
                              </p:par>
                              <p:par>
                                <p:cTn id="189" presetID="10" presetClass="entr" presetSubtype="0" fill="hold" grpId="0" nodeType="withEffect">
                                  <p:stCondLst>
                                    <p:cond delay="0"/>
                                  </p:stCondLst>
                                  <p:childTnLst>
                                    <p:set>
                                      <p:cBhvr>
                                        <p:cTn id="190" dur="1" fill="hold">
                                          <p:stCondLst>
                                            <p:cond delay="0"/>
                                          </p:stCondLst>
                                        </p:cTn>
                                        <p:tgtEl>
                                          <p:spTgt spid="56"/>
                                        </p:tgtEl>
                                        <p:attrNameLst>
                                          <p:attrName>style.visibility</p:attrName>
                                        </p:attrNameLst>
                                      </p:cBhvr>
                                      <p:to>
                                        <p:strVal val="visible"/>
                                      </p:to>
                                    </p:set>
                                    <p:animEffect transition="in" filter="fade">
                                      <p:cBhvr>
                                        <p:cTn id="191" dur="500"/>
                                        <p:tgtEl>
                                          <p:spTgt spid="56"/>
                                        </p:tgtEl>
                                      </p:cBhvr>
                                    </p:animEffect>
                                  </p:childTnLst>
                                </p:cTn>
                              </p:par>
                            </p:childTnLst>
                          </p:cTn>
                        </p:par>
                      </p:childTnLst>
                    </p:cTn>
                  </p:par>
                  <p:par>
                    <p:cTn id="192" fill="hold">
                      <p:stCondLst>
                        <p:cond delay="indefinite"/>
                      </p:stCondLst>
                      <p:childTnLst>
                        <p:par>
                          <p:cTn id="193" fill="hold">
                            <p:stCondLst>
                              <p:cond delay="0"/>
                            </p:stCondLst>
                            <p:childTnLst>
                              <p:par>
                                <p:cTn id="194" presetID="10" presetClass="entr" presetSubtype="0" fill="hold" grpId="0" nodeType="clickEffect">
                                  <p:stCondLst>
                                    <p:cond delay="0"/>
                                  </p:stCondLst>
                                  <p:childTnLst>
                                    <p:set>
                                      <p:cBhvr>
                                        <p:cTn id="195" dur="1" fill="hold">
                                          <p:stCondLst>
                                            <p:cond delay="0"/>
                                          </p:stCondLst>
                                        </p:cTn>
                                        <p:tgtEl>
                                          <p:spTgt spid="57"/>
                                        </p:tgtEl>
                                        <p:attrNameLst>
                                          <p:attrName>style.visibility</p:attrName>
                                        </p:attrNameLst>
                                      </p:cBhvr>
                                      <p:to>
                                        <p:strVal val="visible"/>
                                      </p:to>
                                    </p:set>
                                    <p:animEffect transition="in" filter="fade">
                                      <p:cBhvr>
                                        <p:cTn id="196" dur="500"/>
                                        <p:tgtEl>
                                          <p:spTgt spid="57"/>
                                        </p:tgtEl>
                                      </p:cBhvr>
                                    </p:animEffect>
                                  </p:childTnLst>
                                </p:cTn>
                              </p:par>
                              <p:par>
                                <p:cTn id="197" presetID="10" presetClass="entr" presetSubtype="0" fill="hold" grpId="0" nodeType="withEffect">
                                  <p:stCondLst>
                                    <p:cond delay="0"/>
                                  </p:stCondLst>
                                  <p:childTnLst>
                                    <p:set>
                                      <p:cBhvr>
                                        <p:cTn id="198" dur="1" fill="hold">
                                          <p:stCondLst>
                                            <p:cond delay="0"/>
                                          </p:stCondLst>
                                        </p:cTn>
                                        <p:tgtEl>
                                          <p:spTgt spid="58"/>
                                        </p:tgtEl>
                                        <p:attrNameLst>
                                          <p:attrName>style.visibility</p:attrName>
                                        </p:attrNameLst>
                                      </p:cBhvr>
                                      <p:to>
                                        <p:strVal val="visible"/>
                                      </p:to>
                                    </p:set>
                                    <p:animEffect transition="in" filter="fade">
                                      <p:cBhvr>
                                        <p:cTn id="199" dur="5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3" grpId="0" bldLvl="0" animBg="1"/>
      <p:bldP spid="10" grpId="0" bldLvl="0" animBg="1"/>
      <p:bldP spid="5" grpId="0" bldLvl="0" animBg="1"/>
      <p:bldP spid="12" grpId="0" bldLvl="0" animBg="1"/>
      <p:bldP spid="6" grpId="0" bldLvl="0" animBg="1"/>
      <p:bldP spid="14" grpId="0" bldLvl="0" animBg="1"/>
      <p:bldP spid="16" grpId="0" bldLvl="0" animBg="1"/>
      <p:bldP spid="17" grpId="0" bldLvl="0" animBg="1"/>
      <p:bldP spid="18" grpId="0" bldLvl="0" animBg="1"/>
      <p:bldP spid="19" grpId="0" bldLvl="0" animBg="1"/>
      <p:bldP spid="20" grpId="0" bldLvl="0" animBg="1"/>
      <p:bldP spid="21" grpId="0" bldLvl="0" animBg="1"/>
      <p:bldP spid="22" grpId="0" bldLvl="0" animBg="1"/>
      <p:bldP spid="23" grpId="0" bldLvl="0" animBg="1"/>
      <p:bldP spid="24" grpId="0" bldLvl="0" animBg="1"/>
      <p:bldP spid="25" grpId="0" bldLvl="0" animBg="1"/>
      <p:bldP spid="26" grpId="0" bldLvl="0" animBg="1"/>
      <p:bldP spid="27" grpId="0" bldLvl="0" animBg="1"/>
      <p:bldP spid="28" grpId="0" bldLvl="0" animBg="1"/>
      <p:bldP spid="29" grpId="0" bldLvl="0" animBg="1"/>
      <p:bldP spid="30" grpId="0" bldLvl="0" animBg="1"/>
      <p:bldP spid="31" grpId="0" bldLvl="0" animBg="1"/>
      <p:bldP spid="32" grpId="0" bldLvl="0" animBg="1"/>
      <p:bldP spid="33" grpId="0" bldLvl="0" animBg="1"/>
      <p:bldP spid="34" grpId="0" bldLvl="0" animBg="1"/>
      <p:bldP spid="35" grpId="0" bldLvl="0" animBg="1"/>
      <p:bldP spid="36" grpId="0" bldLvl="0" animBg="1"/>
      <p:bldP spid="37" grpId="0" bldLvl="0" animBg="1"/>
      <p:bldP spid="38" grpId="0" bldLvl="0" animBg="1"/>
      <p:bldP spid="39" grpId="0" bldLvl="0" animBg="1"/>
      <p:bldP spid="40" grpId="0" bldLvl="0" animBg="1"/>
      <p:bldP spid="41" grpId="0" bldLvl="0" animBg="1"/>
      <p:bldP spid="42" grpId="0" bldLvl="0" animBg="1"/>
      <p:bldP spid="43" grpId="0" bldLvl="0" animBg="1"/>
      <p:bldP spid="44" grpId="0" bldLvl="0" animBg="1"/>
      <p:bldP spid="45" grpId="0" bldLvl="0" animBg="1"/>
      <p:bldP spid="46" grpId="0" bldLvl="0" animBg="1"/>
      <p:bldP spid="47" grpId="0" bldLvl="0" animBg="1"/>
      <p:bldP spid="48" grpId="0" bldLvl="0" animBg="1"/>
      <p:bldP spid="49" grpId="0" bldLvl="0" animBg="1"/>
      <p:bldP spid="50" grpId="0" bldLvl="0" animBg="1"/>
      <p:bldP spid="51" grpId="0" bldLvl="0" animBg="1"/>
      <p:bldP spid="52" grpId="0" bldLvl="0" animBg="1"/>
      <p:bldP spid="53" grpId="0" bldLvl="0" animBg="1"/>
      <p:bldP spid="54" grpId="0" bldLvl="0" animBg="1"/>
      <p:bldP spid="55" grpId="0" bldLvl="0" animBg="1"/>
      <p:bldP spid="56" grpId="0" bldLvl="0" animBg="1"/>
      <p:bldP spid="57" grpId="0" bldLvl="0" animBg="1"/>
      <p:bldP spid="58"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90" y="0"/>
            <a:ext cx="12277090" cy="6858000"/>
          </a:xfrm>
          <a:prstGeom prst="rect">
            <a:avLst/>
          </a:prstGeom>
        </p:spPr>
      </p:pic>
      <p:sp>
        <p:nvSpPr>
          <p:cNvPr id="7" name="TextBox 3"/>
          <p:cNvSpPr txBox="1"/>
          <p:nvPr/>
        </p:nvSpPr>
        <p:spPr>
          <a:xfrm>
            <a:off x="598170" y="1470025"/>
            <a:ext cx="2379980" cy="521970"/>
          </a:xfrm>
          <a:prstGeom prst="rect">
            <a:avLst/>
          </a:prstGeom>
          <a:noFill/>
          <a:ln>
            <a:noFill/>
          </a:ln>
          <a:extLst>
            <a:ext uri="{909E8E84-426E-40DD-AFC4-6F175D3DCCD1}">
              <a14:hiddenFill xmlns:a14="http://schemas.microsoft.com/office/drawing/2010/main">
                <a:solidFill>
                  <a:srgbClr val="FFFF00"/>
                </a:solidFill>
              </a14:hiddenFill>
            </a:ext>
          </a:extLst>
        </p:spPr>
        <p:txBody>
          <a:bodyPr wrap="square" rtlCol="0">
            <a:spAutoFit/>
          </a:bodyPr>
          <a:lstStyle/>
          <a:p>
            <a:pPr algn="ctr"/>
            <a:r>
              <a:rPr lang="vi-VN" sz="2800" b="1" dirty="0">
                <a:solidFill>
                  <a:srgbClr val="0000FF"/>
                </a:solidFill>
                <a:latin typeface="Times New Roman" panose="02020603050405020304" pitchFamily="18" charset="0"/>
                <a:cs typeface="Times New Roman" panose="02020603050405020304" pitchFamily="18" charset="0"/>
              </a:rPr>
              <a:t>II. Luyện tập:</a:t>
            </a:r>
          </a:p>
        </p:txBody>
      </p:sp>
      <p:sp>
        <p:nvSpPr>
          <p:cNvPr id="72714" name="Text Box 10"/>
          <p:cNvSpPr txBox="1">
            <a:spLocks noChangeArrowheads="1"/>
          </p:cNvSpPr>
          <p:nvPr/>
        </p:nvSpPr>
        <p:spPr bwMode="auto">
          <a:xfrm>
            <a:off x="4112895" y="24892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0000FF"/>
                </a:solidFill>
                <a:latin typeface="Times New Roman" panose="02020603050405020304" pitchFamily="18" charset="0"/>
                <a:cs typeface="Times New Roman" panose="02020603050405020304" pitchFamily="18" charset="0"/>
              </a:rPr>
              <a:t>LUYỆN TỪ VÀ CÂU</a:t>
            </a:r>
          </a:p>
        </p:txBody>
      </p:sp>
      <p:sp>
        <p:nvSpPr>
          <p:cNvPr id="9" name="Text Box 10"/>
          <p:cNvSpPr txBox="1">
            <a:spLocks noChangeArrowheads="1"/>
          </p:cNvSpPr>
          <p:nvPr/>
        </p:nvSpPr>
        <p:spPr bwMode="auto">
          <a:xfrm>
            <a:off x="4112895" y="72898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FF0000"/>
                </a:solidFill>
                <a:latin typeface="Times New Roman" panose="02020603050405020304" pitchFamily="18" charset="0"/>
                <a:cs typeface="Times New Roman" panose="02020603050405020304" pitchFamily="18" charset="0"/>
              </a:rPr>
              <a:t>CÂU GHÉP</a:t>
            </a:r>
          </a:p>
        </p:txBody>
      </p:sp>
      <p:sp>
        <p:nvSpPr>
          <p:cNvPr id="2" name="TextBox 7"/>
          <p:cNvSpPr txBox="1"/>
          <p:nvPr/>
        </p:nvSpPr>
        <p:spPr>
          <a:xfrm>
            <a:off x="489546" y="2299614"/>
            <a:ext cx="11434748" cy="953135"/>
          </a:xfrm>
          <a:prstGeom prst="rect">
            <a:avLst/>
          </a:prstGeom>
          <a:noFill/>
        </p:spPr>
        <p:txBody>
          <a:bodyPr wrap="square" rtlCol="0">
            <a:spAutoFit/>
          </a:bodyPr>
          <a:lstStyle/>
          <a:p>
            <a:r>
              <a:rPr lang="vi-VN" sz="2800" b="1" noProof="1">
                <a:solidFill>
                  <a:srgbClr val="FF0000"/>
                </a:solidFill>
                <a:latin typeface="Times New Roman" panose="02020603050405020304" pitchFamily="18" charset="0"/>
                <a:cs typeface="Times New Roman" panose="02020603050405020304" pitchFamily="18" charset="0"/>
              </a:rPr>
              <a:t>2. Có thể tách mỗi vế câu ghép vừa tìm được ở bài tập 1 thành một câu đơn được không ? Vì sao ?</a:t>
            </a:r>
          </a:p>
        </p:txBody>
      </p:sp>
      <p:sp>
        <p:nvSpPr>
          <p:cNvPr id="4" name="TextBox 7"/>
          <p:cNvSpPr txBox="1"/>
          <p:nvPr/>
        </p:nvSpPr>
        <p:spPr>
          <a:xfrm>
            <a:off x="588606" y="3485794"/>
            <a:ext cx="11434748" cy="953135"/>
          </a:xfrm>
          <a:prstGeom prst="rect">
            <a:avLst/>
          </a:prstGeom>
          <a:noFill/>
        </p:spPr>
        <p:txBody>
          <a:bodyPr wrap="square" rtlCol="0">
            <a:spAutoFit/>
          </a:bodyPr>
          <a:lstStyle/>
          <a:p>
            <a:r>
              <a:rPr lang="vi-VN" sz="2800" b="1" dirty="0">
                <a:solidFill>
                  <a:srgbClr val="0000FF"/>
                </a:solidFill>
                <a:latin typeface="Times New Roman" panose="02020603050405020304" pitchFamily="18" charset="0"/>
                <a:cs typeface="Times New Roman" panose="02020603050405020304" pitchFamily="18" charset="0"/>
                <a:sym typeface="+mn-ea"/>
              </a:rPr>
              <a:t>Không thể tách mỗi vế câu ghép nói trên thành một câu đơn vì mỗi vế câu thể hiện một ý có quan hệ rất chặt chẽ với ý của vế câu khác.</a:t>
            </a:r>
            <a:endParaRPr lang="vi-VN" sz="2800" b="1" noProof="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4" grpId="0"/>
      <p:bldP spid="4"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90" y="0"/>
            <a:ext cx="12277090" cy="6858000"/>
          </a:xfrm>
          <a:prstGeom prst="rect">
            <a:avLst/>
          </a:prstGeom>
        </p:spPr>
      </p:pic>
      <p:sp>
        <p:nvSpPr>
          <p:cNvPr id="7" name="TextBox 3"/>
          <p:cNvSpPr txBox="1"/>
          <p:nvPr/>
        </p:nvSpPr>
        <p:spPr>
          <a:xfrm>
            <a:off x="598170" y="1470025"/>
            <a:ext cx="2379980" cy="521970"/>
          </a:xfrm>
          <a:prstGeom prst="rect">
            <a:avLst/>
          </a:prstGeom>
          <a:noFill/>
          <a:ln>
            <a:noFill/>
          </a:ln>
          <a:extLst>
            <a:ext uri="{909E8E84-426E-40DD-AFC4-6F175D3DCCD1}">
              <a14:hiddenFill xmlns:a14="http://schemas.microsoft.com/office/drawing/2010/main">
                <a:solidFill>
                  <a:srgbClr val="FFFF00"/>
                </a:solidFill>
              </a14:hiddenFill>
            </a:ext>
          </a:extLst>
        </p:spPr>
        <p:txBody>
          <a:bodyPr wrap="square" rtlCol="0">
            <a:spAutoFit/>
          </a:bodyPr>
          <a:lstStyle/>
          <a:p>
            <a:pPr algn="ctr"/>
            <a:r>
              <a:rPr lang="vi-VN" sz="2800" b="1" dirty="0">
                <a:solidFill>
                  <a:srgbClr val="0000FF"/>
                </a:solidFill>
                <a:latin typeface="Times New Roman" panose="02020603050405020304" pitchFamily="18" charset="0"/>
                <a:cs typeface="Times New Roman" panose="02020603050405020304" pitchFamily="18" charset="0"/>
              </a:rPr>
              <a:t>II. Luyện tập:</a:t>
            </a:r>
          </a:p>
        </p:txBody>
      </p:sp>
      <p:sp>
        <p:nvSpPr>
          <p:cNvPr id="72714" name="Text Box 10"/>
          <p:cNvSpPr txBox="1">
            <a:spLocks noChangeArrowheads="1"/>
          </p:cNvSpPr>
          <p:nvPr/>
        </p:nvSpPr>
        <p:spPr bwMode="auto">
          <a:xfrm>
            <a:off x="4112895" y="24892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0000FF"/>
                </a:solidFill>
                <a:latin typeface="Times New Roman" panose="02020603050405020304" pitchFamily="18" charset="0"/>
                <a:cs typeface="Times New Roman" panose="02020603050405020304" pitchFamily="18" charset="0"/>
              </a:rPr>
              <a:t>LUYỆN TỪ VÀ CÂU</a:t>
            </a:r>
          </a:p>
        </p:txBody>
      </p:sp>
      <p:sp>
        <p:nvSpPr>
          <p:cNvPr id="9" name="Text Box 10"/>
          <p:cNvSpPr txBox="1">
            <a:spLocks noChangeArrowheads="1"/>
          </p:cNvSpPr>
          <p:nvPr/>
        </p:nvSpPr>
        <p:spPr bwMode="auto">
          <a:xfrm>
            <a:off x="4112895" y="72898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FF0000"/>
                </a:solidFill>
                <a:latin typeface="Times New Roman" panose="02020603050405020304" pitchFamily="18" charset="0"/>
                <a:cs typeface="Times New Roman" panose="02020603050405020304" pitchFamily="18" charset="0"/>
              </a:rPr>
              <a:t>CÂU GHÉP</a:t>
            </a:r>
          </a:p>
        </p:txBody>
      </p:sp>
      <p:sp>
        <p:nvSpPr>
          <p:cNvPr id="2" name="TextBox 7"/>
          <p:cNvSpPr txBox="1"/>
          <p:nvPr/>
        </p:nvSpPr>
        <p:spPr>
          <a:xfrm>
            <a:off x="489546" y="2299614"/>
            <a:ext cx="11434748" cy="953135"/>
          </a:xfrm>
          <a:prstGeom prst="rect">
            <a:avLst/>
          </a:prstGeom>
          <a:noFill/>
        </p:spPr>
        <p:txBody>
          <a:bodyPr wrap="square" rtlCol="0">
            <a:spAutoFit/>
          </a:bodyPr>
          <a:lstStyle/>
          <a:p>
            <a:r>
              <a:rPr lang="vi-VN" sz="2800" b="1" noProof="1">
                <a:solidFill>
                  <a:srgbClr val="FF0000"/>
                </a:solidFill>
                <a:latin typeface="Times New Roman" panose="02020603050405020304" pitchFamily="18" charset="0"/>
                <a:cs typeface="Times New Roman" panose="02020603050405020304" pitchFamily="18" charset="0"/>
              </a:rPr>
              <a:t>2. Có thể tách mỗi vế câu ghép vừa tìm được ở bài tập 1 thành một câu đơn được không ? Vì sao ?</a:t>
            </a:r>
          </a:p>
        </p:txBody>
      </p:sp>
      <p:sp>
        <p:nvSpPr>
          <p:cNvPr id="4" name="TextBox 7"/>
          <p:cNvSpPr txBox="1"/>
          <p:nvPr/>
        </p:nvSpPr>
        <p:spPr>
          <a:xfrm>
            <a:off x="588606" y="3485794"/>
            <a:ext cx="11434748" cy="953135"/>
          </a:xfrm>
          <a:prstGeom prst="rect">
            <a:avLst/>
          </a:prstGeom>
          <a:noFill/>
        </p:spPr>
        <p:txBody>
          <a:bodyPr wrap="square" rtlCol="0">
            <a:spAutoFit/>
          </a:bodyPr>
          <a:lstStyle/>
          <a:p>
            <a:r>
              <a:rPr lang="vi-VN" sz="2800" b="1" dirty="0">
                <a:solidFill>
                  <a:srgbClr val="0000FF"/>
                </a:solidFill>
                <a:latin typeface="Times New Roman" panose="02020603050405020304" pitchFamily="18" charset="0"/>
                <a:cs typeface="Times New Roman" panose="02020603050405020304" pitchFamily="18" charset="0"/>
                <a:sym typeface="+mn-ea"/>
              </a:rPr>
              <a:t>Không thể tách mỗi vế câu ghép nói trên thành một câu đơn vì mỗi vế câu thể hiện một ý có quan hệ rất chặt chẽ với ý của vế câu khác.</a:t>
            </a:r>
            <a:endParaRPr lang="vi-VN" sz="2800" b="1" noProof="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4" grpId="0"/>
      <p:bldP spid="4"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90" y="0"/>
            <a:ext cx="12277090" cy="6858000"/>
          </a:xfrm>
          <a:prstGeom prst="rect">
            <a:avLst/>
          </a:prstGeom>
        </p:spPr>
      </p:pic>
      <p:sp>
        <p:nvSpPr>
          <p:cNvPr id="7" name="TextBox 3"/>
          <p:cNvSpPr txBox="1"/>
          <p:nvPr/>
        </p:nvSpPr>
        <p:spPr>
          <a:xfrm>
            <a:off x="598170" y="1889125"/>
            <a:ext cx="2379980" cy="521970"/>
          </a:xfrm>
          <a:prstGeom prst="rect">
            <a:avLst/>
          </a:prstGeom>
          <a:noFill/>
          <a:ln>
            <a:noFill/>
          </a:ln>
          <a:extLst>
            <a:ext uri="{909E8E84-426E-40DD-AFC4-6F175D3DCCD1}">
              <a14:hiddenFill xmlns:a14="http://schemas.microsoft.com/office/drawing/2010/main">
                <a:solidFill>
                  <a:srgbClr val="FFFF00"/>
                </a:solidFill>
              </a14:hiddenFill>
            </a:ext>
          </a:extLst>
        </p:spPr>
        <p:txBody>
          <a:bodyPr wrap="square" rtlCol="0">
            <a:spAutoFit/>
          </a:bodyPr>
          <a:lstStyle/>
          <a:p>
            <a:pPr algn="ctr"/>
            <a:r>
              <a:rPr lang="vi-VN" sz="2800" b="1" dirty="0">
                <a:solidFill>
                  <a:srgbClr val="0000FF"/>
                </a:solidFill>
                <a:latin typeface="Times New Roman" panose="02020603050405020304" pitchFamily="18" charset="0"/>
                <a:cs typeface="Times New Roman" panose="02020603050405020304" pitchFamily="18" charset="0"/>
              </a:rPr>
              <a:t>II. Luyện tập:</a:t>
            </a:r>
          </a:p>
        </p:txBody>
      </p:sp>
      <p:sp>
        <p:nvSpPr>
          <p:cNvPr id="72714" name="Text Box 10"/>
          <p:cNvSpPr txBox="1">
            <a:spLocks noChangeArrowheads="1"/>
          </p:cNvSpPr>
          <p:nvPr/>
        </p:nvSpPr>
        <p:spPr bwMode="auto">
          <a:xfrm>
            <a:off x="4112895" y="61087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0000FF"/>
                </a:solidFill>
                <a:latin typeface="Times New Roman" panose="02020603050405020304" pitchFamily="18" charset="0"/>
                <a:cs typeface="Times New Roman" panose="02020603050405020304" pitchFamily="18" charset="0"/>
              </a:rPr>
              <a:t>LUYỆN TỪ VÀ CÂU</a:t>
            </a:r>
          </a:p>
        </p:txBody>
      </p:sp>
      <p:sp>
        <p:nvSpPr>
          <p:cNvPr id="9" name="Text Box 10"/>
          <p:cNvSpPr txBox="1">
            <a:spLocks noChangeArrowheads="1"/>
          </p:cNvSpPr>
          <p:nvPr/>
        </p:nvSpPr>
        <p:spPr bwMode="auto">
          <a:xfrm>
            <a:off x="4112895" y="109093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FF0000"/>
                </a:solidFill>
                <a:latin typeface="Times New Roman" panose="02020603050405020304" pitchFamily="18" charset="0"/>
                <a:cs typeface="Times New Roman" panose="02020603050405020304" pitchFamily="18" charset="0"/>
              </a:rPr>
              <a:t>CÂU GHÉP</a:t>
            </a:r>
          </a:p>
        </p:txBody>
      </p:sp>
      <p:sp>
        <p:nvSpPr>
          <p:cNvPr id="3" name="TextBox 1"/>
          <p:cNvSpPr txBox="1"/>
          <p:nvPr/>
        </p:nvSpPr>
        <p:spPr>
          <a:xfrm>
            <a:off x="541655" y="2541270"/>
            <a:ext cx="9479280" cy="521970"/>
          </a:xfrm>
          <a:prstGeom prst="rect">
            <a:avLst/>
          </a:prstGeom>
          <a:noFill/>
        </p:spPr>
        <p:txBody>
          <a:bodyPr wrap="square" rtlCol="0">
            <a:spAutoFit/>
          </a:bodyPr>
          <a:lstStyle/>
          <a:p>
            <a:r>
              <a:rPr lang="vi-VN" sz="2800" b="1" noProof="1">
                <a:solidFill>
                  <a:srgbClr val="FF0000"/>
                </a:solidFill>
                <a:latin typeface="Times New Roman" panose="02020603050405020304" pitchFamily="18" charset="0"/>
                <a:cs typeface="Times New Roman" panose="02020603050405020304" pitchFamily="18" charset="0"/>
              </a:rPr>
              <a:t>3. Thêm một vế câu vào chỗ trống để tạo thành câu ghép.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75" y="0"/>
            <a:ext cx="12225020" cy="6858000"/>
          </a:xfrm>
          <a:prstGeom prst="rect">
            <a:avLst/>
          </a:prstGeom>
        </p:spPr>
      </p:pic>
      <p:sp>
        <p:nvSpPr>
          <p:cNvPr id="72714" name="Text Box 10"/>
          <p:cNvSpPr txBox="1">
            <a:spLocks noChangeArrowheads="1"/>
          </p:cNvSpPr>
          <p:nvPr/>
        </p:nvSpPr>
        <p:spPr bwMode="auto">
          <a:xfrm>
            <a:off x="4112895" y="7747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0000FF"/>
                </a:solidFill>
                <a:latin typeface="Times New Roman" panose="02020603050405020304" pitchFamily="18" charset="0"/>
                <a:cs typeface="Times New Roman" panose="02020603050405020304" pitchFamily="18" charset="0"/>
              </a:rPr>
              <a:t>LUYỆN TỪ VÀ CÂU</a:t>
            </a:r>
          </a:p>
        </p:txBody>
      </p:sp>
      <p:sp>
        <p:nvSpPr>
          <p:cNvPr id="9" name="Text Box 10"/>
          <p:cNvSpPr txBox="1">
            <a:spLocks noChangeArrowheads="1"/>
          </p:cNvSpPr>
          <p:nvPr/>
        </p:nvSpPr>
        <p:spPr bwMode="auto">
          <a:xfrm>
            <a:off x="4112895" y="55753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FF0000"/>
                </a:solidFill>
                <a:latin typeface="Times New Roman" panose="02020603050405020304" pitchFamily="18" charset="0"/>
                <a:cs typeface="Times New Roman" panose="02020603050405020304" pitchFamily="18" charset="0"/>
              </a:rPr>
              <a:t>CÂU GHÉP</a:t>
            </a:r>
          </a:p>
        </p:txBody>
      </p:sp>
      <p:sp>
        <p:nvSpPr>
          <p:cNvPr id="7" name="TextBox 3"/>
          <p:cNvSpPr txBox="1"/>
          <p:nvPr/>
        </p:nvSpPr>
        <p:spPr>
          <a:xfrm>
            <a:off x="295910" y="1079500"/>
            <a:ext cx="2379980" cy="521970"/>
          </a:xfrm>
          <a:prstGeom prst="rect">
            <a:avLst/>
          </a:prstGeom>
          <a:noFill/>
          <a:ln>
            <a:noFill/>
          </a:ln>
          <a:extLst>
            <a:ext uri="{909E8E84-426E-40DD-AFC4-6F175D3DCCD1}">
              <a14:hiddenFill xmlns:a14="http://schemas.microsoft.com/office/drawing/2010/main">
                <a:solidFill>
                  <a:srgbClr val="FFFF00"/>
                </a:solidFill>
              </a14:hiddenFill>
            </a:ext>
          </a:extLst>
        </p:spPr>
        <p:txBody>
          <a:bodyPr wrap="square" rtlCol="0">
            <a:spAutoFit/>
          </a:bodyPr>
          <a:lstStyle/>
          <a:p>
            <a:pPr algn="ctr"/>
            <a:r>
              <a:rPr lang="vi-VN" sz="2800" b="1" dirty="0">
                <a:solidFill>
                  <a:srgbClr val="0000FF"/>
                </a:solidFill>
                <a:latin typeface="Times New Roman" panose="02020603050405020304" pitchFamily="18" charset="0"/>
                <a:cs typeface="Times New Roman" panose="02020603050405020304" pitchFamily="18" charset="0"/>
              </a:rPr>
              <a:t>II. Luyện tập:</a:t>
            </a:r>
          </a:p>
        </p:txBody>
      </p:sp>
      <p:sp>
        <p:nvSpPr>
          <p:cNvPr id="11" name="TextBox 2"/>
          <p:cNvSpPr txBox="1"/>
          <p:nvPr/>
        </p:nvSpPr>
        <p:spPr>
          <a:xfrm>
            <a:off x="664490" y="1817057"/>
            <a:ext cx="10853529" cy="3105150"/>
          </a:xfrm>
          <a:prstGeom prst="rect">
            <a:avLst/>
          </a:prstGeom>
          <a:noFill/>
        </p:spPr>
        <p:txBody>
          <a:bodyPr wrap="square" rtlCol="0">
            <a:spAutoFit/>
          </a:bodyPr>
          <a:lstStyle/>
          <a:p>
            <a:pPr marL="342900" indent="-342900">
              <a:lnSpc>
                <a:spcPct val="140000"/>
              </a:lnSpc>
              <a:buAutoNum type="alphaLcParenR"/>
            </a:pPr>
            <a:r>
              <a:rPr lang="vi-VN" sz="2800" b="1" dirty="0">
                <a:solidFill>
                  <a:srgbClr val="C00000"/>
                </a:solidFill>
                <a:latin typeface="Times New Roman" panose="02020603050405020304" pitchFamily="18" charset="0"/>
                <a:cs typeface="Times New Roman" panose="02020603050405020304" pitchFamily="18" charset="0"/>
              </a:rPr>
              <a:t>Mùa xuân đã về,</a:t>
            </a:r>
            <a:r>
              <a:rPr lang="en-US" sz="2800" b="1" dirty="0">
                <a:solidFill>
                  <a:srgbClr val="C00000"/>
                </a:solidFill>
                <a:latin typeface="Times New Roman" panose="02020603050405020304" pitchFamily="18" charset="0"/>
                <a:cs typeface="Times New Roman" panose="02020603050405020304" pitchFamily="18" charset="0"/>
              </a:rPr>
              <a:t>...</a:t>
            </a:r>
            <a:r>
              <a:rPr lang="vi-VN" altLang="en-US" sz="2800" b="1" dirty="0">
                <a:solidFill>
                  <a:srgbClr val="C00000"/>
                </a:solidFill>
                <a:latin typeface="Times New Roman" panose="02020603050405020304" pitchFamily="18" charset="0"/>
                <a:cs typeface="Times New Roman" panose="02020603050405020304" pitchFamily="18" charset="0"/>
              </a:rPr>
              <a:t>...............................</a:t>
            </a:r>
            <a:r>
              <a:rPr lang="en-US" sz="2800" b="1" dirty="0">
                <a:solidFill>
                  <a:srgbClr val="C00000"/>
                </a:solidFill>
                <a:latin typeface="Times New Roman" panose="02020603050405020304" pitchFamily="18" charset="0"/>
                <a:cs typeface="Times New Roman" panose="02020603050405020304" pitchFamily="18" charset="0"/>
              </a:rPr>
              <a:t>...............................................</a:t>
            </a:r>
            <a:endParaRPr lang="vi-VN" sz="2800" b="1" dirty="0">
              <a:solidFill>
                <a:srgbClr val="C00000"/>
              </a:solidFill>
              <a:latin typeface="Times New Roman" panose="02020603050405020304" pitchFamily="18" charset="0"/>
              <a:cs typeface="Times New Roman" panose="02020603050405020304" pitchFamily="18" charset="0"/>
            </a:endParaRPr>
          </a:p>
          <a:p>
            <a:pPr marL="342900" indent="-342900">
              <a:lnSpc>
                <a:spcPct val="140000"/>
              </a:lnSpc>
              <a:buAutoNum type="alphaLcParenR"/>
            </a:pPr>
            <a:r>
              <a:rPr lang="vi-VN" sz="2800" b="1" dirty="0">
                <a:solidFill>
                  <a:srgbClr val="C00000"/>
                </a:solidFill>
                <a:latin typeface="Times New Roman" panose="02020603050405020304" pitchFamily="18" charset="0"/>
                <a:cs typeface="Times New Roman" panose="02020603050405020304" pitchFamily="18" charset="0"/>
              </a:rPr>
              <a:t>Mặt trời mọc, </a:t>
            </a:r>
            <a:r>
              <a:rPr lang="en-US" sz="2800" b="1" dirty="0">
                <a:solidFill>
                  <a:srgbClr val="C00000"/>
                </a:solidFill>
                <a:latin typeface="Times New Roman" panose="02020603050405020304" pitchFamily="18" charset="0"/>
                <a:cs typeface="Times New Roman" panose="02020603050405020304" pitchFamily="18" charset="0"/>
              </a:rPr>
              <a:t>...</a:t>
            </a:r>
            <a:r>
              <a:rPr lang="vi-VN" altLang="en-US" sz="2800" b="1" dirty="0">
                <a:solidFill>
                  <a:srgbClr val="C00000"/>
                </a:solidFill>
                <a:latin typeface="Times New Roman" panose="02020603050405020304" pitchFamily="18" charset="0"/>
                <a:cs typeface="Times New Roman" panose="02020603050405020304" pitchFamily="18" charset="0"/>
              </a:rPr>
              <a:t>...............................</a:t>
            </a:r>
            <a:r>
              <a:rPr lang="en-US" sz="2800" b="1" dirty="0">
                <a:solidFill>
                  <a:srgbClr val="C00000"/>
                </a:solidFill>
                <a:latin typeface="Times New Roman" panose="02020603050405020304" pitchFamily="18" charset="0"/>
                <a:cs typeface="Times New Roman" panose="02020603050405020304" pitchFamily="18" charset="0"/>
              </a:rPr>
              <a:t>...................................................</a:t>
            </a:r>
            <a:endParaRPr lang="vi-VN" sz="2800" b="1" dirty="0">
              <a:solidFill>
                <a:srgbClr val="C00000"/>
              </a:solidFill>
              <a:latin typeface="Times New Roman" panose="02020603050405020304" pitchFamily="18" charset="0"/>
              <a:cs typeface="Times New Roman" panose="02020603050405020304" pitchFamily="18" charset="0"/>
            </a:endParaRPr>
          </a:p>
          <a:p>
            <a:pPr marL="342900" indent="-342900">
              <a:lnSpc>
                <a:spcPct val="140000"/>
              </a:lnSpc>
              <a:buFontTx/>
              <a:buAutoNum type="alphaLcParenR"/>
            </a:pPr>
            <a:r>
              <a:rPr lang="vi-VN" sz="2800" b="1" dirty="0">
                <a:solidFill>
                  <a:srgbClr val="C00000"/>
                </a:solidFill>
                <a:latin typeface="Times New Roman" panose="02020603050405020304" pitchFamily="18" charset="0"/>
                <a:cs typeface="Times New Roman" panose="02020603050405020304" pitchFamily="18" charset="0"/>
              </a:rPr>
              <a:t>Trong truyện cổ tích Cây khế, người em chăm chỉ, hiền lành, còn </a:t>
            </a:r>
            <a:r>
              <a:rPr lang="en-US" sz="2800" b="1" dirty="0">
                <a:solidFill>
                  <a:srgbClr val="C00000"/>
                </a:solidFill>
                <a:latin typeface="Times New Roman" panose="02020603050405020304" pitchFamily="18" charset="0"/>
                <a:cs typeface="Times New Roman" panose="02020603050405020304" pitchFamily="18" charset="0"/>
              </a:rPr>
              <a:t>.............</a:t>
            </a:r>
            <a:r>
              <a:rPr lang="vi-VN" altLang="en-US" sz="2800" b="1" dirty="0">
                <a:solidFill>
                  <a:srgbClr val="C00000"/>
                </a:solidFill>
                <a:latin typeface="Times New Roman" panose="02020603050405020304" pitchFamily="18" charset="0"/>
                <a:cs typeface="Times New Roman" panose="02020603050405020304" pitchFamily="18" charset="0"/>
              </a:rPr>
              <a:t>.......................................</a:t>
            </a:r>
            <a:r>
              <a:rPr lang="en-US" sz="2800" b="1" dirty="0">
                <a:solidFill>
                  <a:srgbClr val="C00000"/>
                </a:solidFill>
                <a:latin typeface="Times New Roman" panose="02020603050405020304" pitchFamily="18" charset="0"/>
                <a:cs typeface="Times New Roman" panose="02020603050405020304" pitchFamily="18" charset="0"/>
              </a:rPr>
              <a:t>..................................................</a:t>
            </a:r>
            <a:endParaRPr lang="vi-VN" sz="2800" b="1" dirty="0">
              <a:solidFill>
                <a:srgbClr val="C00000"/>
              </a:solidFill>
              <a:latin typeface="Times New Roman" panose="02020603050405020304" pitchFamily="18" charset="0"/>
              <a:cs typeface="Times New Roman" panose="02020603050405020304" pitchFamily="18" charset="0"/>
            </a:endParaRPr>
          </a:p>
          <a:p>
            <a:pPr marL="342900" indent="-342900">
              <a:lnSpc>
                <a:spcPct val="140000"/>
              </a:lnSpc>
              <a:buAutoNum type="alphaLcParenR"/>
            </a:pPr>
            <a:r>
              <a:rPr lang="vi-VN" sz="2800" b="1" dirty="0">
                <a:solidFill>
                  <a:srgbClr val="C00000"/>
                </a:solidFill>
                <a:latin typeface="Times New Roman" panose="02020603050405020304" pitchFamily="18" charset="0"/>
                <a:cs typeface="Times New Roman" panose="02020603050405020304" pitchFamily="18" charset="0"/>
              </a:rPr>
              <a:t>Vì trời mưa to </a:t>
            </a:r>
            <a:r>
              <a:rPr lang="en-US" sz="2800" b="1" dirty="0">
                <a:solidFill>
                  <a:srgbClr val="C00000"/>
                </a:solidFill>
                <a:latin typeface="Times New Roman" panose="02020603050405020304" pitchFamily="18" charset="0"/>
                <a:cs typeface="Times New Roman" panose="02020603050405020304" pitchFamily="18" charset="0"/>
              </a:rPr>
              <a:t>..</a:t>
            </a:r>
            <a:r>
              <a:rPr lang="vi-VN" altLang="en-US" sz="2800" b="1" dirty="0">
                <a:solidFill>
                  <a:srgbClr val="C00000"/>
                </a:solidFill>
                <a:latin typeface="Times New Roman" panose="02020603050405020304" pitchFamily="18" charset="0"/>
                <a:cs typeface="Times New Roman" panose="02020603050405020304" pitchFamily="18" charset="0"/>
              </a:rPr>
              <a:t>..............................</a:t>
            </a:r>
            <a:r>
              <a:rPr lang="en-US" sz="2800" b="1" dirty="0">
                <a:solidFill>
                  <a:srgbClr val="C00000"/>
                </a:solidFill>
                <a:latin typeface="Times New Roman" panose="02020603050405020304" pitchFamily="18" charset="0"/>
                <a:cs typeface="Times New Roman" panose="02020603050405020304" pitchFamily="18" charset="0"/>
              </a:rPr>
              <a:t>....................................................</a:t>
            </a:r>
          </a:p>
        </p:txBody>
      </p:sp>
      <p:sp>
        <p:nvSpPr>
          <p:cNvPr id="13" name="TextBox 3"/>
          <p:cNvSpPr txBox="1"/>
          <p:nvPr/>
        </p:nvSpPr>
        <p:spPr>
          <a:xfrm>
            <a:off x="4286623" y="1838927"/>
            <a:ext cx="3936733" cy="521970"/>
          </a:xfrm>
          <a:prstGeom prst="rect">
            <a:avLst/>
          </a:prstGeom>
          <a:noFill/>
        </p:spPr>
        <p:txBody>
          <a:bodyPr wrap="square" rtlCol="0">
            <a:spAutoFit/>
          </a:bodyPr>
          <a:lstStyle/>
          <a:p>
            <a:r>
              <a:rPr lang="en-US" sz="2800" b="1" dirty="0" err="1">
                <a:solidFill>
                  <a:schemeClr val="accent1">
                    <a:lumMod val="75000"/>
                  </a:schemeClr>
                </a:solidFill>
                <a:latin typeface="Times New Roman" panose="02020603050405020304" pitchFamily="18" charset="0"/>
                <a:cs typeface="Times New Roman" panose="02020603050405020304" pitchFamily="18" charset="0"/>
              </a:rPr>
              <a:t>trăm</a:t>
            </a:r>
            <a:r>
              <a:rPr lang="en-US" sz="2800" b="1" dirty="0">
                <a:solidFill>
                  <a:schemeClr val="accent1">
                    <a:lumMod val="75000"/>
                  </a:schemeClr>
                </a:solidFill>
                <a:latin typeface="Times New Roman" panose="02020603050405020304" pitchFamily="18" charset="0"/>
                <a:cs typeface="Times New Roman" panose="02020603050405020304" pitchFamily="18" charset="0"/>
              </a:rPr>
              <a:t> </a:t>
            </a:r>
            <a:r>
              <a:rPr lang="en-US" sz="2800" b="1" dirty="0" err="1">
                <a:solidFill>
                  <a:schemeClr val="accent1">
                    <a:lumMod val="75000"/>
                  </a:schemeClr>
                </a:solidFill>
                <a:latin typeface="Times New Roman" panose="02020603050405020304" pitchFamily="18" charset="0"/>
                <a:cs typeface="Times New Roman" panose="02020603050405020304" pitchFamily="18" charset="0"/>
              </a:rPr>
              <a:t>hoa</a:t>
            </a:r>
            <a:r>
              <a:rPr lang="en-US" sz="2800" b="1" dirty="0">
                <a:solidFill>
                  <a:schemeClr val="accent1">
                    <a:lumMod val="75000"/>
                  </a:schemeClr>
                </a:solidFill>
                <a:latin typeface="Times New Roman" panose="02020603050405020304" pitchFamily="18" charset="0"/>
                <a:cs typeface="Times New Roman" panose="02020603050405020304" pitchFamily="18" charset="0"/>
              </a:rPr>
              <a:t> </a:t>
            </a:r>
            <a:r>
              <a:rPr lang="en-US" sz="2800" b="1" dirty="0" err="1">
                <a:solidFill>
                  <a:schemeClr val="accent1">
                    <a:lumMod val="75000"/>
                  </a:schemeClr>
                </a:solidFill>
                <a:latin typeface="Times New Roman" panose="02020603050405020304" pitchFamily="18" charset="0"/>
                <a:cs typeface="Times New Roman" panose="02020603050405020304" pitchFamily="18" charset="0"/>
              </a:rPr>
              <a:t>đua</a:t>
            </a:r>
            <a:r>
              <a:rPr lang="en-US" sz="2800" b="1" dirty="0">
                <a:solidFill>
                  <a:schemeClr val="accent1">
                    <a:lumMod val="75000"/>
                  </a:schemeClr>
                </a:solidFill>
                <a:latin typeface="Times New Roman" panose="02020603050405020304" pitchFamily="18" charset="0"/>
                <a:cs typeface="Times New Roman" panose="02020603050405020304" pitchFamily="18" charset="0"/>
              </a:rPr>
              <a:t> </a:t>
            </a:r>
            <a:r>
              <a:rPr lang="en-US" sz="2800" b="1" dirty="0" err="1">
                <a:solidFill>
                  <a:schemeClr val="accent1">
                    <a:lumMod val="75000"/>
                  </a:schemeClr>
                </a:solidFill>
                <a:latin typeface="Times New Roman" panose="02020603050405020304" pitchFamily="18" charset="0"/>
                <a:cs typeface="Times New Roman" panose="02020603050405020304" pitchFamily="18" charset="0"/>
              </a:rPr>
              <a:t>nở</a:t>
            </a:r>
            <a:r>
              <a:rPr lang="vi-VN" altLang="en-US" sz="2800" b="1" dirty="0" err="1">
                <a:solidFill>
                  <a:schemeClr val="accent1">
                    <a:lumMod val="75000"/>
                  </a:schemeClr>
                </a:solidFill>
                <a:latin typeface="Times New Roman" panose="02020603050405020304" pitchFamily="18" charset="0"/>
                <a:cs typeface="Times New Roman" panose="02020603050405020304" pitchFamily="18" charset="0"/>
              </a:rPr>
              <a:t>.</a:t>
            </a:r>
          </a:p>
        </p:txBody>
      </p:sp>
      <p:sp>
        <p:nvSpPr>
          <p:cNvPr id="15" name="TextBox 4"/>
          <p:cNvSpPr txBox="1"/>
          <p:nvPr/>
        </p:nvSpPr>
        <p:spPr>
          <a:xfrm>
            <a:off x="3697878" y="2455097"/>
            <a:ext cx="3936733" cy="521970"/>
          </a:xfrm>
          <a:prstGeom prst="rect">
            <a:avLst/>
          </a:prstGeom>
          <a:noFill/>
        </p:spPr>
        <p:txBody>
          <a:bodyPr wrap="square" rtlCol="0">
            <a:spAutoFit/>
          </a:bodyPr>
          <a:lstStyle/>
          <a:p>
            <a:r>
              <a:rPr lang="en-US" sz="2800" b="1" dirty="0" err="1">
                <a:solidFill>
                  <a:schemeClr val="accent1">
                    <a:lumMod val="75000"/>
                  </a:schemeClr>
                </a:solidFill>
                <a:latin typeface="Times New Roman" panose="02020603050405020304" pitchFamily="18" charset="0"/>
                <a:cs typeface="Times New Roman" panose="02020603050405020304" pitchFamily="18" charset="0"/>
              </a:rPr>
              <a:t>sương</a:t>
            </a:r>
            <a:r>
              <a:rPr lang="en-US" sz="2800" b="1" dirty="0">
                <a:solidFill>
                  <a:schemeClr val="accent1">
                    <a:lumMod val="75000"/>
                  </a:schemeClr>
                </a:solidFill>
                <a:latin typeface="Times New Roman" panose="02020603050405020304" pitchFamily="18" charset="0"/>
                <a:cs typeface="Times New Roman" panose="02020603050405020304" pitchFamily="18" charset="0"/>
              </a:rPr>
              <a:t> tan </a:t>
            </a:r>
            <a:r>
              <a:rPr lang="en-US" sz="2800" b="1" dirty="0" err="1">
                <a:solidFill>
                  <a:schemeClr val="accent1">
                    <a:lumMod val="75000"/>
                  </a:schemeClr>
                </a:solidFill>
                <a:latin typeface="Times New Roman" panose="02020603050405020304" pitchFamily="18" charset="0"/>
                <a:cs typeface="Times New Roman" panose="02020603050405020304" pitchFamily="18" charset="0"/>
              </a:rPr>
              <a:t>dần</a:t>
            </a:r>
            <a:r>
              <a:rPr lang="vi-VN" altLang="en-US" sz="2800" b="1" dirty="0" err="1">
                <a:solidFill>
                  <a:schemeClr val="accent1">
                    <a:lumMod val="75000"/>
                  </a:schemeClr>
                </a:solidFill>
                <a:latin typeface="Times New Roman" panose="02020603050405020304" pitchFamily="18" charset="0"/>
                <a:cs typeface="Times New Roman" panose="02020603050405020304" pitchFamily="18" charset="0"/>
              </a:rPr>
              <a:t>.</a:t>
            </a:r>
          </a:p>
        </p:txBody>
      </p:sp>
      <p:sp>
        <p:nvSpPr>
          <p:cNvPr id="59" name="TextBox 5"/>
          <p:cNvSpPr txBox="1"/>
          <p:nvPr/>
        </p:nvSpPr>
        <p:spPr>
          <a:xfrm>
            <a:off x="2773853" y="3623865"/>
            <a:ext cx="6196892" cy="521970"/>
          </a:xfrm>
          <a:prstGeom prst="rect">
            <a:avLst/>
          </a:prstGeom>
          <a:noFill/>
        </p:spPr>
        <p:txBody>
          <a:bodyPr wrap="square" rtlCol="0">
            <a:spAutoFit/>
          </a:bodyPr>
          <a:lstStyle/>
          <a:p>
            <a:r>
              <a:rPr lang="en-US" sz="2800" b="1" dirty="0" err="1">
                <a:solidFill>
                  <a:schemeClr val="accent1">
                    <a:lumMod val="75000"/>
                  </a:schemeClr>
                </a:solidFill>
                <a:latin typeface="Times New Roman" panose="02020603050405020304" pitchFamily="18" charset="0"/>
                <a:cs typeface="Times New Roman" panose="02020603050405020304" pitchFamily="18" charset="0"/>
              </a:rPr>
              <a:t>người</a:t>
            </a:r>
            <a:r>
              <a:rPr lang="en-US" sz="2800" b="1" dirty="0">
                <a:solidFill>
                  <a:schemeClr val="accent1">
                    <a:lumMod val="75000"/>
                  </a:schemeClr>
                </a:solidFill>
                <a:latin typeface="Times New Roman" panose="02020603050405020304" pitchFamily="18" charset="0"/>
                <a:cs typeface="Times New Roman" panose="02020603050405020304" pitchFamily="18" charset="0"/>
              </a:rPr>
              <a:t> </a:t>
            </a:r>
            <a:r>
              <a:rPr lang="en-US" sz="2800" b="1" dirty="0" err="1">
                <a:solidFill>
                  <a:schemeClr val="accent1">
                    <a:lumMod val="75000"/>
                  </a:schemeClr>
                </a:solidFill>
                <a:latin typeface="Times New Roman" panose="02020603050405020304" pitchFamily="18" charset="0"/>
                <a:cs typeface="Times New Roman" panose="02020603050405020304" pitchFamily="18" charset="0"/>
              </a:rPr>
              <a:t>anh</a:t>
            </a:r>
            <a:r>
              <a:rPr lang="en-US" sz="2800" b="1" dirty="0">
                <a:solidFill>
                  <a:schemeClr val="accent1">
                    <a:lumMod val="75000"/>
                  </a:schemeClr>
                </a:solidFill>
                <a:latin typeface="Times New Roman" panose="02020603050405020304" pitchFamily="18" charset="0"/>
                <a:cs typeface="Times New Roman" panose="02020603050405020304" pitchFamily="18" charset="0"/>
              </a:rPr>
              <a:t> </a:t>
            </a:r>
            <a:r>
              <a:rPr lang="en-US" sz="2800" b="1" dirty="0" err="1">
                <a:solidFill>
                  <a:schemeClr val="accent1">
                    <a:lumMod val="75000"/>
                  </a:schemeClr>
                </a:solidFill>
                <a:latin typeface="Times New Roman" panose="02020603050405020304" pitchFamily="18" charset="0"/>
                <a:cs typeface="Times New Roman" panose="02020603050405020304" pitchFamily="18" charset="0"/>
              </a:rPr>
              <a:t>tham</a:t>
            </a:r>
            <a:r>
              <a:rPr lang="en-US" sz="2800" b="1" dirty="0">
                <a:solidFill>
                  <a:schemeClr val="accent1">
                    <a:lumMod val="75000"/>
                  </a:schemeClr>
                </a:solidFill>
                <a:latin typeface="Times New Roman" panose="02020603050405020304" pitchFamily="18" charset="0"/>
                <a:cs typeface="Times New Roman" panose="02020603050405020304" pitchFamily="18" charset="0"/>
              </a:rPr>
              <a:t> lam, </a:t>
            </a:r>
            <a:r>
              <a:rPr lang="en-US" sz="2800" b="1" dirty="0" err="1">
                <a:solidFill>
                  <a:schemeClr val="accent1">
                    <a:lumMod val="75000"/>
                  </a:schemeClr>
                </a:solidFill>
                <a:latin typeface="Times New Roman" panose="02020603050405020304" pitchFamily="18" charset="0"/>
                <a:cs typeface="Times New Roman" panose="02020603050405020304" pitchFamily="18" charset="0"/>
              </a:rPr>
              <a:t>lười</a:t>
            </a:r>
            <a:r>
              <a:rPr lang="en-US" sz="2800" b="1" dirty="0">
                <a:solidFill>
                  <a:schemeClr val="accent1">
                    <a:lumMod val="75000"/>
                  </a:schemeClr>
                </a:solidFill>
                <a:latin typeface="Times New Roman" panose="02020603050405020304" pitchFamily="18" charset="0"/>
                <a:cs typeface="Times New Roman" panose="02020603050405020304" pitchFamily="18" charset="0"/>
              </a:rPr>
              <a:t> </a:t>
            </a:r>
            <a:r>
              <a:rPr lang="en-US" sz="2800" b="1" dirty="0" err="1">
                <a:solidFill>
                  <a:schemeClr val="accent1">
                    <a:lumMod val="75000"/>
                  </a:schemeClr>
                </a:solidFill>
                <a:latin typeface="Times New Roman" panose="02020603050405020304" pitchFamily="18" charset="0"/>
                <a:cs typeface="Times New Roman" panose="02020603050405020304" pitchFamily="18" charset="0"/>
              </a:rPr>
              <a:t>biếng</a:t>
            </a:r>
            <a:r>
              <a:rPr lang="vi-VN" altLang="en-US" sz="2800" b="1" dirty="0" err="1">
                <a:solidFill>
                  <a:schemeClr val="accent1">
                    <a:lumMod val="75000"/>
                  </a:schemeClr>
                </a:solidFill>
                <a:latin typeface="Times New Roman" panose="02020603050405020304" pitchFamily="18" charset="0"/>
                <a:cs typeface="Times New Roman" panose="02020603050405020304" pitchFamily="18" charset="0"/>
              </a:rPr>
              <a:t>.</a:t>
            </a:r>
          </a:p>
        </p:txBody>
      </p:sp>
      <p:sp>
        <p:nvSpPr>
          <p:cNvPr id="60" name="TextBox 6"/>
          <p:cNvSpPr txBox="1"/>
          <p:nvPr/>
        </p:nvSpPr>
        <p:spPr>
          <a:xfrm>
            <a:off x="3443878" y="4253070"/>
            <a:ext cx="3936733" cy="521970"/>
          </a:xfrm>
          <a:prstGeom prst="rect">
            <a:avLst/>
          </a:prstGeom>
          <a:noFill/>
        </p:spPr>
        <p:txBody>
          <a:bodyPr wrap="square" rtlCol="0">
            <a:spAutoFit/>
          </a:bodyPr>
          <a:lstStyle/>
          <a:p>
            <a:r>
              <a:rPr lang="en-US" sz="2800" b="1" dirty="0" err="1">
                <a:solidFill>
                  <a:schemeClr val="accent1">
                    <a:lumMod val="75000"/>
                  </a:schemeClr>
                </a:solidFill>
                <a:latin typeface="Times New Roman" panose="02020603050405020304" pitchFamily="18" charset="0"/>
                <a:cs typeface="Times New Roman" panose="02020603050405020304" pitchFamily="18" charset="0"/>
              </a:rPr>
              <a:t>nên</a:t>
            </a:r>
            <a:r>
              <a:rPr lang="en-US" sz="2800" b="1" dirty="0">
                <a:solidFill>
                  <a:schemeClr val="accent1">
                    <a:lumMod val="75000"/>
                  </a:schemeClr>
                </a:solidFill>
                <a:latin typeface="Times New Roman" panose="02020603050405020304" pitchFamily="18" charset="0"/>
                <a:cs typeface="Times New Roman" panose="02020603050405020304" pitchFamily="18" charset="0"/>
              </a:rPr>
              <a:t> </a:t>
            </a:r>
            <a:r>
              <a:rPr lang="en-US" sz="2800" b="1" dirty="0" err="1">
                <a:solidFill>
                  <a:schemeClr val="accent1">
                    <a:lumMod val="75000"/>
                  </a:schemeClr>
                </a:solidFill>
                <a:latin typeface="Times New Roman" panose="02020603050405020304" pitchFamily="18" charset="0"/>
                <a:cs typeface="Times New Roman" panose="02020603050405020304" pitchFamily="18" charset="0"/>
              </a:rPr>
              <a:t>em</a:t>
            </a:r>
            <a:r>
              <a:rPr lang="en-US" sz="2800" b="1" dirty="0">
                <a:solidFill>
                  <a:schemeClr val="accent1">
                    <a:lumMod val="75000"/>
                  </a:schemeClr>
                </a:solidFill>
                <a:latin typeface="Times New Roman" panose="02020603050405020304" pitchFamily="18" charset="0"/>
                <a:cs typeface="Times New Roman" panose="02020603050405020304" pitchFamily="18" charset="0"/>
              </a:rPr>
              <a:t> </a:t>
            </a:r>
            <a:r>
              <a:rPr lang="en-US" sz="2800" b="1" dirty="0" err="1">
                <a:solidFill>
                  <a:schemeClr val="accent1">
                    <a:lumMod val="75000"/>
                  </a:schemeClr>
                </a:solidFill>
                <a:latin typeface="Times New Roman" panose="02020603050405020304" pitchFamily="18" charset="0"/>
                <a:cs typeface="Times New Roman" panose="02020603050405020304" pitchFamily="18" charset="0"/>
              </a:rPr>
              <a:t>về</a:t>
            </a:r>
            <a:r>
              <a:rPr lang="en-US" sz="2800" b="1" dirty="0">
                <a:solidFill>
                  <a:schemeClr val="accent1">
                    <a:lumMod val="75000"/>
                  </a:schemeClr>
                </a:solidFill>
                <a:latin typeface="Times New Roman" panose="02020603050405020304" pitchFamily="18" charset="0"/>
                <a:cs typeface="Times New Roman" panose="02020603050405020304" pitchFamily="18" charset="0"/>
              </a:rPr>
              <a:t> </a:t>
            </a:r>
            <a:r>
              <a:rPr lang="en-US" sz="2800" b="1" dirty="0" err="1">
                <a:solidFill>
                  <a:schemeClr val="accent1">
                    <a:lumMod val="75000"/>
                  </a:schemeClr>
                </a:solidFill>
                <a:latin typeface="Times New Roman" panose="02020603050405020304" pitchFamily="18" charset="0"/>
                <a:cs typeface="Times New Roman" panose="02020603050405020304" pitchFamily="18" charset="0"/>
              </a:rPr>
              <a:t>muộn</a:t>
            </a:r>
            <a:r>
              <a:rPr lang="vi-VN" altLang="en-US" sz="2800" b="1" dirty="0" err="1">
                <a:solidFill>
                  <a:schemeClr val="accent1">
                    <a:lumMod val="75000"/>
                  </a:schemeClr>
                </a:solidFill>
                <a:latin typeface="Times New Roman" panose="02020603050405020304" pitchFamily="18" charset="0"/>
                <a:cs typeface="Times New Roman" panose="02020603050405020304" pitchFamily="18" charset="0"/>
              </a:rPr>
              <a: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11">
                                            <p:txEl>
                                              <p:pRg st="1" end="1"/>
                                            </p:txEl>
                                          </p:spTgt>
                                        </p:tgtEl>
                                        <p:attrNameLst>
                                          <p:attrName>style.visibility</p:attrName>
                                        </p:attrNameLst>
                                      </p:cBhvr>
                                      <p:to>
                                        <p:strVal val="visible"/>
                                      </p:to>
                                    </p:set>
                                    <p:animEffect transition="in" filter="circle(in)">
                                      <p:cBhvr>
                                        <p:cTn id="14" dur="2000"/>
                                        <p:tgtEl>
                                          <p:spTgt spid="11">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Effect transition="in" filter="fade">
                                      <p:cBhvr>
                                        <p:cTn id="19" dur="1000"/>
                                        <p:tgtEl>
                                          <p:spTgt spid="11">
                                            <p:txEl>
                                              <p:pRg st="2" end="2"/>
                                            </p:txEl>
                                          </p:spTgt>
                                        </p:tgtEl>
                                      </p:cBhvr>
                                    </p:animEffect>
                                    <p:anim calcmode="lin" valueType="num">
                                      <p:cBhvr>
                                        <p:cTn id="20"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7" presetClass="entr" presetSubtype="0" fill="hold" nodeType="clickEffect">
                                  <p:stCondLst>
                                    <p:cond delay="0"/>
                                  </p:stCondLst>
                                  <p:childTnLst>
                                    <p:set>
                                      <p:cBhvr>
                                        <p:cTn id="25" dur="1" fill="hold">
                                          <p:stCondLst>
                                            <p:cond delay="0"/>
                                          </p:stCondLst>
                                        </p:cTn>
                                        <p:tgtEl>
                                          <p:spTgt spid="11">
                                            <p:txEl>
                                              <p:pRg st="3" end="3"/>
                                            </p:txEl>
                                          </p:spTgt>
                                        </p:tgtEl>
                                        <p:attrNameLst>
                                          <p:attrName>style.visibility</p:attrName>
                                        </p:attrNameLst>
                                      </p:cBhvr>
                                      <p:to>
                                        <p:strVal val="visible"/>
                                      </p:to>
                                    </p:set>
                                    <p:animEffect transition="in" filter="fade">
                                      <p:cBhvr>
                                        <p:cTn id="26" dur="1000"/>
                                        <p:tgtEl>
                                          <p:spTgt spid="11">
                                            <p:txEl>
                                              <p:pRg st="3" end="3"/>
                                            </p:txEl>
                                          </p:spTgt>
                                        </p:tgtEl>
                                      </p:cBhvr>
                                    </p:animEffect>
                                    <p:anim calcmode="lin" valueType="num">
                                      <p:cBhvr>
                                        <p:cTn id="27"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fade">
                                      <p:cBhvr>
                                        <p:cTn id="33" dur="500"/>
                                        <p:tgtEl>
                                          <p:spTgt spid="13"/>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fade">
                                      <p:cBhvr>
                                        <p:cTn id="38" dur="500"/>
                                        <p:tgtEl>
                                          <p:spTgt spid="15"/>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59"/>
                                        </p:tgtEl>
                                        <p:attrNameLst>
                                          <p:attrName>style.visibility</p:attrName>
                                        </p:attrNameLst>
                                      </p:cBhvr>
                                      <p:to>
                                        <p:strVal val="visible"/>
                                      </p:to>
                                    </p:set>
                                    <p:animEffect transition="in" filter="fade">
                                      <p:cBhvr>
                                        <p:cTn id="43" dur="500"/>
                                        <p:tgtEl>
                                          <p:spTgt spid="59"/>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60"/>
                                        </p:tgtEl>
                                        <p:attrNameLst>
                                          <p:attrName>style.visibility</p:attrName>
                                        </p:attrNameLst>
                                      </p:cBhvr>
                                      <p:to>
                                        <p:strVal val="visible"/>
                                      </p:to>
                                    </p:set>
                                    <p:animEffect transition="in" filter="fade">
                                      <p:cBhvr>
                                        <p:cTn id="48"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59" grpId="0"/>
      <p:bldP spid="6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10" y="-262255"/>
            <a:ext cx="12225020" cy="7119620"/>
          </a:xfrm>
          <a:prstGeom prst="rect">
            <a:avLst/>
          </a:prstGeom>
        </p:spPr>
      </p:pic>
      <p:sp>
        <p:nvSpPr>
          <p:cNvPr id="72714" name="Text Box 10"/>
          <p:cNvSpPr txBox="1">
            <a:spLocks noChangeArrowheads="1"/>
          </p:cNvSpPr>
          <p:nvPr/>
        </p:nvSpPr>
        <p:spPr bwMode="auto">
          <a:xfrm>
            <a:off x="4112895" y="9652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0000FF"/>
                </a:solidFill>
                <a:latin typeface="Times New Roman" panose="02020603050405020304" pitchFamily="18" charset="0"/>
                <a:cs typeface="Times New Roman" panose="02020603050405020304" pitchFamily="18" charset="0"/>
              </a:rPr>
              <a:t>LUYỆN TỪ VÀ CÂU</a:t>
            </a:r>
          </a:p>
        </p:txBody>
      </p:sp>
      <p:sp>
        <p:nvSpPr>
          <p:cNvPr id="9" name="Text Box 10"/>
          <p:cNvSpPr txBox="1">
            <a:spLocks noChangeArrowheads="1"/>
          </p:cNvSpPr>
          <p:nvPr/>
        </p:nvSpPr>
        <p:spPr bwMode="auto">
          <a:xfrm>
            <a:off x="4112895" y="57658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FF0000"/>
                </a:solidFill>
                <a:latin typeface="Times New Roman" panose="02020603050405020304" pitchFamily="18" charset="0"/>
                <a:cs typeface="Times New Roman" panose="02020603050405020304" pitchFamily="18" charset="0"/>
              </a:rPr>
              <a:t>CÂU GHÉP</a:t>
            </a:r>
          </a:p>
        </p:txBody>
      </p:sp>
      <p:sp>
        <p:nvSpPr>
          <p:cNvPr id="2" name="Cloud Callout 4"/>
          <p:cNvSpPr/>
          <p:nvPr/>
        </p:nvSpPr>
        <p:spPr>
          <a:xfrm>
            <a:off x="533225" y="1178199"/>
            <a:ext cx="4227443" cy="1330699"/>
          </a:xfrm>
          <a:prstGeom prst="cloudCallout">
            <a:avLst>
              <a:gd name="adj1" fmla="val -57036"/>
              <a:gd name="adj2" fmla="val 46639"/>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b="1" noProof="1">
                <a:solidFill>
                  <a:schemeClr val="accent1">
                    <a:lumMod val="75000"/>
                  </a:schemeClr>
                </a:solidFill>
                <a:latin typeface="Times New Roman" panose="02020603050405020304" pitchFamily="18" charset="0"/>
                <a:cs typeface="Times New Roman" panose="02020603050405020304" pitchFamily="18" charset="0"/>
              </a:rPr>
              <a:t>Câu ghép là gì?</a:t>
            </a:r>
          </a:p>
        </p:txBody>
      </p:sp>
      <p:sp>
        <p:nvSpPr>
          <p:cNvPr id="3" name="Rectangular Callout 6"/>
          <p:cNvSpPr/>
          <p:nvPr/>
        </p:nvSpPr>
        <p:spPr>
          <a:xfrm>
            <a:off x="4906859" y="1259890"/>
            <a:ext cx="6364354" cy="1484243"/>
          </a:xfrm>
          <a:prstGeom prst="wedgeRect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800" noProof="1">
                <a:solidFill>
                  <a:srgbClr val="C00000"/>
                </a:solidFill>
                <a:latin typeface="Times New Roman" panose="02020603050405020304" pitchFamily="18" charset="0"/>
                <a:cs typeface="Times New Roman" panose="02020603050405020304" pitchFamily="18" charset="0"/>
              </a:rPr>
              <a:t>Câu ghép là câu do nhiều vế câu ghép lại.</a:t>
            </a:r>
          </a:p>
        </p:txBody>
      </p:sp>
      <p:sp>
        <p:nvSpPr>
          <p:cNvPr id="5" name="Cloud Callout 5"/>
          <p:cNvSpPr/>
          <p:nvPr/>
        </p:nvSpPr>
        <p:spPr>
          <a:xfrm>
            <a:off x="1090148" y="2725718"/>
            <a:ext cx="4442793" cy="3008244"/>
          </a:xfrm>
          <a:prstGeom prst="cloudCallout">
            <a:avLst>
              <a:gd name="adj1" fmla="val -56444"/>
              <a:gd name="adj2" fmla="val 46028"/>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b="1" dirty="0">
                <a:solidFill>
                  <a:srgbClr val="FFFF00"/>
                </a:solidFill>
                <a:latin typeface="Times New Roman" panose="02020603050405020304" pitchFamily="18" charset="0"/>
                <a:cs typeface="Times New Roman" panose="02020603050405020304" pitchFamily="18" charset="0"/>
              </a:rPr>
              <a:t>Mỗi vế của câu ghép có cấu tạo như thế nào? Và thể hiện đặc điểm gì ?</a:t>
            </a:r>
          </a:p>
        </p:txBody>
      </p:sp>
      <p:sp>
        <p:nvSpPr>
          <p:cNvPr id="6" name="Rectangular Callout 7"/>
          <p:cNvSpPr/>
          <p:nvPr/>
        </p:nvSpPr>
        <p:spPr>
          <a:xfrm>
            <a:off x="5707566" y="3142118"/>
            <a:ext cx="6410737" cy="2175122"/>
          </a:xfrm>
          <a:prstGeom prst="wedgeRectCallou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800" noProof="1">
                <a:solidFill>
                  <a:srgbClr val="C00000"/>
                </a:solidFill>
                <a:latin typeface="Times New Roman" panose="02020603050405020304" pitchFamily="18" charset="0"/>
                <a:cs typeface="Times New Roman" panose="02020603050405020304" pitchFamily="18" charset="0"/>
              </a:rPr>
              <a:t>Mỗi vế của câu ghép thường có cấu tạo giống 1 câu đơn (có đủ chủ ngữ, vị ngữ) và thể hiện một ý có quan hệ chặt chẽ với ý của những vế câu khác.</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linds(horizont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circle(in)">
                                      <p:cBhvr>
                                        <p:cTn id="19" dur="2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29"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p:cTn id="24" dur="1000" fill="hold"/>
                                        <p:tgtEl>
                                          <p:spTgt spid="6"/>
                                        </p:tgtEl>
                                        <p:attrNameLst>
                                          <p:attrName>ppt_x</p:attrName>
                                        </p:attrNameLst>
                                      </p:cBhvr>
                                      <p:tavLst>
                                        <p:tav tm="0">
                                          <p:val>
                                            <p:strVal val="#ppt_x-.2"/>
                                          </p:val>
                                        </p:tav>
                                        <p:tav tm="100000">
                                          <p:val>
                                            <p:strVal val="#ppt_x"/>
                                          </p:val>
                                        </p:tav>
                                      </p:tavLst>
                                    </p:anim>
                                    <p:anim calcmode="lin" valueType="num">
                                      <p:cBhvr>
                                        <p:cTn id="25"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26"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bldLvl="0" animBg="1"/>
      <p:bldP spid="3" grpId="1" animBg="1"/>
      <p:bldP spid="5" grpId="0" animBg="1"/>
      <p:bldP spid="5" grpId="1" animBg="1"/>
      <p:bldP spid="6" grpId="0" animBg="1"/>
      <p:bldP spid="6"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10" y="-262255"/>
            <a:ext cx="12225020" cy="7119620"/>
          </a:xfrm>
          <a:prstGeom prst="rect">
            <a:avLst/>
          </a:prstGeom>
        </p:spPr>
      </p:pic>
      <p:sp>
        <p:nvSpPr>
          <p:cNvPr id="72714" name="Text Box 10"/>
          <p:cNvSpPr txBox="1">
            <a:spLocks noChangeArrowheads="1"/>
          </p:cNvSpPr>
          <p:nvPr/>
        </p:nvSpPr>
        <p:spPr bwMode="auto">
          <a:xfrm>
            <a:off x="4112895" y="127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0000FF"/>
                </a:solidFill>
                <a:latin typeface="Times New Roman" panose="02020603050405020304" pitchFamily="18" charset="0"/>
                <a:cs typeface="Times New Roman" panose="02020603050405020304" pitchFamily="18" charset="0"/>
              </a:rPr>
              <a:t>LUYỆN TỪ VÀ CÂU</a:t>
            </a:r>
          </a:p>
        </p:txBody>
      </p:sp>
      <p:sp>
        <p:nvSpPr>
          <p:cNvPr id="9" name="Text Box 10"/>
          <p:cNvSpPr txBox="1">
            <a:spLocks noChangeArrowheads="1"/>
          </p:cNvSpPr>
          <p:nvPr/>
        </p:nvSpPr>
        <p:spPr bwMode="auto">
          <a:xfrm>
            <a:off x="4112895" y="48133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FF0000"/>
                </a:solidFill>
                <a:latin typeface="Times New Roman" panose="02020603050405020304" pitchFamily="18" charset="0"/>
                <a:cs typeface="Times New Roman" panose="02020603050405020304" pitchFamily="18" charset="0"/>
              </a:rPr>
              <a:t>CÂU GHÉP</a:t>
            </a:r>
          </a:p>
        </p:txBody>
      </p:sp>
      <p:sp>
        <p:nvSpPr>
          <p:cNvPr id="24589" name="Text Box 145"/>
          <p:cNvSpPr txBox="1">
            <a:spLocks noChangeArrowheads="1"/>
          </p:cNvSpPr>
          <p:nvPr/>
        </p:nvSpPr>
        <p:spPr bwMode="auto">
          <a:xfrm>
            <a:off x="575745" y="841602"/>
            <a:ext cx="66675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800" b="1" dirty="0" err="1">
                <a:solidFill>
                  <a:srgbClr val="00B050"/>
                </a:solidFill>
                <a:latin typeface="Times New Roman" panose="02020603050405020304" pitchFamily="18" charset="0"/>
                <a:cs typeface="Times New Roman" panose="02020603050405020304" pitchFamily="18" charset="0"/>
              </a:rPr>
              <a:t>Xếp</a:t>
            </a:r>
            <a:r>
              <a:rPr lang="en-US" altLang="en-US" sz="2800" b="1" dirty="0">
                <a:solidFill>
                  <a:srgbClr val="00B050"/>
                </a:solidFill>
                <a:latin typeface="Times New Roman" panose="02020603050405020304" pitchFamily="18" charset="0"/>
                <a:cs typeface="Times New Roman" panose="02020603050405020304" pitchFamily="18" charset="0"/>
              </a:rPr>
              <a:t> </a:t>
            </a:r>
            <a:r>
              <a:rPr lang="en-US" altLang="en-US" sz="2800" b="1" dirty="0" err="1">
                <a:solidFill>
                  <a:srgbClr val="00B050"/>
                </a:solidFill>
                <a:latin typeface="Times New Roman" panose="02020603050405020304" pitchFamily="18" charset="0"/>
                <a:cs typeface="Times New Roman" panose="02020603050405020304" pitchFamily="18" charset="0"/>
              </a:rPr>
              <a:t>các</a:t>
            </a:r>
            <a:r>
              <a:rPr lang="en-US" altLang="en-US" sz="2800" b="1" dirty="0">
                <a:solidFill>
                  <a:srgbClr val="00B050"/>
                </a:solidFill>
                <a:latin typeface="Times New Roman" panose="02020603050405020304" pitchFamily="18" charset="0"/>
                <a:cs typeface="Times New Roman" panose="02020603050405020304" pitchFamily="18" charset="0"/>
              </a:rPr>
              <a:t> </a:t>
            </a:r>
            <a:r>
              <a:rPr lang="en-US" altLang="en-US" sz="2800" b="1" dirty="0" err="1">
                <a:solidFill>
                  <a:srgbClr val="00B050"/>
                </a:solidFill>
                <a:latin typeface="Times New Roman" panose="02020603050405020304" pitchFamily="18" charset="0"/>
                <a:cs typeface="Times New Roman" panose="02020603050405020304" pitchFamily="18" charset="0"/>
              </a:rPr>
              <a:t>câu</a:t>
            </a:r>
            <a:r>
              <a:rPr lang="en-US" altLang="en-US" sz="2800" b="1" dirty="0">
                <a:solidFill>
                  <a:srgbClr val="00B050"/>
                </a:solidFill>
                <a:latin typeface="Times New Roman" panose="02020603050405020304" pitchFamily="18" charset="0"/>
                <a:cs typeface="Times New Roman" panose="02020603050405020304" pitchFamily="18" charset="0"/>
              </a:rPr>
              <a:t> </a:t>
            </a:r>
            <a:r>
              <a:rPr lang="en-US" altLang="en-US" sz="2800" b="1" dirty="0" err="1">
                <a:solidFill>
                  <a:srgbClr val="00B050"/>
                </a:solidFill>
                <a:latin typeface="Times New Roman" panose="02020603050405020304" pitchFamily="18" charset="0"/>
                <a:cs typeface="Times New Roman" panose="02020603050405020304" pitchFamily="18" charset="0"/>
              </a:rPr>
              <a:t>sau</a:t>
            </a:r>
            <a:r>
              <a:rPr lang="en-US" altLang="en-US" sz="2800" b="1" dirty="0">
                <a:solidFill>
                  <a:srgbClr val="00B050"/>
                </a:solidFill>
                <a:latin typeface="Times New Roman" panose="02020603050405020304" pitchFamily="18" charset="0"/>
                <a:cs typeface="Times New Roman" panose="02020603050405020304" pitchFamily="18" charset="0"/>
              </a:rPr>
              <a:t> </a:t>
            </a:r>
            <a:r>
              <a:rPr lang="en-US" altLang="en-US" sz="2800" b="1" dirty="0" err="1">
                <a:solidFill>
                  <a:srgbClr val="00B050"/>
                </a:solidFill>
                <a:latin typeface="Times New Roman" panose="02020603050405020304" pitchFamily="18" charset="0"/>
                <a:cs typeface="Times New Roman" panose="02020603050405020304" pitchFamily="18" charset="0"/>
              </a:rPr>
              <a:t>vào</a:t>
            </a:r>
            <a:r>
              <a:rPr lang="en-US" altLang="en-US" sz="2800" b="1" dirty="0">
                <a:solidFill>
                  <a:srgbClr val="00B050"/>
                </a:solidFill>
                <a:latin typeface="Times New Roman" panose="02020603050405020304" pitchFamily="18" charset="0"/>
                <a:cs typeface="Times New Roman" panose="02020603050405020304" pitchFamily="18" charset="0"/>
              </a:rPr>
              <a:t> </a:t>
            </a:r>
            <a:r>
              <a:rPr lang="en-US" altLang="en-US" sz="2800" b="1" dirty="0" err="1">
                <a:solidFill>
                  <a:srgbClr val="00B050"/>
                </a:solidFill>
                <a:latin typeface="Times New Roman" panose="02020603050405020304" pitchFamily="18" charset="0"/>
                <a:cs typeface="Times New Roman" panose="02020603050405020304" pitchFamily="18" charset="0"/>
              </a:rPr>
              <a:t>nhóm</a:t>
            </a:r>
            <a:r>
              <a:rPr lang="en-US" altLang="en-US" sz="2800" b="1" dirty="0">
                <a:solidFill>
                  <a:srgbClr val="00B050"/>
                </a:solidFill>
                <a:latin typeface="Times New Roman" panose="02020603050405020304" pitchFamily="18" charset="0"/>
                <a:cs typeface="Times New Roman" panose="02020603050405020304" pitchFamily="18" charset="0"/>
              </a:rPr>
              <a:t> </a:t>
            </a:r>
            <a:r>
              <a:rPr lang="en-US" altLang="en-US" sz="2800" b="1" dirty="0" err="1">
                <a:solidFill>
                  <a:srgbClr val="00B050"/>
                </a:solidFill>
                <a:latin typeface="Times New Roman" panose="02020603050405020304" pitchFamily="18" charset="0"/>
                <a:cs typeface="Times New Roman" panose="02020603050405020304" pitchFamily="18" charset="0"/>
              </a:rPr>
              <a:t>thích</a:t>
            </a:r>
            <a:r>
              <a:rPr lang="en-US" altLang="en-US" sz="2800" b="1" dirty="0">
                <a:solidFill>
                  <a:srgbClr val="00B050"/>
                </a:solidFill>
                <a:latin typeface="Times New Roman" panose="02020603050405020304" pitchFamily="18" charset="0"/>
                <a:cs typeface="Times New Roman" panose="02020603050405020304" pitchFamily="18" charset="0"/>
              </a:rPr>
              <a:t> </a:t>
            </a:r>
            <a:r>
              <a:rPr lang="en-US" altLang="en-US" sz="2800" b="1" dirty="0" err="1">
                <a:solidFill>
                  <a:srgbClr val="00B050"/>
                </a:solidFill>
                <a:latin typeface="Times New Roman" panose="02020603050405020304" pitchFamily="18" charset="0"/>
                <a:cs typeface="Times New Roman" panose="02020603050405020304" pitchFamily="18" charset="0"/>
              </a:rPr>
              <a:t>hợp</a:t>
            </a:r>
            <a:r>
              <a:rPr lang="en-US" altLang="en-US" sz="2800" b="1" dirty="0">
                <a:solidFill>
                  <a:srgbClr val="00B050"/>
                </a:solidFill>
                <a:latin typeface="Times New Roman" panose="02020603050405020304" pitchFamily="18" charset="0"/>
                <a:cs typeface="Times New Roman" panose="02020603050405020304" pitchFamily="18" charset="0"/>
              </a:rPr>
              <a:t>.</a:t>
            </a:r>
          </a:p>
        </p:txBody>
      </p:sp>
      <p:sp>
        <p:nvSpPr>
          <p:cNvPr id="24578" name="Rectangle 3"/>
          <p:cNvSpPr>
            <a:spLocks noChangeArrowheads="1"/>
          </p:cNvSpPr>
          <p:nvPr/>
        </p:nvSpPr>
        <p:spPr bwMode="auto">
          <a:xfrm>
            <a:off x="1323975" y="1247775"/>
            <a:ext cx="289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en-US" altLang="en-US" sz="2400" b="1">
              <a:solidFill>
                <a:srgbClr val="FF0000"/>
              </a:solidFill>
              <a:latin typeface="Times New Roman" panose="02020603050405020304" pitchFamily="18" charset="0"/>
              <a:cs typeface="Times New Roman" panose="02020603050405020304" pitchFamily="18" charset="0"/>
            </a:endParaRPr>
          </a:p>
        </p:txBody>
      </p:sp>
      <p:sp>
        <p:nvSpPr>
          <p:cNvPr id="24585" name="Text Box 141"/>
          <p:cNvSpPr txBox="1">
            <a:spLocks noChangeArrowheads="1"/>
          </p:cNvSpPr>
          <p:nvPr/>
        </p:nvSpPr>
        <p:spPr bwMode="auto">
          <a:xfrm>
            <a:off x="676275" y="1378744"/>
            <a:ext cx="8763000"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800" b="1" dirty="0" err="1">
                <a:latin typeface="Times New Roman" panose="02020603050405020304" pitchFamily="18" charset="0"/>
                <a:cs typeface="Times New Roman" panose="02020603050405020304" pitchFamily="18" charset="0"/>
              </a:rPr>
              <a:t>Câu</a:t>
            </a:r>
            <a:r>
              <a:rPr lang="en-US" altLang="en-US" sz="2800" b="1" dirty="0">
                <a:latin typeface="Times New Roman" panose="02020603050405020304" pitchFamily="18" charset="0"/>
                <a:cs typeface="Times New Roman" panose="02020603050405020304" pitchFamily="18" charset="0"/>
              </a:rPr>
              <a:t> 1: </a:t>
            </a:r>
            <a:r>
              <a:rPr lang="en-US" altLang="en-US" sz="2800" b="1" dirty="0" err="1">
                <a:latin typeface="Times New Roman" panose="02020603050405020304" pitchFamily="18" charset="0"/>
                <a:cs typeface="Times New Roman" panose="02020603050405020304" pitchFamily="18" charset="0"/>
              </a:rPr>
              <a:t>Mình</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học</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bạn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cũng</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học</a:t>
            </a:r>
            <a:r>
              <a:rPr lang="en-US" altLang="en-US" sz="2800" b="1" dirty="0">
                <a:latin typeface="Times New Roman" panose="02020603050405020304" pitchFamily="18" charset="0"/>
                <a:cs typeface="Times New Roman" panose="02020603050405020304" pitchFamily="18" charset="0"/>
              </a:rPr>
              <a:t>.</a:t>
            </a:r>
          </a:p>
        </p:txBody>
      </p:sp>
      <p:sp>
        <p:nvSpPr>
          <p:cNvPr id="24592" name="Text Box 151"/>
          <p:cNvSpPr txBox="1">
            <a:spLocks noChangeArrowheads="1"/>
          </p:cNvSpPr>
          <p:nvPr/>
        </p:nvSpPr>
        <p:spPr bwMode="auto">
          <a:xfrm>
            <a:off x="676275" y="2743200"/>
            <a:ext cx="542861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800" b="1" dirty="0" err="1">
                <a:latin typeface="Times New Roman" panose="02020603050405020304" pitchFamily="18" charset="0"/>
                <a:cs typeface="Times New Roman" panose="02020603050405020304" pitchFamily="18" charset="0"/>
              </a:rPr>
              <a:t>Câu</a:t>
            </a:r>
            <a:r>
              <a:rPr lang="en-US" altLang="en-US" sz="2800" b="1" dirty="0">
                <a:latin typeface="Times New Roman" panose="02020603050405020304" pitchFamily="18" charset="0"/>
                <a:cs typeface="Times New Roman" panose="02020603050405020304" pitchFamily="18" charset="0"/>
              </a:rPr>
              <a:t> 4 : Anh </a:t>
            </a:r>
            <a:r>
              <a:rPr lang="en-US" altLang="en-US" sz="2800" b="1" dirty="0" err="1">
                <a:latin typeface="Times New Roman" panose="02020603050405020304" pitchFamily="18" charset="0"/>
                <a:cs typeface="Times New Roman" panose="02020603050405020304" pitchFamily="18" charset="0"/>
              </a:rPr>
              <a:t>bộ</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đội</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vai</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đeo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súng</a:t>
            </a:r>
            <a:r>
              <a:rPr lang="en-US" altLang="en-US" sz="2800" b="1" dirty="0">
                <a:latin typeface="Times New Roman" panose="02020603050405020304" pitchFamily="18" charset="0"/>
                <a:cs typeface="Times New Roman" panose="02020603050405020304" pitchFamily="18" charset="0"/>
              </a:rPr>
              <a:t>.</a:t>
            </a:r>
          </a:p>
        </p:txBody>
      </p:sp>
      <p:sp>
        <p:nvSpPr>
          <p:cNvPr id="24593" name="Text Box 152"/>
          <p:cNvSpPr txBox="1">
            <a:spLocks noChangeArrowheads="1"/>
          </p:cNvSpPr>
          <p:nvPr/>
        </p:nvSpPr>
        <p:spPr bwMode="auto">
          <a:xfrm>
            <a:off x="676275" y="2296160"/>
            <a:ext cx="8469630"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800" b="1" dirty="0" err="1">
                <a:latin typeface="Times New Roman" panose="02020603050405020304" pitchFamily="18" charset="0"/>
                <a:cs typeface="Times New Roman" panose="02020603050405020304" pitchFamily="18" charset="0"/>
              </a:rPr>
              <a:t>Câu</a:t>
            </a:r>
            <a:r>
              <a:rPr lang="en-US" altLang="en-US" sz="2800" b="1" dirty="0">
                <a:latin typeface="Times New Roman" panose="02020603050405020304" pitchFamily="18" charset="0"/>
                <a:cs typeface="Times New Roman" panose="02020603050405020304" pitchFamily="18" charset="0"/>
              </a:rPr>
              <a:t> 3: </a:t>
            </a:r>
            <a:r>
              <a:rPr lang="en-US" altLang="en-US" sz="2800" b="1" dirty="0" err="1">
                <a:latin typeface="Times New Roman" panose="02020603050405020304" pitchFamily="18" charset="0"/>
                <a:cs typeface="Times New Roman" panose="02020603050405020304" pitchFamily="18" charset="0"/>
              </a:rPr>
              <a:t>Thầy</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giáo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vào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lớp</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chúng</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em</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đứng</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dậy</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chào</a:t>
            </a:r>
            <a:r>
              <a:rPr lang="en-US" altLang="en-US" sz="2800" b="1" dirty="0">
                <a:latin typeface="Times New Roman" panose="02020603050405020304" pitchFamily="18" charset="0"/>
                <a:cs typeface="Times New Roman" panose="02020603050405020304" pitchFamily="18" charset="0"/>
              </a:rPr>
              <a:t>.</a:t>
            </a:r>
          </a:p>
        </p:txBody>
      </p:sp>
      <p:sp>
        <p:nvSpPr>
          <p:cNvPr id="24594" name="Text Box 153"/>
          <p:cNvSpPr txBox="1">
            <a:spLocks noChangeArrowheads="1"/>
          </p:cNvSpPr>
          <p:nvPr/>
        </p:nvSpPr>
        <p:spPr bwMode="auto">
          <a:xfrm>
            <a:off x="676275" y="1847850"/>
            <a:ext cx="6173470"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800" b="1" dirty="0" err="1">
                <a:latin typeface="Times New Roman" panose="02020603050405020304" pitchFamily="18" charset="0"/>
                <a:cs typeface="Times New Roman" panose="02020603050405020304" pitchFamily="18" charset="0"/>
              </a:rPr>
              <a:t>Câu</a:t>
            </a:r>
            <a:r>
              <a:rPr lang="en-US" altLang="en-US" sz="2800" b="1" dirty="0">
                <a:latin typeface="Times New Roman" panose="02020603050405020304" pitchFamily="18" charset="0"/>
                <a:cs typeface="Times New Roman" panose="02020603050405020304" pitchFamily="18" charset="0"/>
              </a:rPr>
              <a:t> 2: Con </a:t>
            </a:r>
            <a:r>
              <a:rPr lang="en-US" altLang="en-US" sz="2800" b="1" dirty="0" err="1">
                <a:latin typeface="Times New Roman" panose="02020603050405020304" pitchFamily="18" charset="0"/>
                <a:cs typeface="Times New Roman" panose="02020603050405020304" pitchFamily="18" charset="0"/>
              </a:rPr>
              <a:t>mèo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nhảy</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làm</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đổ</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lọ</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hoa</a:t>
            </a:r>
            <a:r>
              <a:rPr lang="en-US" altLang="en-US" sz="2800" b="1" dirty="0">
                <a:latin typeface="Times New Roman" panose="02020603050405020304" pitchFamily="18" charset="0"/>
                <a:cs typeface="Times New Roman" panose="02020603050405020304" pitchFamily="18" charset="0"/>
              </a:rPr>
              <a:t>.</a:t>
            </a:r>
          </a:p>
        </p:txBody>
      </p:sp>
      <p:sp>
        <p:nvSpPr>
          <p:cNvPr id="24595" name="Text Box 154"/>
          <p:cNvSpPr txBox="1">
            <a:spLocks noChangeArrowheads="1"/>
          </p:cNvSpPr>
          <p:nvPr/>
        </p:nvSpPr>
        <p:spPr bwMode="auto">
          <a:xfrm>
            <a:off x="676275" y="3243488"/>
            <a:ext cx="8763000"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800" b="1" dirty="0" err="1">
                <a:latin typeface="Times New Roman" panose="02020603050405020304" pitchFamily="18" charset="0"/>
                <a:cs typeface="Times New Roman" panose="02020603050405020304" pitchFamily="18" charset="0"/>
              </a:rPr>
              <a:t>Câu</a:t>
            </a:r>
            <a:r>
              <a:rPr lang="en-US" altLang="en-US" sz="2800" b="1" dirty="0">
                <a:latin typeface="Times New Roman" panose="02020603050405020304" pitchFamily="18" charset="0"/>
                <a:cs typeface="Times New Roman" panose="02020603050405020304" pitchFamily="18" charset="0"/>
              </a:rPr>
              <a:t> 5: </a:t>
            </a:r>
            <a:r>
              <a:rPr lang="en-US" altLang="en-US" sz="2800" b="1" dirty="0" err="1">
                <a:latin typeface="Times New Roman" panose="02020603050405020304" pitchFamily="18" charset="0"/>
                <a:cs typeface="Times New Roman" panose="02020603050405020304" pitchFamily="18" charset="0"/>
              </a:rPr>
              <a:t>Vì</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trời</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mưa</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nên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đường</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rất</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lầy</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lội</a:t>
            </a:r>
            <a:r>
              <a:rPr lang="en-US" altLang="en-US" sz="2800" b="1" dirty="0">
                <a:latin typeface="Times New Roman" panose="02020603050405020304" pitchFamily="18" charset="0"/>
                <a:cs typeface="Times New Roman" panose="02020603050405020304" pitchFamily="18" charset="0"/>
              </a:rPr>
              <a:t>.</a:t>
            </a:r>
          </a:p>
        </p:txBody>
      </p:sp>
      <p:grpSp>
        <p:nvGrpSpPr>
          <p:cNvPr id="10" name="Group 9"/>
          <p:cNvGrpSpPr/>
          <p:nvPr/>
        </p:nvGrpSpPr>
        <p:grpSpPr>
          <a:xfrm>
            <a:off x="1790700" y="3800475"/>
            <a:ext cx="8648700" cy="3286125"/>
            <a:chOff x="2820" y="5985"/>
            <a:chExt cx="13620" cy="5175"/>
          </a:xfrm>
        </p:grpSpPr>
        <p:sp>
          <p:nvSpPr>
            <p:cNvPr id="24580" name="Rectangle 135"/>
            <p:cNvSpPr>
              <a:spLocks noChangeArrowheads="1"/>
            </p:cNvSpPr>
            <p:nvPr/>
          </p:nvSpPr>
          <p:spPr bwMode="auto">
            <a:xfrm>
              <a:off x="3000" y="6840"/>
              <a:ext cx="4680" cy="4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b="1">
                <a:latin typeface="Times New Roman" panose="02020603050405020304" pitchFamily="18" charset="0"/>
                <a:cs typeface="Times New Roman" panose="02020603050405020304" pitchFamily="18" charset="0"/>
              </a:endParaRPr>
            </a:p>
          </p:txBody>
        </p:sp>
        <p:sp>
          <p:nvSpPr>
            <p:cNvPr id="89225" name="AutoShape 137"/>
            <p:cNvSpPr>
              <a:spLocks noChangeArrowheads="1"/>
            </p:cNvSpPr>
            <p:nvPr/>
          </p:nvSpPr>
          <p:spPr bwMode="auto">
            <a:xfrm>
              <a:off x="3960" y="6465"/>
              <a:ext cx="3720" cy="1560"/>
            </a:xfrm>
            <a:prstGeom prst="cloudCallout">
              <a:avLst>
                <a:gd name="adj1" fmla="val -18884"/>
                <a:gd name="adj2" fmla="val 109454"/>
              </a:avLst>
            </a:prstGeom>
            <a:gradFill rotWithShape="1">
              <a:gsLst>
                <a:gs pos="0">
                  <a:srgbClr val="FF66FF"/>
                </a:gs>
                <a:gs pos="50000">
                  <a:schemeClr val="bg1"/>
                </a:gs>
                <a:gs pos="100000">
                  <a:srgbClr val="FF66FF"/>
                </a:gs>
              </a:gsLst>
              <a:lin ang="5400000" scaled="1"/>
            </a:gradFill>
            <a:ln>
              <a:noFill/>
            </a:ln>
            <a:effectLst>
              <a:prstShdw prst="shdw17" dist="17961" dir="2700000">
                <a:srgbClr val="FF66FF">
                  <a:gamma/>
                  <a:shade val="60000"/>
                  <a:invGamma/>
                </a:srgbClr>
              </a:prstShdw>
            </a:effectLst>
            <a:extLst>
              <a:ext uri="{91240B29-F687-4F45-9708-019B960494DF}">
                <a14:hiddenLine xmlns:a14="http://schemas.microsoft.com/office/drawing/2010/main" w="9525">
                  <a:solidFill>
                    <a:srgbClr val="FF6600"/>
                  </a:solidFill>
                  <a:round/>
                </a14:hiddenLine>
              </a:ext>
            </a:extLst>
          </p:spPr>
          <p:txBody>
            <a:bodyPr anchor="ctr"/>
            <a:lstStyle/>
            <a:p>
              <a:pPr algn="ctr">
                <a:defRPr/>
              </a:pPr>
              <a:endParaRPr lang="en-US" altLang="en-US" sz="2400" b="1" dirty="0">
                <a:solidFill>
                  <a:schemeClr val="hlink"/>
                </a:solidFill>
                <a:cs typeface="Times New Roman" panose="02020603050405020304" pitchFamily="18" charset="0"/>
              </a:endParaRPr>
            </a:p>
            <a:p>
              <a:pPr algn="ctr">
                <a:defRPr/>
              </a:pPr>
              <a:r>
                <a:rPr lang="en-US" altLang="en-US" sz="2400" b="1" dirty="0">
                  <a:solidFill>
                    <a:schemeClr val="hlink"/>
                  </a:solidFill>
                  <a:cs typeface="Times New Roman" panose="02020603050405020304" pitchFamily="18" charset="0"/>
                </a:rPr>
                <a:t> </a:t>
              </a:r>
              <a:r>
                <a:rPr lang="en-US" altLang="en-US" sz="2400" b="1" dirty="0" err="1">
                  <a:solidFill>
                    <a:schemeClr val="hlink"/>
                  </a:solidFill>
                  <a:latin typeface="Times New Roman" panose="02020603050405020304" pitchFamily="18" charset="0"/>
                  <a:cs typeface="Times New Roman" panose="02020603050405020304" pitchFamily="18" charset="0"/>
                </a:rPr>
                <a:t>Nhóm</a:t>
              </a:r>
              <a:r>
                <a:rPr lang="en-US" altLang="en-US" sz="2400" b="1" dirty="0">
                  <a:solidFill>
                    <a:schemeClr val="hlink"/>
                  </a:solidFill>
                  <a:latin typeface="Times New Roman" panose="02020603050405020304" pitchFamily="18" charset="0"/>
                  <a:cs typeface="Times New Roman" panose="02020603050405020304" pitchFamily="18" charset="0"/>
                </a:rPr>
                <a:t> 1:</a:t>
              </a:r>
            </a:p>
            <a:p>
              <a:pPr algn="ctr">
                <a:defRPr/>
              </a:pPr>
              <a:r>
                <a:rPr lang="en-US" altLang="en-US" sz="2400" b="1" dirty="0" err="1">
                  <a:solidFill>
                    <a:schemeClr val="hlink"/>
                  </a:solidFill>
                  <a:latin typeface="Times New Roman" panose="02020603050405020304" pitchFamily="18" charset="0"/>
                  <a:cs typeface="Times New Roman" panose="02020603050405020304" pitchFamily="18" charset="0"/>
                </a:rPr>
                <a:t>Câu</a:t>
              </a:r>
              <a:r>
                <a:rPr lang="en-US" altLang="en-US" sz="2400" b="1" dirty="0">
                  <a:solidFill>
                    <a:schemeClr val="hlink"/>
                  </a:solidFill>
                  <a:latin typeface="Times New Roman" panose="02020603050405020304" pitchFamily="18" charset="0"/>
                  <a:cs typeface="Times New Roman" panose="02020603050405020304" pitchFamily="18" charset="0"/>
                </a:rPr>
                <a:t> </a:t>
              </a:r>
              <a:r>
                <a:rPr lang="en-US" altLang="en-US" sz="2400" b="1" dirty="0" err="1">
                  <a:solidFill>
                    <a:schemeClr val="hlink"/>
                  </a:solidFill>
                  <a:latin typeface="Times New Roman" panose="02020603050405020304" pitchFamily="18" charset="0"/>
                  <a:cs typeface="Times New Roman" panose="02020603050405020304" pitchFamily="18" charset="0"/>
                </a:rPr>
                <a:t>đơn</a:t>
              </a:r>
              <a:endParaRPr lang="en-US" altLang="en-US" sz="2400" b="1" dirty="0">
                <a:solidFill>
                  <a:srgbClr val="FF3300"/>
                </a:solidFill>
                <a:latin typeface="Times New Roman" panose="02020603050405020304" pitchFamily="18" charset="0"/>
                <a:cs typeface="Times New Roman" panose="02020603050405020304" pitchFamily="18" charset="0"/>
              </a:endParaRPr>
            </a:p>
            <a:p>
              <a:pPr algn="ctr">
                <a:defRPr/>
              </a:pPr>
              <a:r>
                <a:rPr lang="en-US" altLang="en-US" sz="2400" b="1" dirty="0">
                  <a:solidFill>
                    <a:srgbClr val="FF3300"/>
                  </a:solidFill>
                  <a:cs typeface="Times New Roman" panose="02020603050405020304" pitchFamily="18" charset="0"/>
                </a:rPr>
                <a:t> </a:t>
              </a:r>
            </a:p>
          </p:txBody>
        </p:sp>
        <p:sp>
          <p:nvSpPr>
            <p:cNvPr id="89226" name="AutoShape 138"/>
            <p:cNvSpPr>
              <a:spLocks noChangeArrowheads="1"/>
            </p:cNvSpPr>
            <p:nvPr/>
          </p:nvSpPr>
          <p:spPr bwMode="auto">
            <a:xfrm>
              <a:off x="11340" y="6345"/>
              <a:ext cx="3960" cy="1440"/>
            </a:xfrm>
            <a:prstGeom prst="cloudCallout">
              <a:avLst>
                <a:gd name="adj1" fmla="val -25315"/>
                <a:gd name="adj2" fmla="val 124829"/>
              </a:avLst>
            </a:prstGeom>
            <a:gradFill rotWithShape="1">
              <a:gsLst>
                <a:gs pos="0">
                  <a:srgbClr val="00CCFF"/>
                </a:gs>
                <a:gs pos="50000">
                  <a:schemeClr val="bg1"/>
                </a:gs>
                <a:gs pos="100000">
                  <a:srgbClr val="00CCFF"/>
                </a:gs>
              </a:gsLst>
              <a:lin ang="5400000" scaled="1"/>
            </a:gradFill>
            <a:ln>
              <a:noFill/>
            </a:ln>
            <a:effectLst>
              <a:prstShdw prst="shdw17" dist="17961" dir="2700000">
                <a:srgbClr val="00CCFF">
                  <a:gamma/>
                  <a:shade val="60000"/>
                  <a:invGamma/>
                </a:srgbClr>
              </a:prstShdw>
            </a:effectLst>
            <a:extLst>
              <a:ext uri="{91240B29-F687-4F45-9708-019B960494DF}">
                <a14:hiddenLine xmlns:a14="http://schemas.microsoft.com/office/drawing/2010/main" w="9525">
                  <a:solidFill>
                    <a:srgbClr val="FF6600"/>
                  </a:solidFill>
                  <a:round/>
                </a14:hiddenLine>
              </a:ext>
            </a:extLst>
          </p:spPr>
          <p:txBody>
            <a:bodyPr anchor="ctr"/>
            <a:lstStyle/>
            <a:p>
              <a:pPr algn="ctr">
                <a:defRPr/>
              </a:pPr>
              <a:endParaRPr lang="en-US" altLang="en-US" b="1" dirty="0">
                <a:solidFill>
                  <a:srgbClr val="FF3300"/>
                </a:solidFill>
                <a:cs typeface="Times New Roman" panose="02020603050405020304" pitchFamily="18" charset="0"/>
              </a:endParaRPr>
            </a:p>
            <a:p>
              <a:pPr algn="ctr">
                <a:defRPr/>
              </a:pPr>
              <a:r>
                <a:rPr lang="en-US" altLang="en-US" sz="2400" b="1" dirty="0" err="1">
                  <a:solidFill>
                    <a:srgbClr val="660066"/>
                  </a:solidFill>
                  <a:latin typeface="Times New Roman" panose="02020603050405020304" pitchFamily="18" charset="0"/>
                  <a:cs typeface="Times New Roman" panose="02020603050405020304" pitchFamily="18" charset="0"/>
                </a:rPr>
                <a:t>Nhóm</a:t>
              </a:r>
              <a:r>
                <a:rPr lang="en-US" altLang="en-US" sz="2400" b="1" dirty="0">
                  <a:solidFill>
                    <a:srgbClr val="660066"/>
                  </a:solidFill>
                  <a:latin typeface="Times New Roman" panose="02020603050405020304" pitchFamily="18" charset="0"/>
                  <a:cs typeface="Times New Roman" panose="02020603050405020304" pitchFamily="18" charset="0"/>
                </a:rPr>
                <a:t> 2:</a:t>
              </a:r>
            </a:p>
            <a:p>
              <a:pPr algn="ctr">
                <a:defRPr/>
              </a:pPr>
              <a:r>
                <a:rPr lang="en-US" altLang="en-US" sz="2400" b="1" dirty="0">
                  <a:solidFill>
                    <a:srgbClr val="660066"/>
                  </a:solidFill>
                  <a:latin typeface="Times New Roman" panose="02020603050405020304" pitchFamily="18" charset="0"/>
                  <a:cs typeface="Times New Roman" panose="02020603050405020304" pitchFamily="18" charset="0"/>
                </a:rPr>
                <a:t> </a:t>
              </a:r>
              <a:r>
                <a:rPr lang="en-US" altLang="en-US" sz="2400" b="1" dirty="0" err="1">
                  <a:solidFill>
                    <a:srgbClr val="660066"/>
                  </a:solidFill>
                  <a:latin typeface="Times New Roman" panose="02020603050405020304" pitchFamily="18" charset="0"/>
                  <a:cs typeface="Times New Roman" panose="02020603050405020304" pitchFamily="18" charset="0"/>
                </a:rPr>
                <a:t>Câu</a:t>
              </a:r>
              <a:r>
                <a:rPr lang="en-US" altLang="en-US" sz="2400" b="1" dirty="0">
                  <a:solidFill>
                    <a:srgbClr val="660066"/>
                  </a:solidFill>
                  <a:latin typeface="Times New Roman" panose="02020603050405020304" pitchFamily="18" charset="0"/>
                  <a:cs typeface="Times New Roman" panose="02020603050405020304" pitchFamily="18" charset="0"/>
                </a:rPr>
                <a:t> </a:t>
              </a:r>
              <a:r>
                <a:rPr lang="en-US" altLang="en-US" sz="2400" b="1" dirty="0" err="1">
                  <a:solidFill>
                    <a:srgbClr val="660066"/>
                  </a:solidFill>
                  <a:latin typeface="Times New Roman" panose="02020603050405020304" pitchFamily="18" charset="0"/>
                  <a:cs typeface="Times New Roman" panose="02020603050405020304" pitchFamily="18" charset="0"/>
                </a:rPr>
                <a:t>ghép</a:t>
              </a:r>
              <a:endParaRPr lang="en-US" altLang="en-US" sz="2400" b="1" dirty="0">
                <a:solidFill>
                  <a:srgbClr val="660066"/>
                </a:solidFill>
                <a:latin typeface="Times New Roman" panose="02020603050405020304" pitchFamily="18" charset="0"/>
                <a:cs typeface="Times New Roman" panose="02020603050405020304" pitchFamily="18" charset="0"/>
              </a:endParaRPr>
            </a:p>
            <a:p>
              <a:pPr algn="ctr">
                <a:defRPr/>
              </a:pPr>
              <a:r>
                <a:rPr lang="en-US" altLang="en-US" sz="2400" b="1" dirty="0">
                  <a:solidFill>
                    <a:srgbClr val="FF3300"/>
                  </a:solidFill>
                  <a:cs typeface="Times New Roman" panose="02020603050405020304" pitchFamily="18" charset="0"/>
                </a:rPr>
                <a:t> </a:t>
              </a:r>
            </a:p>
          </p:txBody>
        </p:sp>
        <p:sp>
          <p:nvSpPr>
            <p:cNvPr id="24583" name="Line 139"/>
            <p:cNvSpPr>
              <a:spLocks noChangeShapeType="1"/>
            </p:cNvSpPr>
            <p:nvPr/>
          </p:nvSpPr>
          <p:spPr bwMode="auto">
            <a:xfrm>
              <a:off x="9840" y="5985"/>
              <a:ext cx="0" cy="4680"/>
            </a:xfrm>
            <a:prstGeom prst="line">
              <a:avLst/>
            </a:prstGeom>
            <a:noFill/>
            <a:ln w="762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cs typeface="Times New Roman" panose="02020603050405020304" pitchFamily="18" charset="0"/>
              </a:endParaRPr>
            </a:p>
          </p:txBody>
        </p:sp>
        <p:sp>
          <p:nvSpPr>
            <p:cNvPr id="24584" name="Line 140"/>
            <p:cNvSpPr>
              <a:spLocks noChangeShapeType="1"/>
            </p:cNvSpPr>
            <p:nvPr/>
          </p:nvSpPr>
          <p:spPr bwMode="auto">
            <a:xfrm flipV="1">
              <a:off x="2820" y="5985"/>
              <a:ext cx="13560" cy="0"/>
            </a:xfrm>
            <a:prstGeom prst="line">
              <a:avLst/>
            </a:prstGeom>
            <a:noFill/>
            <a:ln w="5715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cs typeface="Times New Roman" panose="02020603050405020304" pitchFamily="18" charset="0"/>
              </a:endParaRPr>
            </a:p>
          </p:txBody>
        </p:sp>
        <p:sp>
          <p:nvSpPr>
            <p:cNvPr id="24586" name="Line 142"/>
            <p:cNvSpPr>
              <a:spLocks noChangeShapeType="1"/>
            </p:cNvSpPr>
            <p:nvPr/>
          </p:nvSpPr>
          <p:spPr bwMode="auto">
            <a:xfrm>
              <a:off x="2880" y="5985"/>
              <a:ext cx="0" cy="4680"/>
            </a:xfrm>
            <a:prstGeom prst="line">
              <a:avLst/>
            </a:prstGeom>
            <a:noFill/>
            <a:ln w="762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cs typeface="Times New Roman" panose="02020603050405020304" pitchFamily="18" charset="0"/>
              </a:endParaRPr>
            </a:p>
          </p:txBody>
        </p:sp>
        <p:sp>
          <p:nvSpPr>
            <p:cNvPr id="24587" name="Line 143"/>
            <p:cNvSpPr>
              <a:spLocks noChangeShapeType="1"/>
            </p:cNvSpPr>
            <p:nvPr/>
          </p:nvSpPr>
          <p:spPr bwMode="auto">
            <a:xfrm flipV="1">
              <a:off x="2880" y="10665"/>
              <a:ext cx="13560" cy="0"/>
            </a:xfrm>
            <a:prstGeom prst="line">
              <a:avLst/>
            </a:prstGeom>
            <a:noFill/>
            <a:ln w="5715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cs typeface="Times New Roman" panose="02020603050405020304" pitchFamily="18" charset="0"/>
              </a:endParaRPr>
            </a:p>
          </p:txBody>
        </p:sp>
        <p:sp>
          <p:nvSpPr>
            <p:cNvPr id="24588" name="Line 144"/>
            <p:cNvSpPr>
              <a:spLocks noChangeShapeType="1"/>
            </p:cNvSpPr>
            <p:nvPr/>
          </p:nvSpPr>
          <p:spPr bwMode="auto">
            <a:xfrm>
              <a:off x="16320" y="5985"/>
              <a:ext cx="0" cy="4680"/>
            </a:xfrm>
            <a:prstGeom prst="line">
              <a:avLst/>
            </a:prstGeom>
            <a:noFill/>
            <a:ln w="76200">
              <a:solidFill>
                <a:srgbClr val="FF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cs typeface="Times New Roman" panose="02020603050405020304" pitchFamily="18" charset="0"/>
              </a:endParaRPr>
            </a:p>
          </p:txBody>
        </p:sp>
        <p:sp>
          <p:nvSpPr>
            <p:cNvPr id="24590" name="Text Box 146"/>
            <p:cNvSpPr txBox="1">
              <a:spLocks noChangeArrowheads="1"/>
            </p:cNvSpPr>
            <p:nvPr/>
          </p:nvSpPr>
          <p:spPr bwMode="auto">
            <a:xfrm>
              <a:off x="3000" y="8985"/>
              <a:ext cx="6600" cy="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800" b="1">
                  <a:latin typeface="Times New Roman" panose="02020603050405020304" pitchFamily="18" charset="0"/>
                  <a:cs typeface="Times New Roman" panose="02020603050405020304" pitchFamily="18" charset="0"/>
                </a:rPr>
                <a:t>Gồm  các câu số :</a:t>
              </a:r>
              <a:r>
                <a:rPr lang="en-US" altLang="en-US" sz="1800" b="1">
                  <a:latin typeface="Times New Roman" panose="02020603050405020304" pitchFamily="18" charset="0"/>
                  <a:cs typeface="Times New Roman" panose="02020603050405020304" pitchFamily="18" charset="0"/>
                </a:rPr>
                <a:t> ……………………………</a:t>
              </a:r>
            </a:p>
          </p:txBody>
        </p:sp>
        <p:sp>
          <p:nvSpPr>
            <p:cNvPr id="24591" name="Text Box 150"/>
            <p:cNvSpPr txBox="1">
              <a:spLocks noChangeArrowheads="1"/>
            </p:cNvSpPr>
            <p:nvPr/>
          </p:nvSpPr>
          <p:spPr bwMode="auto">
            <a:xfrm>
              <a:off x="9840" y="8985"/>
              <a:ext cx="6600" cy="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vi-VN" altLang="en-US" sz="2800" b="1">
                  <a:latin typeface="Times New Roman" panose="02020603050405020304" pitchFamily="18" charset="0"/>
                  <a:cs typeface="Times New Roman" panose="02020603050405020304" pitchFamily="18" charset="0"/>
                </a:rPr>
                <a:t> </a:t>
              </a:r>
              <a:r>
                <a:rPr lang="en-US" altLang="en-US" sz="2800" b="1">
                  <a:latin typeface="Times New Roman" panose="02020603050405020304" pitchFamily="18" charset="0"/>
                  <a:cs typeface="Times New Roman" panose="02020603050405020304" pitchFamily="18" charset="0"/>
                </a:rPr>
                <a:t>Gồm các câu số :</a:t>
              </a:r>
              <a:r>
                <a:rPr lang="en-US" altLang="en-US" sz="1800" b="1">
                  <a:latin typeface="Times New Roman" panose="02020603050405020304" pitchFamily="18" charset="0"/>
                  <a:cs typeface="Times New Roman" panose="02020603050405020304" pitchFamily="18" charset="0"/>
                </a:rPr>
                <a:t> ……………………………</a:t>
              </a:r>
            </a:p>
          </p:txBody>
        </p:sp>
      </p:grpSp>
      <p:sp>
        <p:nvSpPr>
          <p:cNvPr id="89244" name="Text Box 156"/>
          <p:cNvSpPr txBox="1">
            <a:spLocks noChangeArrowheads="1"/>
          </p:cNvSpPr>
          <p:nvPr/>
        </p:nvSpPr>
        <p:spPr bwMode="auto">
          <a:xfrm>
            <a:off x="2781300" y="6041391"/>
            <a:ext cx="1219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800" b="1">
                <a:solidFill>
                  <a:schemeClr val="hlink"/>
                </a:solidFill>
                <a:latin typeface="Times New Roman" panose="02020603050405020304" pitchFamily="18" charset="0"/>
                <a:cs typeface="Times New Roman" panose="02020603050405020304" pitchFamily="18" charset="0"/>
              </a:rPr>
              <a:t>2  ,  4</a:t>
            </a:r>
          </a:p>
        </p:txBody>
      </p:sp>
      <p:sp>
        <p:nvSpPr>
          <p:cNvPr id="89245" name="Text Box 157"/>
          <p:cNvSpPr txBox="1">
            <a:spLocks noChangeArrowheads="1"/>
          </p:cNvSpPr>
          <p:nvPr/>
        </p:nvSpPr>
        <p:spPr bwMode="auto">
          <a:xfrm>
            <a:off x="7200900" y="6053456"/>
            <a:ext cx="1752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800" b="1">
                <a:solidFill>
                  <a:srgbClr val="FF0000"/>
                </a:solidFill>
                <a:latin typeface="Times New Roman" panose="02020603050405020304" pitchFamily="18" charset="0"/>
                <a:cs typeface="Times New Roman" panose="02020603050405020304" pitchFamily="18" charset="0"/>
              </a:rPr>
              <a:t>1  ,  3  ,  5</a:t>
            </a:r>
            <a:r>
              <a:rPr lang="en-US" altLang="en-US" sz="2800" b="1">
                <a:latin typeface="Times New Roman" panose="02020603050405020304" pitchFamily="18" charset="0"/>
                <a:cs typeface="Times New Roman" panose="02020603050405020304" pitchFamily="18" charset="0"/>
              </a:rPr>
              <a:t>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4589"/>
                                        </p:tgtEl>
                                        <p:attrNameLst>
                                          <p:attrName>style.visibility</p:attrName>
                                        </p:attrNameLst>
                                      </p:cBhvr>
                                      <p:to>
                                        <p:strVal val="visible"/>
                                      </p:to>
                                    </p:set>
                                    <p:animEffect transition="in" filter="fade">
                                      <p:cBhvr>
                                        <p:cTn id="7" dur="1000"/>
                                        <p:tgtEl>
                                          <p:spTgt spid="24589"/>
                                        </p:tgtEl>
                                      </p:cBhvr>
                                    </p:animEffect>
                                    <p:anim calcmode="lin" valueType="num">
                                      <p:cBhvr>
                                        <p:cTn id="8" dur="1000" fill="hold"/>
                                        <p:tgtEl>
                                          <p:spTgt spid="24589"/>
                                        </p:tgtEl>
                                        <p:attrNameLst>
                                          <p:attrName>ppt_x</p:attrName>
                                        </p:attrNameLst>
                                      </p:cBhvr>
                                      <p:tavLst>
                                        <p:tav tm="0">
                                          <p:val>
                                            <p:strVal val="#ppt_x"/>
                                          </p:val>
                                        </p:tav>
                                        <p:tav tm="100000">
                                          <p:val>
                                            <p:strVal val="#ppt_x"/>
                                          </p:val>
                                        </p:tav>
                                      </p:tavLst>
                                    </p:anim>
                                    <p:anim calcmode="lin" valueType="num">
                                      <p:cBhvr>
                                        <p:cTn id="9" dur="1000" fill="hold"/>
                                        <p:tgtEl>
                                          <p:spTgt spid="24589"/>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24578"/>
                                        </p:tgtEl>
                                        <p:attrNameLst>
                                          <p:attrName>style.visibility</p:attrName>
                                        </p:attrNameLst>
                                      </p:cBhvr>
                                      <p:to>
                                        <p:strVal val="visible"/>
                                      </p:to>
                                    </p:set>
                                    <p:animEffect transition="in" filter="fade">
                                      <p:cBhvr>
                                        <p:cTn id="12" dur="1000"/>
                                        <p:tgtEl>
                                          <p:spTgt spid="24578"/>
                                        </p:tgtEl>
                                      </p:cBhvr>
                                    </p:animEffect>
                                    <p:anim calcmode="lin" valueType="num">
                                      <p:cBhvr>
                                        <p:cTn id="13" dur="1000" fill="hold"/>
                                        <p:tgtEl>
                                          <p:spTgt spid="24578"/>
                                        </p:tgtEl>
                                        <p:attrNameLst>
                                          <p:attrName>ppt_x</p:attrName>
                                        </p:attrNameLst>
                                      </p:cBhvr>
                                      <p:tavLst>
                                        <p:tav tm="0">
                                          <p:val>
                                            <p:strVal val="#ppt_x"/>
                                          </p:val>
                                        </p:tav>
                                        <p:tav tm="100000">
                                          <p:val>
                                            <p:strVal val="#ppt_x"/>
                                          </p:val>
                                        </p:tav>
                                      </p:tavLst>
                                    </p:anim>
                                    <p:anim calcmode="lin" valueType="num">
                                      <p:cBhvr>
                                        <p:cTn id="14" dur="1000" fill="hold"/>
                                        <p:tgtEl>
                                          <p:spTgt spid="24578"/>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24585"/>
                                        </p:tgtEl>
                                        <p:attrNameLst>
                                          <p:attrName>style.visibility</p:attrName>
                                        </p:attrNameLst>
                                      </p:cBhvr>
                                      <p:to>
                                        <p:strVal val="visible"/>
                                      </p:to>
                                    </p:set>
                                    <p:animEffect transition="in" filter="fade">
                                      <p:cBhvr>
                                        <p:cTn id="17" dur="1000"/>
                                        <p:tgtEl>
                                          <p:spTgt spid="24585"/>
                                        </p:tgtEl>
                                      </p:cBhvr>
                                    </p:animEffect>
                                    <p:anim calcmode="lin" valueType="num">
                                      <p:cBhvr>
                                        <p:cTn id="18" dur="1000" fill="hold"/>
                                        <p:tgtEl>
                                          <p:spTgt spid="24585"/>
                                        </p:tgtEl>
                                        <p:attrNameLst>
                                          <p:attrName>ppt_x</p:attrName>
                                        </p:attrNameLst>
                                      </p:cBhvr>
                                      <p:tavLst>
                                        <p:tav tm="0">
                                          <p:val>
                                            <p:strVal val="#ppt_x"/>
                                          </p:val>
                                        </p:tav>
                                        <p:tav tm="100000">
                                          <p:val>
                                            <p:strVal val="#ppt_x"/>
                                          </p:val>
                                        </p:tav>
                                      </p:tavLst>
                                    </p:anim>
                                    <p:anim calcmode="lin" valueType="num">
                                      <p:cBhvr>
                                        <p:cTn id="19" dur="1000" fill="hold"/>
                                        <p:tgtEl>
                                          <p:spTgt spid="24585"/>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24592"/>
                                        </p:tgtEl>
                                        <p:attrNameLst>
                                          <p:attrName>style.visibility</p:attrName>
                                        </p:attrNameLst>
                                      </p:cBhvr>
                                      <p:to>
                                        <p:strVal val="visible"/>
                                      </p:to>
                                    </p:set>
                                    <p:animEffect transition="in" filter="fade">
                                      <p:cBhvr>
                                        <p:cTn id="22" dur="1000"/>
                                        <p:tgtEl>
                                          <p:spTgt spid="24592"/>
                                        </p:tgtEl>
                                      </p:cBhvr>
                                    </p:animEffect>
                                    <p:anim calcmode="lin" valueType="num">
                                      <p:cBhvr>
                                        <p:cTn id="23" dur="1000" fill="hold"/>
                                        <p:tgtEl>
                                          <p:spTgt spid="24592"/>
                                        </p:tgtEl>
                                        <p:attrNameLst>
                                          <p:attrName>ppt_x</p:attrName>
                                        </p:attrNameLst>
                                      </p:cBhvr>
                                      <p:tavLst>
                                        <p:tav tm="0">
                                          <p:val>
                                            <p:strVal val="#ppt_x"/>
                                          </p:val>
                                        </p:tav>
                                        <p:tav tm="100000">
                                          <p:val>
                                            <p:strVal val="#ppt_x"/>
                                          </p:val>
                                        </p:tav>
                                      </p:tavLst>
                                    </p:anim>
                                    <p:anim calcmode="lin" valueType="num">
                                      <p:cBhvr>
                                        <p:cTn id="24" dur="1000" fill="hold"/>
                                        <p:tgtEl>
                                          <p:spTgt spid="24592"/>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24593"/>
                                        </p:tgtEl>
                                        <p:attrNameLst>
                                          <p:attrName>style.visibility</p:attrName>
                                        </p:attrNameLst>
                                      </p:cBhvr>
                                      <p:to>
                                        <p:strVal val="visible"/>
                                      </p:to>
                                    </p:set>
                                    <p:animEffect transition="in" filter="fade">
                                      <p:cBhvr>
                                        <p:cTn id="27" dur="1000"/>
                                        <p:tgtEl>
                                          <p:spTgt spid="24593"/>
                                        </p:tgtEl>
                                      </p:cBhvr>
                                    </p:animEffect>
                                    <p:anim calcmode="lin" valueType="num">
                                      <p:cBhvr>
                                        <p:cTn id="28" dur="1000" fill="hold"/>
                                        <p:tgtEl>
                                          <p:spTgt spid="24593"/>
                                        </p:tgtEl>
                                        <p:attrNameLst>
                                          <p:attrName>ppt_x</p:attrName>
                                        </p:attrNameLst>
                                      </p:cBhvr>
                                      <p:tavLst>
                                        <p:tav tm="0">
                                          <p:val>
                                            <p:strVal val="#ppt_x"/>
                                          </p:val>
                                        </p:tav>
                                        <p:tav tm="100000">
                                          <p:val>
                                            <p:strVal val="#ppt_x"/>
                                          </p:val>
                                        </p:tav>
                                      </p:tavLst>
                                    </p:anim>
                                    <p:anim calcmode="lin" valueType="num">
                                      <p:cBhvr>
                                        <p:cTn id="29" dur="1000" fill="hold"/>
                                        <p:tgtEl>
                                          <p:spTgt spid="24593"/>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24594"/>
                                        </p:tgtEl>
                                        <p:attrNameLst>
                                          <p:attrName>style.visibility</p:attrName>
                                        </p:attrNameLst>
                                      </p:cBhvr>
                                      <p:to>
                                        <p:strVal val="visible"/>
                                      </p:to>
                                    </p:set>
                                    <p:animEffect transition="in" filter="fade">
                                      <p:cBhvr>
                                        <p:cTn id="32" dur="1000"/>
                                        <p:tgtEl>
                                          <p:spTgt spid="24594"/>
                                        </p:tgtEl>
                                      </p:cBhvr>
                                    </p:animEffect>
                                    <p:anim calcmode="lin" valueType="num">
                                      <p:cBhvr>
                                        <p:cTn id="33" dur="1000" fill="hold"/>
                                        <p:tgtEl>
                                          <p:spTgt spid="24594"/>
                                        </p:tgtEl>
                                        <p:attrNameLst>
                                          <p:attrName>ppt_x</p:attrName>
                                        </p:attrNameLst>
                                      </p:cBhvr>
                                      <p:tavLst>
                                        <p:tav tm="0">
                                          <p:val>
                                            <p:strVal val="#ppt_x"/>
                                          </p:val>
                                        </p:tav>
                                        <p:tav tm="100000">
                                          <p:val>
                                            <p:strVal val="#ppt_x"/>
                                          </p:val>
                                        </p:tav>
                                      </p:tavLst>
                                    </p:anim>
                                    <p:anim calcmode="lin" valueType="num">
                                      <p:cBhvr>
                                        <p:cTn id="34" dur="1000" fill="hold"/>
                                        <p:tgtEl>
                                          <p:spTgt spid="24594"/>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24595"/>
                                        </p:tgtEl>
                                        <p:attrNameLst>
                                          <p:attrName>style.visibility</p:attrName>
                                        </p:attrNameLst>
                                      </p:cBhvr>
                                      <p:to>
                                        <p:strVal val="visible"/>
                                      </p:to>
                                    </p:set>
                                    <p:animEffect transition="in" filter="fade">
                                      <p:cBhvr>
                                        <p:cTn id="37" dur="1000"/>
                                        <p:tgtEl>
                                          <p:spTgt spid="24595"/>
                                        </p:tgtEl>
                                      </p:cBhvr>
                                    </p:animEffect>
                                    <p:anim calcmode="lin" valueType="num">
                                      <p:cBhvr>
                                        <p:cTn id="38" dur="1000" fill="hold"/>
                                        <p:tgtEl>
                                          <p:spTgt spid="24595"/>
                                        </p:tgtEl>
                                        <p:attrNameLst>
                                          <p:attrName>ppt_x</p:attrName>
                                        </p:attrNameLst>
                                      </p:cBhvr>
                                      <p:tavLst>
                                        <p:tav tm="0">
                                          <p:val>
                                            <p:strVal val="#ppt_x"/>
                                          </p:val>
                                        </p:tav>
                                        <p:tav tm="100000">
                                          <p:val>
                                            <p:strVal val="#ppt_x"/>
                                          </p:val>
                                        </p:tav>
                                      </p:tavLst>
                                    </p:anim>
                                    <p:anim calcmode="lin" valueType="num">
                                      <p:cBhvr>
                                        <p:cTn id="39" dur="1000" fill="hold"/>
                                        <p:tgtEl>
                                          <p:spTgt spid="24595"/>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nodeType="click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blinds(horizontal)">
                                      <p:cBhvr>
                                        <p:cTn id="44" dur="500"/>
                                        <p:tgtEl>
                                          <p:spTgt spid="10"/>
                                        </p:tgtEl>
                                      </p:cBhvr>
                                    </p:animEffect>
                                  </p:childTnLst>
                                </p:cTn>
                              </p:par>
                            </p:childTnLst>
                          </p:cTn>
                        </p:par>
                      </p:childTnLst>
                    </p:cTn>
                  </p:par>
                  <p:par>
                    <p:cTn id="45" fill="hold">
                      <p:stCondLst>
                        <p:cond delay="indefinite"/>
                      </p:stCondLst>
                      <p:childTnLst>
                        <p:par>
                          <p:cTn id="46" fill="hold">
                            <p:stCondLst>
                              <p:cond delay="0"/>
                            </p:stCondLst>
                            <p:childTnLst>
                              <p:par>
                                <p:cTn id="47" presetID="4" presetClass="entr" presetSubtype="16" fill="hold" grpId="0" nodeType="clickEffect">
                                  <p:stCondLst>
                                    <p:cond delay="0"/>
                                  </p:stCondLst>
                                  <p:childTnLst>
                                    <p:set>
                                      <p:cBhvr>
                                        <p:cTn id="48" dur="1" fill="hold">
                                          <p:stCondLst>
                                            <p:cond delay="0"/>
                                          </p:stCondLst>
                                        </p:cTn>
                                        <p:tgtEl>
                                          <p:spTgt spid="89244"/>
                                        </p:tgtEl>
                                        <p:attrNameLst>
                                          <p:attrName>style.visibility</p:attrName>
                                        </p:attrNameLst>
                                      </p:cBhvr>
                                      <p:to>
                                        <p:strVal val="visible"/>
                                      </p:to>
                                    </p:set>
                                    <p:animEffect transition="in" filter="box(in)">
                                      <p:cBhvr>
                                        <p:cTn id="49" dur="500"/>
                                        <p:tgtEl>
                                          <p:spTgt spid="89244"/>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6" fill="hold" grpId="0" nodeType="clickEffect">
                                  <p:stCondLst>
                                    <p:cond delay="0"/>
                                  </p:stCondLst>
                                  <p:childTnLst>
                                    <p:set>
                                      <p:cBhvr>
                                        <p:cTn id="53" dur="1" fill="hold">
                                          <p:stCondLst>
                                            <p:cond delay="0"/>
                                          </p:stCondLst>
                                        </p:cTn>
                                        <p:tgtEl>
                                          <p:spTgt spid="89245"/>
                                        </p:tgtEl>
                                        <p:attrNameLst>
                                          <p:attrName>style.visibility</p:attrName>
                                        </p:attrNameLst>
                                      </p:cBhvr>
                                      <p:to>
                                        <p:strVal val="visible"/>
                                      </p:to>
                                    </p:set>
                                    <p:animEffect transition="in" filter="barn(inHorizontal)">
                                      <p:cBhvr>
                                        <p:cTn id="54" dur="500"/>
                                        <p:tgtEl>
                                          <p:spTgt spid="892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9" grpId="0" bldLvl="0" animBg="1"/>
      <p:bldP spid="24589" grpId="1" animBg="1"/>
      <p:bldP spid="24578" grpId="0" bldLvl="0" animBg="1"/>
      <p:bldP spid="24578" grpId="1" animBg="1"/>
      <p:bldP spid="24585" grpId="0" bldLvl="0" animBg="1"/>
      <p:bldP spid="24585" grpId="1" animBg="1"/>
      <p:bldP spid="24592" grpId="0" bldLvl="0" animBg="1"/>
      <p:bldP spid="24592" grpId="1" animBg="1"/>
      <p:bldP spid="24593" grpId="0" bldLvl="0" animBg="1"/>
      <p:bldP spid="24593" grpId="1" animBg="1"/>
      <p:bldP spid="24594" grpId="0" bldLvl="0" animBg="1"/>
      <p:bldP spid="24594" grpId="1" animBg="1"/>
      <p:bldP spid="24595" grpId="0" bldLvl="0" animBg="1"/>
      <p:bldP spid="24595" grpId="1" animBg="1"/>
      <p:bldP spid="89244" grpId="0" bldLvl="0" animBg="1"/>
      <p:bldP spid="89245"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543050" y="5000625"/>
            <a:ext cx="31242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en-US" altLang="en-US" sz="4400" b="1">
              <a:solidFill>
                <a:srgbClr val="FFFFFF"/>
              </a:solidFill>
              <a:latin typeface=".VnTime" panose="020B7200000000000000" pitchFamily="34" charset="0"/>
            </a:endParaRPr>
          </a:p>
        </p:txBody>
      </p:sp>
      <p:sp>
        <p:nvSpPr>
          <p:cNvPr id="12" name="Rectangle 11"/>
          <p:cNvSpPr>
            <a:spLocks noChangeArrowheads="1"/>
          </p:cNvSpPr>
          <p:nvPr/>
        </p:nvSpPr>
        <p:spPr bwMode="auto">
          <a:xfrm>
            <a:off x="670560" y="2153919"/>
            <a:ext cx="10896600" cy="3131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2800" b="1" dirty="0">
                <a:solidFill>
                  <a:srgbClr val="7030A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Đọc</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đoạn</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văn</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sau</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và</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trả</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lời</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câu</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hỏi</a:t>
            </a:r>
            <a:r>
              <a:rPr lang="en-US" altLang="en-US" sz="2800" b="1" dirty="0">
                <a:solidFill>
                  <a:srgbClr val="FF0000"/>
                </a:solidFill>
                <a:latin typeface="Times New Roman" panose="02020603050405020304" pitchFamily="18" charset="0"/>
                <a:cs typeface="Times New Roman" panose="02020603050405020304" pitchFamily="18" charset="0"/>
              </a:rPr>
              <a:t>:</a:t>
            </a:r>
          </a:p>
          <a:p>
            <a:pPr algn="just">
              <a:buNone/>
            </a:pPr>
            <a:r>
              <a:rPr lang="en-US" sz="2800" b="1" dirty="0">
                <a:solidFill>
                  <a:srgbClr val="0000FF"/>
                </a:solidFill>
                <a:latin typeface="Times New Roman" panose="02020603050405020304" pitchFamily="18" charset="0"/>
                <a:cs typeface="Times New Roman" panose="02020603050405020304" pitchFamily="18" charset="0"/>
              </a:rPr>
              <a:t> </a:t>
            </a:r>
            <a:r>
              <a:rPr lang="vi-VN" sz="2800" b="1" dirty="0">
                <a:solidFill>
                  <a:srgbClr val="0000FF"/>
                </a:solidFill>
                <a:latin typeface="Times New Roman" panose="02020603050405020304" pitchFamily="18" charset="0"/>
                <a:cs typeface="Times New Roman" panose="02020603050405020304" pitchFamily="18" charset="0"/>
              </a:rPr>
              <a:t>Mỗi lần dời nhà đi, bao giờ con khỉ cũng nhảy phóc lên ngồi trên lưng con chó to. Hễ con chó đi chậm, con khỉ cấu tai chó giật giật. Con chó chạy sải thì khỉ gò lưng như người phi ngựa. Chó chạy thong thả, khỉ buông thõng hai tay, ngồi ngúc nga ngúc ngắc.</a:t>
            </a:r>
          </a:p>
          <a:p>
            <a:pPr algn="just" eaLnBrk="1" hangingPunct="1">
              <a:spcBef>
                <a:spcPct val="0"/>
              </a:spcBef>
              <a:buNone/>
            </a:pP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i="1" dirty="0" err="1">
                <a:solidFill>
                  <a:srgbClr val="0000FF"/>
                </a:solidFill>
                <a:latin typeface="Times New Roman" panose="02020603050405020304" pitchFamily="18" charset="0"/>
                <a:cs typeface="Times New Roman" panose="02020603050405020304" pitchFamily="18" charset="0"/>
              </a:rPr>
              <a:t>Đoàn</a:t>
            </a:r>
            <a:r>
              <a:rPr lang="en-US" altLang="en-US" sz="2800" b="1" i="1" dirty="0">
                <a:solidFill>
                  <a:srgbClr val="0000FF"/>
                </a:solidFill>
                <a:latin typeface="Times New Roman" panose="02020603050405020304" pitchFamily="18" charset="0"/>
                <a:cs typeface="Times New Roman" panose="02020603050405020304" pitchFamily="18" charset="0"/>
              </a:rPr>
              <a:t> </a:t>
            </a:r>
            <a:r>
              <a:rPr lang="en-US" altLang="en-US" sz="2800" b="1" i="1" dirty="0" err="1">
                <a:solidFill>
                  <a:srgbClr val="0000FF"/>
                </a:solidFill>
                <a:latin typeface="Times New Roman" panose="02020603050405020304" pitchFamily="18" charset="0"/>
                <a:cs typeface="Times New Roman" panose="02020603050405020304" pitchFamily="18" charset="0"/>
              </a:rPr>
              <a:t>Giỏi</a:t>
            </a:r>
            <a:endParaRPr lang="en-US" altLang="en-US" sz="2800" b="1" i="1" dirty="0">
              <a:solidFill>
                <a:srgbClr val="0000FF"/>
              </a:solidFill>
              <a:latin typeface="Times New Roman" panose="02020603050405020304" pitchFamily="18" charset="0"/>
              <a:cs typeface="Times New Roman" panose="02020603050405020304" pitchFamily="18" charset="0"/>
            </a:endParaRPr>
          </a:p>
          <a:p>
            <a:pPr algn="just" eaLnBrk="1" hangingPunct="1">
              <a:spcBef>
                <a:spcPct val="0"/>
              </a:spcBef>
              <a:buFontTx/>
              <a:buNone/>
            </a:pPr>
            <a:endParaRPr lang="en-US" altLang="en-US" sz="2400" b="1" dirty="0">
              <a:solidFill>
                <a:srgbClr val="FF0000"/>
              </a:solidFill>
              <a:latin typeface="VNI-Times" pitchFamily="2" charset="0"/>
            </a:endParaRPr>
          </a:p>
        </p:txBody>
      </p:sp>
      <p:sp>
        <p:nvSpPr>
          <p:cNvPr id="7173" name="Text Box 10"/>
          <p:cNvSpPr txBox="1">
            <a:spLocks noChangeArrowheads="1"/>
          </p:cNvSpPr>
          <p:nvPr/>
        </p:nvSpPr>
        <p:spPr bwMode="auto">
          <a:xfrm>
            <a:off x="4286250" y="3857626"/>
            <a:ext cx="2971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8" name="Rectangle 5"/>
          <p:cNvSpPr>
            <a:spLocks noChangeArrowheads="1"/>
          </p:cNvSpPr>
          <p:nvPr/>
        </p:nvSpPr>
        <p:spPr bwMode="auto">
          <a:xfrm>
            <a:off x="833755" y="4785360"/>
            <a:ext cx="10733405" cy="953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800" b="1" dirty="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1. </a:t>
            </a:r>
            <a:r>
              <a:rPr lang="en-US" altLang="en-US" sz="2800" b="1" dirty="0" err="1">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Đánh</a:t>
            </a:r>
            <a:r>
              <a:rPr lang="en-US" altLang="en-US" sz="2800" b="1" dirty="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dấu</a:t>
            </a:r>
            <a:r>
              <a:rPr lang="en-US" altLang="en-US" sz="2800" b="1" dirty="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số</a:t>
            </a:r>
            <a:r>
              <a:rPr lang="en-US" altLang="en-US" sz="2800" b="1" dirty="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thứ</a:t>
            </a:r>
            <a:r>
              <a:rPr lang="en-US" altLang="en-US" sz="2800" b="1" dirty="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tự</a:t>
            </a:r>
            <a:r>
              <a:rPr lang="en-US" altLang="en-US" sz="2800" b="1" dirty="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các</a:t>
            </a:r>
            <a:r>
              <a:rPr lang="en-US" altLang="en-US" sz="2800" b="1" dirty="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câu</a:t>
            </a:r>
            <a:r>
              <a:rPr lang="en-US" altLang="en-US" sz="2800" b="1" dirty="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trong</a:t>
            </a:r>
            <a:r>
              <a:rPr lang="en-US" altLang="en-US" sz="2800" b="1" dirty="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đoạn</a:t>
            </a:r>
            <a:r>
              <a:rPr lang="en-US" altLang="en-US" sz="2800" b="1" dirty="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văn</a:t>
            </a:r>
            <a:r>
              <a:rPr lang="en-US" altLang="en-US" sz="2800" b="1" dirty="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trên</a:t>
            </a:r>
            <a:r>
              <a:rPr lang="en-US" altLang="en-US" sz="2800" b="1" dirty="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rồi</a:t>
            </a:r>
            <a:r>
              <a:rPr lang="en-US" altLang="en-US" sz="2800" b="1" dirty="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xác</a:t>
            </a:r>
            <a:r>
              <a:rPr lang="en-US" altLang="en-US" sz="2800" b="1" dirty="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định</a:t>
            </a:r>
            <a:r>
              <a:rPr lang="en-US" altLang="en-US" sz="2800" b="1" dirty="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chủ</a:t>
            </a:r>
            <a:r>
              <a:rPr lang="en-US" altLang="en-US" sz="2800" b="1" dirty="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ngữ</a:t>
            </a:r>
            <a:r>
              <a:rPr lang="en-US" altLang="en-US" sz="2800" b="1" dirty="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vị</a:t>
            </a:r>
            <a:r>
              <a:rPr lang="en-US" altLang="en-US" sz="2800" b="1" dirty="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ngữ</a:t>
            </a:r>
            <a:r>
              <a:rPr lang="en-US" altLang="en-US" sz="2800" b="1" dirty="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trong</a:t>
            </a:r>
            <a:r>
              <a:rPr lang="en-US" altLang="en-US" sz="2800" b="1" dirty="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từng</a:t>
            </a:r>
            <a:r>
              <a:rPr lang="en-US" altLang="en-US" sz="2800" b="1" dirty="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câu</a:t>
            </a:r>
            <a:r>
              <a:rPr lang="en-US" altLang="en-US" sz="2800" b="1" dirty="0">
                <a:solidFill>
                  <a:srgbClr val="FF0000"/>
                </a:solidFill>
                <a:latin typeface="Times New Roman" panose="02020603050405020304" pitchFamily="18" charset="0"/>
                <a:cs typeface="Times New Roman" panose="02020603050405020304" pitchFamily="18" charset="0"/>
                <a:sym typeface="Wingdings 2" panose="05020102010507070707" pitchFamily="18" charset="2"/>
              </a:rPr>
              <a:t>.</a:t>
            </a:r>
          </a:p>
        </p:txBody>
      </p:sp>
      <p:sp>
        <p:nvSpPr>
          <p:cNvPr id="72714" name="Text Box 10"/>
          <p:cNvSpPr txBox="1">
            <a:spLocks noChangeArrowheads="1"/>
          </p:cNvSpPr>
          <p:nvPr/>
        </p:nvSpPr>
        <p:spPr bwMode="auto">
          <a:xfrm>
            <a:off x="4103370" y="62992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0000FF"/>
                </a:solidFill>
                <a:latin typeface="Times New Roman" panose="02020603050405020304" pitchFamily="18" charset="0"/>
                <a:cs typeface="Times New Roman" panose="02020603050405020304" pitchFamily="18" charset="0"/>
              </a:rPr>
              <a:t>LUYỆN TỪ VÀ CÂU</a:t>
            </a:r>
          </a:p>
        </p:txBody>
      </p:sp>
      <p:sp>
        <p:nvSpPr>
          <p:cNvPr id="3" name="Text Box 10"/>
          <p:cNvSpPr txBox="1">
            <a:spLocks noChangeArrowheads="1"/>
          </p:cNvSpPr>
          <p:nvPr/>
        </p:nvSpPr>
        <p:spPr bwMode="auto">
          <a:xfrm>
            <a:off x="4103370" y="110998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FF0000"/>
                </a:solidFill>
                <a:latin typeface="Times New Roman" panose="02020603050405020304" pitchFamily="18" charset="0"/>
                <a:cs typeface="Times New Roman" panose="02020603050405020304" pitchFamily="18" charset="0"/>
              </a:rPr>
              <a:t>CÂU GHÉP</a:t>
            </a:r>
          </a:p>
        </p:txBody>
      </p:sp>
      <p:sp>
        <p:nvSpPr>
          <p:cNvPr id="2" name="Text Box 10"/>
          <p:cNvSpPr txBox="1">
            <a:spLocks noChangeArrowheads="1"/>
          </p:cNvSpPr>
          <p:nvPr/>
        </p:nvSpPr>
        <p:spPr bwMode="auto">
          <a:xfrm>
            <a:off x="622935" y="1631950"/>
            <a:ext cx="2311400"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0000FF"/>
                </a:solidFill>
                <a:latin typeface="Times New Roman" panose="02020603050405020304" pitchFamily="18" charset="0"/>
                <a:cs typeface="Times New Roman" panose="02020603050405020304" pitchFamily="18" charset="0"/>
              </a:rPr>
              <a:t>I. Nhận xét: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cBhvr>
                                    </p:anim>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ox(in)">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9"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p:cTn id="17" dur="1000" fill="hold"/>
                                        <p:tgtEl>
                                          <p:spTgt spid="8"/>
                                        </p:tgtEl>
                                        <p:attrNameLst>
                                          <p:attrName>ppt_x</p:attrName>
                                        </p:attrNameLst>
                                      </p:cBhvr>
                                      <p:tavLst>
                                        <p:tav tm="0">
                                          <p:val>
                                            <p:strVal val="#ppt_x-.2"/>
                                          </p:val>
                                        </p:tav>
                                        <p:tav tm="100000">
                                          <p:val>
                                            <p:strVal val="#ppt_x"/>
                                          </p:val>
                                        </p:tav>
                                      </p:tavLst>
                                    </p:anim>
                                    <p:anim calcmode="lin" valueType="num">
                                      <p:cBhvr>
                                        <p:cTn id="18"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19"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8" grpId="0" bldLvl="0" animBg="1"/>
      <p:bldP spid="8" grpId="1" animBg="1"/>
      <p:bldP spid="72714" grpId="1" animBg="1"/>
      <p:bldP spid="3" grpId="1" animBg="1"/>
      <p:bldP spid="2" grpId="0" bldLvl="0" animBg="1"/>
      <p:bldP spid="2"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65" name="Rectangle 17"/>
          <p:cNvSpPr>
            <a:spLocks noChangeArrowheads="1"/>
          </p:cNvSpPr>
          <p:nvPr/>
        </p:nvSpPr>
        <p:spPr bwMode="auto">
          <a:xfrm>
            <a:off x="3302936" y="3853314"/>
            <a:ext cx="30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b="1" dirty="0">
                <a:solidFill>
                  <a:srgbClr val="FF0000"/>
                </a:solidFill>
                <a:latin typeface="Times New Roman" panose="02020603050405020304" pitchFamily="18" charset="0"/>
                <a:cs typeface="Times New Roman" panose="02020603050405020304" pitchFamily="18" charset="0"/>
              </a:rPr>
              <a:t>(2)</a:t>
            </a:r>
          </a:p>
        </p:txBody>
      </p:sp>
      <p:sp>
        <p:nvSpPr>
          <p:cNvPr id="27666" name="Rectangle 18"/>
          <p:cNvSpPr>
            <a:spLocks noChangeArrowheads="1"/>
          </p:cNvSpPr>
          <p:nvPr/>
        </p:nvSpPr>
        <p:spPr bwMode="auto">
          <a:xfrm>
            <a:off x="688074" y="3142047"/>
            <a:ext cx="30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b="1" dirty="0">
                <a:solidFill>
                  <a:srgbClr val="FF0000"/>
                </a:solidFill>
                <a:latin typeface="Times New Roman" panose="02020603050405020304" pitchFamily="18" charset="0"/>
                <a:cs typeface="Times New Roman" panose="02020603050405020304" pitchFamily="18" charset="0"/>
              </a:rPr>
              <a:t>(1)</a:t>
            </a:r>
          </a:p>
        </p:txBody>
      </p:sp>
      <p:sp>
        <p:nvSpPr>
          <p:cNvPr id="27667" name="Rectangle 19"/>
          <p:cNvSpPr>
            <a:spLocks noChangeArrowheads="1"/>
          </p:cNvSpPr>
          <p:nvPr/>
        </p:nvSpPr>
        <p:spPr bwMode="auto">
          <a:xfrm>
            <a:off x="9488972" y="4513547"/>
            <a:ext cx="30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b="1" dirty="0">
                <a:solidFill>
                  <a:srgbClr val="FF0000"/>
                </a:solidFill>
                <a:latin typeface="Times New Roman" panose="02020603050405020304" pitchFamily="18" charset="0"/>
                <a:cs typeface="Times New Roman" panose="02020603050405020304" pitchFamily="18" charset="0"/>
              </a:rPr>
              <a:t>(4)</a:t>
            </a:r>
          </a:p>
        </p:txBody>
      </p:sp>
      <p:sp>
        <p:nvSpPr>
          <p:cNvPr id="8" name="TextBox 7"/>
          <p:cNvSpPr txBox="1"/>
          <p:nvPr/>
        </p:nvSpPr>
        <p:spPr>
          <a:xfrm>
            <a:off x="840474" y="2495841"/>
            <a:ext cx="10510786" cy="3753485"/>
          </a:xfrm>
          <a:prstGeom prst="rect">
            <a:avLst/>
          </a:prstGeom>
          <a:noFill/>
        </p:spPr>
        <p:txBody>
          <a:bodyPr wrap="square">
            <a:spAutoFit/>
          </a:bodyPr>
          <a:lstStyle/>
          <a:p>
            <a:pPr marL="514350" indent="-514350" algn="just">
              <a:lnSpc>
                <a:spcPct val="150000"/>
              </a:lnSpc>
              <a:buAutoNum type="arabicPeriod"/>
            </a:pPr>
            <a:r>
              <a:rPr lang="en-US" altLang="en-US" sz="2800" b="1" dirty="0" err="1">
                <a:solidFill>
                  <a:srgbClr val="00B050"/>
                </a:solidFill>
                <a:latin typeface="Times New Roman" panose="02020603050405020304" pitchFamily="18" charset="0"/>
                <a:cs typeface="Times New Roman" panose="02020603050405020304" pitchFamily="18" charset="0"/>
                <a:sym typeface="Wingdings 2" panose="05020102010507070707" pitchFamily="18" charset="2"/>
              </a:rPr>
              <a:t>Đánh</a:t>
            </a:r>
            <a:r>
              <a:rPr lang="en-US" altLang="en-US" sz="2800" b="1" dirty="0">
                <a:solidFill>
                  <a:srgbClr val="00B05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00B050"/>
                </a:solidFill>
                <a:latin typeface="Times New Roman" panose="02020603050405020304" pitchFamily="18" charset="0"/>
                <a:cs typeface="Times New Roman" panose="02020603050405020304" pitchFamily="18" charset="0"/>
                <a:sym typeface="Wingdings 2" panose="05020102010507070707" pitchFamily="18" charset="2"/>
              </a:rPr>
              <a:t>dấu</a:t>
            </a:r>
            <a:r>
              <a:rPr lang="en-US" altLang="en-US" sz="2800" b="1" dirty="0">
                <a:solidFill>
                  <a:srgbClr val="00B05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00B050"/>
                </a:solidFill>
                <a:latin typeface="Times New Roman" panose="02020603050405020304" pitchFamily="18" charset="0"/>
                <a:cs typeface="Times New Roman" panose="02020603050405020304" pitchFamily="18" charset="0"/>
                <a:sym typeface="Wingdings 2" panose="05020102010507070707" pitchFamily="18" charset="2"/>
              </a:rPr>
              <a:t>số</a:t>
            </a:r>
            <a:r>
              <a:rPr lang="en-US" altLang="en-US" sz="2800" b="1" dirty="0">
                <a:solidFill>
                  <a:srgbClr val="00B05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00B050"/>
                </a:solidFill>
                <a:latin typeface="Times New Roman" panose="02020603050405020304" pitchFamily="18" charset="0"/>
                <a:cs typeface="Times New Roman" panose="02020603050405020304" pitchFamily="18" charset="0"/>
                <a:sym typeface="Wingdings 2" panose="05020102010507070707" pitchFamily="18" charset="2"/>
              </a:rPr>
              <a:t>thứ</a:t>
            </a:r>
            <a:r>
              <a:rPr lang="en-US" altLang="en-US" sz="2800" b="1" dirty="0">
                <a:solidFill>
                  <a:srgbClr val="00B05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00B050"/>
                </a:solidFill>
                <a:latin typeface="Times New Roman" panose="02020603050405020304" pitchFamily="18" charset="0"/>
                <a:cs typeface="Times New Roman" panose="02020603050405020304" pitchFamily="18" charset="0"/>
                <a:sym typeface="Wingdings 2" panose="05020102010507070707" pitchFamily="18" charset="2"/>
              </a:rPr>
              <a:t>tự</a:t>
            </a:r>
            <a:r>
              <a:rPr lang="en-US" altLang="en-US" sz="2800" b="1" dirty="0">
                <a:solidFill>
                  <a:srgbClr val="00B05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00B050"/>
                </a:solidFill>
                <a:latin typeface="Times New Roman" panose="02020603050405020304" pitchFamily="18" charset="0"/>
                <a:cs typeface="Times New Roman" panose="02020603050405020304" pitchFamily="18" charset="0"/>
                <a:sym typeface="Wingdings 2" panose="05020102010507070707" pitchFamily="18" charset="2"/>
              </a:rPr>
              <a:t>các</a:t>
            </a:r>
            <a:r>
              <a:rPr lang="en-US" altLang="en-US" sz="2800" b="1" dirty="0">
                <a:solidFill>
                  <a:srgbClr val="00B05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00B050"/>
                </a:solidFill>
                <a:latin typeface="Times New Roman" panose="02020603050405020304" pitchFamily="18" charset="0"/>
                <a:cs typeface="Times New Roman" panose="02020603050405020304" pitchFamily="18" charset="0"/>
                <a:sym typeface="Wingdings 2" panose="05020102010507070707" pitchFamily="18" charset="2"/>
              </a:rPr>
              <a:t>câu</a:t>
            </a:r>
            <a:r>
              <a:rPr lang="en-US" altLang="en-US" sz="2800" b="1" dirty="0">
                <a:solidFill>
                  <a:srgbClr val="00B05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00B050"/>
                </a:solidFill>
                <a:latin typeface="Times New Roman" panose="02020603050405020304" pitchFamily="18" charset="0"/>
                <a:cs typeface="Times New Roman" panose="02020603050405020304" pitchFamily="18" charset="0"/>
                <a:sym typeface="Wingdings 2" panose="05020102010507070707" pitchFamily="18" charset="2"/>
              </a:rPr>
              <a:t>trong</a:t>
            </a:r>
            <a:r>
              <a:rPr lang="en-US" altLang="en-US" sz="2800" b="1" dirty="0">
                <a:solidFill>
                  <a:srgbClr val="00B05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00B050"/>
                </a:solidFill>
                <a:latin typeface="Times New Roman" panose="02020603050405020304" pitchFamily="18" charset="0"/>
                <a:cs typeface="Times New Roman" panose="02020603050405020304" pitchFamily="18" charset="0"/>
                <a:sym typeface="Wingdings 2" panose="05020102010507070707" pitchFamily="18" charset="2"/>
              </a:rPr>
              <a:t>đoạn</a:t>
            </a:r>
            <a:r>
              <a:rPr lang="en-US" altLang="en-US" sz="2800" b="1" dirty="0">
                <a:solidFill>
                  <a:srgbClr val="00B050"/>
                </a:solidFill>
                <a:latin typeface="Times New Roman" panose="02020603050405020304" pitchFamily="18" charset="0"/>
                <a:cs typeface="Times New Roman" panose="02020603050405020304" pitchFamily="18" charset="0"/>
                <a:sym typeface="Wingdings 2" panose="05020102010507070707" pitchFamily="18" charset="2"/>
              </a:rPr>
              <a:t> </a:t>
            </a:r>
            <a:r>
              <a:rPr lang="en-US" altLang="en-US" sz="2800" b="1" dirty="0" err="1">
                <a:solidFill>
                  <a:srgbClr val="00B050"/>
                </a:solidFill>
                <a:latin typeface="Times New Roman" panose="02020603050405020304" pitchFamily="18" charset="0"/>
                <a:cs typeface="Times New Roman" panose="02020603050405020304" pitchFamily="18" charset="0"/>
                <a:sym typeface="Wingdings 2" panose="05020102010507070707" pitchFamily="18" charset="2"/>
              </a:rPr>
              <a:t>văn</a:t>
            </a:r>
            <a:r>
              <a:rPr lang="en-US" altLang="en-US" sz="2800" b="1" dirty="0">
                <a:solidFill>
                  <a:srgbClr val="00B050"/>
                </a:solidFill>
                <a:latin typeface="Times New Roman" panose="02020603050405020304" pitchFamily="18" charset="0"/>
                <a:cs typeface="Times New Roman" panose="02020603050405020304" pitchFamily="18" charset="0"/>
                <a:sym typeface="Wingdings 2" panose="05020102010507070707" pitchFamily="18" charset="2"/>
              </a:rPr>
              <a:t>:</a:t>
            </a:r>
          </a:p>
          <a:p>
            <a:pPr algn="just">
              <a:lnSpc>
                <a:spcPct val="150000"/>
              </a:lnSpc>
            </a:pPr>
            <a:r>
              <a:rPr lang="vi-VN" sz="2800" b="1" dirty="0">
                <a:solidFill>
                  <a:srgbClr val="0000FF"/>
                </a:solidFill>
                <a:latin typeface="Times New Roman" panose="02020603050405020304" pitchFamily="18" charset="0"/>
                <a:cs typeface="Times New Roman" panose="02020603050405020304" pitchFamily="18" charset="0"/>
              </a:rPr>
              <a:t>Mỗi lần dời nhà đi, bao giờ con khỉ cũng nhảy phóc lên ngồi trên lưng con chó to. Hễ con chó đi chậm, con khỉ cấu tai chó giật giật. Con chó chạy sải thì khỉ gò lưng như người phi ngựa. Chó chạy thong thả, khỉ buông thõng hai tay, ngồi ngúc nga ngúc ngắc.</a:t>
            </a:r>
            <a:endParaRPr lang="en-US" altLang="en-US" sz="2800" b="1" dirty="0">
              <a:solidFill>
                <a:srgbClr val="00B050"/>
              </a:solidFill>
              <a:latin typeface="Times New Roman" panose="02020603050405020304" pitchFamily="18" charset="0"/>
              <a:cs typeface="Times New Roman" panose="02020603050405020304" pitchFamily="18" charset="0"/>
              <a:sym typeface="Wingdings 2" panose="05020102010507070707" pitchFamily="18" charset="2"/>
            </a:endParaRPr>
          </a:p>
          <a:p>
            <a:pPr indent="0" algn="just">
              <a:buNone/>
            </a:pPr>
            <a:endParaRPr lang="en-US" sz="2800" dirty="0"/>
          </a:p>
        </p:txBody>
      </p:sp>
      <p:sp>
        <p:nvSpPr>
          <p:cNvPr id="9" name="Rectangle 18"/>
          <p:cNvSpPr>
            <a:spLocks noChangeArrowheads="1"/>
          </p:cNvSpPr>
          <p:nvPr/>
        </p:nvSpPr>
        <p:spPr bwMode="auto">
          <a:xfrm>
            <a:off x="713740" y="4398221"/>
            <a:ext cx="30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b="1" dirty="0">
                <a:solidFill>
                  <a:srgbClr val="FF0000"/>
                </a:solidFill>
                <a:latin typeface="Times New Roman" panose="02020603050405020304" pitchFamily="18" charset="0"/>
                <a:cs typeface="Times New Roman" panose="02020603050405020304" pitchFamily="18" charset="0"/>
              </a:rPr>
              <a:t>(3)</a:t>
            </a:r>
          </a:p>
        </p:txBody>
      </p:sp>
      <p:sp>
        <p:nvSpPr>
          <p:cNvPr id="72714" name="Text Box 10"/>
          <p:cNvSpPr txBox="1">
            <a:spLocks noChangeArrowheads="1"/>
          </p:cNvSpPr>
          <p:nvPr/>
        </p:nvSpPr>
        <p:spPr bwMode="auto">
          <a:xfrm>
            <a:off x="4103370" y="334645"/>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0000FF"/>
                </a:solidFill>
                <a:latin typeface="Times New Roman" panose="02020603050405020304" pitchFamily="18" charset="0"/>
                <a:cs typeface="Times New Roman" panose="02020603050405020304" pitchFamily="18" charset="0"/>
              </a:rPr>
              <a:t>LUYỆN TỪ VÀ CÂU</a:t>
            </a:r>
          </a:p>
        </p:txBody>
      </p:sp>
      <p:sp>
        <p:nvSpPr>
          <p:cNvPr id="3" name="Text Box 10"/>
          <p:cNvSpPr txBox="1">
            <a:spLocks noChangeArrowheads="1"/>
          </p:cNvSpPr>
          <p:nvPr/>
        </p:nvSpPr>
        <p:spPr bwMode="auto">
          <a:xfrm>
            <a:off x="4103370" y="814705"/>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FF0000"/>
                </a:solidFill>
                <a:latin typeface="Times New Roman" panose="02020603050405020304" pitchFamily="18" charset="0"/>
                <a:cs typeface="Times New Roman" panose="02020603050405020304" pitchFamily="18" charset="0"/>
              </a:rPr>
              <a:t>CÂU GHÉP</a:t>
            </a:r>
          </a:p>
        </p:txBody>
      </p:sp>
      <p:sp>
        <p:nvSpPr>
          <p:cNvPr id="2" name="Text Box 10"/>
          <p:cNvSpPr txBox="1">
            <a:spLocks noChangeArrowheads="1"/>
          </p:cNvSpPr>
          <p:nvPr/>
        </p:nvSpPr>
        <p:spPr bwMode="auto">
          <a:xfrm>
            <a:off x="840740" y="1629410"/>
            <a:ext cx="2311400"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0000FF"/>
                </a:solidFill>
                <a:latin typeface="Times New Roman" panose="02020603050405020304" pitchFamily="18" charset="0"/>
                <a:cs typeface="Times New Roman" panose="02020603050405020304" pitchFamily="18" charset="0"/>
              </a:rPr>
              <a:t>I. Nhận xét: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7666"/>
                                        </p:tgtEl>
                                        <p:attrNameLst>
                                          <p:attrName>style.visibility</p:attrName>
                                        </p:attrNameLst>
                                      </p:cBhvr>
                                      <p:to>
                                        <p:strVal val="visible"/>
                                      </p:to>
                                    </p:set>
                                    <p:animEffect transition="in" filter="fade">
                                      <p:cBhvr>
                                        <p:cTn id="12" dur="500"/>
                                        <p:tgtEl>
                                          <p:spTgt spid="2766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7665"/>
                                        </p:tgtEl>
                                        <p:attrNameLst>
                                          <p:attrName>style.visibility</p:attrName>
                                        </p:attrNameLst>
                                      </p:cBhvr>
                                      <p:to>
                                        <p:strVal val="visible"/>
                                      </p:to>
                                    </p:set>
                                    <p:animEffect transition="in" filter="fade">
                                      <p:cBhvr>
                                        <p:cTn id="17" dur="500"/>
                                        <p:tgtEl>
                                          <p:spTgt spid="2766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7667"/>
                                        </p:tgtEl>
                                        <p:attrNameLst>
                                          <p:attrName>style.visibility</p:attrName>
                                        </p:attrNameLst>
                                      </p:cBhvr>
                                      <p:to>
                                        <p:strVal val="visible"/>
                                      </p:to>
                                    </p:set>
                                    <p:animEffect transition="in" filter="fade">
                                      <p:cBhvr>
                                        <p:cTn id="27" dur="500"/>
                                        <p:tgtEl>
                                          <p:spTgt spid="276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65" grpId="0" bldLvl="0" animBg="1"/>
      <p:bldP spid="27666" grpId="0" bldLvl="0" animBg="1"/>
      <p:bldP spid="27667" grpId="0" bldLvl="0" animBg="1"/>
      <p:bldP spid="8" grpId="0"/>
      <p:bldP spid="8" grpId="1"/>
      <p:bldP spid="9" grpId="0" bldLvl="0" animBg="1"/>
      <p:bldP spid="72714" grpId="1" animBg="1"/>
      <p:bldP spid="3" grpId="1" animBg="1"/>
      <p:bldP spid="2"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15"/>
          <p:cNvSpPr txBox="1">
            <a:spLocks noChangeArrowheads="1"/>
          </p:cNvSpPr>
          <p:nvPr/>
        </p:nvSpPr>
        <p:spPr bwMode="auto">
          <a:xfrm>
            <a:off x="664143" y="163631"/>
            <a:ext cx="927875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4000" dirty="0">
                <a:solidFill>
                  <a:srgbClr val="FF0000"/>
                </a:solidFill>
                <a:latin typeface="Times New Roman" panose="02020603050405020304" pitchFamily="18" charset="0"/>
              </a:rPr>
              <a:t>*</a:t>
            </a:r>
            <a:r>
              <a:rPr lang="en-US" altLang="en-US" sz="4000" b="1" dirty="0" err="1">
                <a:solidFill>
                  <a:srgbClr val="FF0000"/>
                </a:solidFill>
                <a:latin typeface="Times New Roman" panose="02020603050405020304" pitchFamily="18" charset="0"/>
              </a:rPr>
              <a:t>Xác</a:t>
            </a:r>
            <a:r>
              <a:rPr lang="en-US" altLang="en-US" sz="4000" b="1" dirty="0">
                <a:solidFill>
                  <a:srgbClr val="FF0000"/>
                </a:solidFill>
                <a:latin typeface="Times New Roman" panose="02020603050405020304" pitchFamily="18" charset="0"/>
              </a:rPr>
              <a:t> </a:t>
            </a:r>
            <a:r>
              <a:rPr lang="en-US" altLang="en-US" sz="4000" b="1" dirty="0" err="1">
                <a:solidFill>
                  <a:srgbClr val="FF0000"/>
                </a:solidFill>
                <a:latin typeface="Times New Roman" panose="02020603050405020304" pitchFamily="18" charset="0"/>
              </a:rPr>
              <a:t>định</a:t>
            </a:r>
            <a:r>
              <a:rPr lang="en-US" altLang="en-US" sz="4000" b="1" dirty="0">
                <a:solidFill>
                  <a:srgbClr val="FF0000"/>
                </a:solidFill>
                <a:latin typeface="Times New Roman" panose="02020603050405020304" pitchFamily="18" charset="0"/>
              </a:rPr>
              <a:t> </a:t>
            </a:r>
            <a:r>
              <a:rPr lang="en-US" altLang="en-US" sz="4000" b="1" dirty="0" err="1">
                <a:solidFill>
                  <a:srgbClr val="FF0000"/>
                </a:solidFill>
                <a:latin typeface="Times New Roman" panose="02020603050405020304" pitchFamily="18" charset="0"/>
              </a:rPr>
              <a:t>chủ</a:t>
            </a:r>
            <a:r>
              <a:rPr lang="en-US" altLang="en-US" sz="4000" b="1" dirty="0">
                <a:solidFill>
                  <a:srgbClr val="FF0000"/>
                </a:solidFill>
                <a:latin typeface="Times New Roman" panose="02020603050405020304" pitchFamily="18" charset="0"/>
              </a:rPr>
              <a:t> </a:t>
            </a:r>
            <a:r>
              <a:rPr lang="en-US" altLang="en-US" sz="4000" b="1" dirty="0" err="1">
                <a:solidFill>
                  <a:srgbClr val="FF0000"/>
                </a:solidFill>
                <a:latin typeface="Times New Roman" panose="02020603050405020304" pitchFamily="18" charset="0"/>
              </a:rPr>
              <a:t>ngữ</a:t>
            </a:r>
            <a:r>
              <a:rPr lang="en-US" altLang="en-US" sz="4000" b="1" dirty="0">
                <a:solidFill>
                  <a:srgbClr val="FF0000"/>
                </a:solidFill>
                <a:latin typeface="Times New Roman" panose="02020603050405020304" pitchFamily="18" charset="0"/>
              </a:rPr>
              <a:t> -</a:t>
            </a:r>
            <a:r>
              <a:rPr lang="en-US" altLang="en-US" sz="4000" b="1" dirty="0" err="1">
                <a:solidFill>
                  <a:srgbClr val="FF0000"/>
                </a:solidFill>
                <a:latin typeface="Times New Roman" panose="02020603050405020304" pitchFamily="18" charset="0"/>
              </a:rPr>
              <a:t>vị</a:t>
            </a:r>
            <a:r>
              <a:rPr lang="en-US" altLang="en-US" sz="4000" b="1" dirty="0">
                <a:solidFill>
                  <a:srgbClr val="FF0000"/>
                </a:solidFill>
                <a:latin typeface="Times New Roman" panose="02020603050405020304" pitchFamily="18" charset="0"/>
              </a:rPr>
              <a:t> </a:t>
            </a:r>
            <a:r>
              <a:rPr lang="en-US" altLang="en-US" sz="4000" b="1" dirty="0" err="1">
                <a:solidFill>
                  <a:srgbClr val="FF0000"/>
                </a:solidFill>
                <a:latin typeface="Times New Roman" panose="02020603050405020304" pitchFamily="18" charset="0"/>
              </a:rPr>
              <a:t>ngữ</a:t>
            </a:r>
            <a:r>
              <a:rPr lang="en-US" altLang="en-US" sz="4000" b="1" dirty="0">
                <a:solidFill>
                  <a:srgbClr val="FF0000"/>
                </a:solidFill>
                <a:latin typeface="Times New Roman" panose="02020603050405020304" pitchFamily="18" charset="0"/>
              </a:rPr>
              <a:t> </a:t>
            </a:r>
            <a:r>
              <a:rPr lang="en-US" altLang="en-US" sz="4000" b="1" dirty="0" err="1">
                <a:solidFill>
                  <a:srgbClr val="FF0000"/>
                </a:solidFill>
                <a:latin typeface="Times New Roman" panose="02020603050405020304" pitchFamily="18" charset="0"/>
              </a:rPr>
              <a:t>trong</a:t>
            </a:r>
            <a:r>
              <a:rPr lang="en-US" altLang="en-US" sz="4000" b="1" dirty="0">
                <a:solidFill>
                  <a:srgbClr val="FF0000"/>
                </a:solidFill>
                <a:latin typeface="Times New Roman" panose="02020603050405020304" pitchFamily="18" charset="0"/>
              </a:rPr>
              <a:t> </a:t>
            </a:r>
            <a:r>
              <a:rPr lang="en-US" altLang="en-US" sz="4000" b="1" dirty="0" err="1">
                <a:solidFill>
                  <a:srgbClr val="FF0000"/>
                </a:solidFill>
                <a:latin typeface="Times New Roman" panose="02020603050405020304" pitchFamily="18" charset="0"/>
              </a:rPr>
              <a:t>từng</a:t>
            </a:r>
            <a:r>
              <a:rPr lang="en-US" altLang="en-US" sz="4000" b="1" dirty="0">
                <a:solidFill>
                  <a:srgbClr val="FF0000"/>
                </a:solidFill>
                <a:latin typeface="Times New Roman" panose="02020603050405020304" pitchFamily="18" charset="0"/>
              </a:rPr>
              <a:t> </a:t>
            </a:r>
            <a:r>
              <a:rPr lang="en-US" altLang="en-US" sz="4000" b="1" dirty="0" err="1">
                <a:solidFill>
                  <a:srgbClr val="FF0000"/>
                </a:solidFill>
                <a:latin typeface="Times New Roman" panose="02020603050405020304" pitchFamily="18" charset="0"/>
              </a:rPr>
              <a:t>câu</a:t>
            </a:r>
            <a:endParaRPr lang="en-US" altLang="en-US" sz="4000" b="1" dirty="0">
              <a:solidFill>
                <a:srgbClr val="FF0000"/>
              </a:solidFill>
              <a:latin typeface="Times New Roman" panose="02020603050405020304" pitchFamily="18" charset="0"/>
            </a:endParaRPr>
          </a:p>
        </p:txBody>
      </p:sp>
      <p:sp>
        <p:nvSpPr>
          <p:cNvPr id="3" name="TextBox 2"/>
          <p:cNvSpPr txBox="1"/>
          <p:nvPr/>
        </p:nvSpPr>
        <p:spPr>
          <a:xfrm>
            <a:off x="482866" y="1049144"/>
            <a:ext cx="11327330" cy="1077218"/>
          </a:xfrm>
          <a:prstGeom prst="rect">
            <a:avLst/>
          </a:prstGeom>
          <a:noFill/>
        </p:spPr>
        <p:txBody>
          <a:bodyPr wrap="square">
            <a:spAutoFit/>
          </a:bodyPr>
          <a:lstStyle/>
          <a:p>
            <a:r>
              <a:rPr lang="en-US" sz="3200" b="1" dirty="0" err="1">
                <a:solidFill>
                  <a:srgbClr val="0000FF"/>
                </a:solidFill>
                <a:latin typeface="Times New Roman" panose="02020603050405020304" pitchFamily="18" charset="0"/>
                <a:cs typeface="Times New Roman" panose="02020603050405020304" pitchFamily="18" charset="0"/>
              </a:rPr>
              <a:t>Câu</a:t>
            </a:r>
            <a:r>
              <a:rPr lang="en-US" sz="3200" b="1" dirty="0">
                <a:solidFill>
                  <a:srgbClr val="0000FF"/>
                </a:solidFill>
                <a:latin typeface="Times New Roman" panose="02020603050405020304" pitchFamily="18" charset="0"/>
                <a:cs typeface="Times New Roman" panose="02020603050405020304" pitchFamily="18" charset="0"/>
              </a:rPr>
              <a:t> 1. </a:t>
            </a:r>
            <a:r>
              <a:rPr lang="vi-VN" sz="3200" b="1" dirty="0">
                <a:solidFill>
                  <a:srgbClr val="0000FF"/>
                </a:solidFill>
                <a:latin typeface="Times New Roman" panose="02020603050405020304" pitchFamily="18" charset="0"/>
                <a:cs typeface="Times New Roman" panose="02020603050405020304" pitchFamily="18" charset="0"/>
              </a:rPr>
              <a:t>Mỗi lần dời nhà đi, bao giờ con khỉ cũng nhảy phóc lên ngồi trên lưng con chó to. </a:t>
            </a:r>
          </a:p>
        </p:txBody>
      </p:sp>
      <p:sp>
        <p:nvSpPr>
          <p:cNvPr id="4" name="TextBox 3"/>
          <p:cNvSpPr txBox="1"/>
          <p:nvPr/>
        </p:nvSpPr>
        <p:spPr>
          <a:xfrm>
            <a:off x="482867" y="2607201"/>
            <a:ext cx="11327329" cy="584775"/>
          </a:xfrm>
          <a:prstGeom prst="rect">
            <a:avLst/>
          </a:prstGeom>
          <a:noFill/>
        </p:spPr>
        <p:txBody>
          <a:bodyPr wrap="square">
            <a:spAutoFit/>
          </a:bodyPr>
          <a:lstStyle/>
          <a:p>
            <a:r>
              <a:rPr lang="en-US" sz="3200" b="1" dirty="0" err="1">
                <a:solidFill>
                  <a:srgbClr val="00B050"/>
                </a:solidFill>
                <a:latin typeface="Times New Roman" panose="02020603050405020304" pitchFamily="18" charset="0"/>
                <a:cs typeface="Times New Roman" panose="02020603050405020304" pitchFamily="18" charset="0"/>
              </a:rPr>
              <a:t>Câu</a:t>
            </a:r>
            <a:r>
              <a:rPr lang="en-US" sz="3200" b="1" dirty="0">
                <a:solidFill>
                  <a:srgbClr val="00B050"/>
                </a:solidFill>
                <a:latin typeface="Times New Roman" panose="02020603050405020304" pitchFamily="18" charset="0"/>
                <a:cs typeface="Times New Roman" panose="02020603050405020304" pitchFamily="18" charset="0"/>
              </a:rPr>
              <a:t> 2. </a:t>
            </a:r>
            <a:r>
              <a:rPr lang="vi-VN" sz="3200" b="1" dirty="0">
                <a:solidFill>
                  <a:srgbClr val="00B050"/>
                </a:solidFill>
                <a:latin typeface="Times New Roman" panose="02020603050405020304" pitchFamily="18" charset="0"/>
                <a:cs typeface="Times New Roman" panose="02020603050405020304" pitchFamily="18" charset="0"/>
              </a:rPr>
              <a:t>Hễ con chó đi chậm, con khỉ cấu tai chó giật giật. </a:t>
            </a:r>
            <a:endParaRPr lang="en-US" sz="3200" dirty="0">
              <a:solidFill>
                <a:srgbClr val="00B050"/>
              </a:solidFill>
            </a:endParaRPr>
          </a:p>
        </p:txBody>
      </p:sp>
      <p:sp>
        <p:nvSpPr>
          <p:cNvPr id="5" name="TextBox 4"/>
          <p:cNvSpPr txBox="1"/>
          <p:nvPr/>
        </p:nvSpPr>
        <p:spPr>
          <a:xfrm>
            <a:off x="414572" y="3936799"/>
            <a:ext cx="11962599" cy="584775"/>
          </a:xfrm>
          <a:prstGeom prst="rect">
            <a:avLst/>
          </a:prstGeom>
          <a:noFill/>
        </p:spPr>
        <p:txBody>
          <a:bodyPr wrap="square">
            <a:spAutoFit/>
          </a:bodyPr>
          <a:lstStyle/>
          <a:p>
            <a:r>
              <a:rPr lang="en-US" sz="3200" b="1" dirty="0" err="1">
                <a:solidFill>
                  <a:srgbClr val="0000FF"/>
                </a:solidFill>
                <a:latin typeface="Times New Roman" panose="02020603050405020304" pitchFamily="18" charset="0"/>
                <a:cs typeface="Times New Roman" panose="02020603050405020304" pitchFamily="18" charset="0"/>
              </a:rPr>
              <a:t>Câu</a:t>
            </a:r>
            <a:r>
              <a:rPr lang="en-US" sz="3200" b="1" dirty="0">
                <a:solidFill>
                  <a:srgbClr val="0000FF"/>
                </a:solidFill>
                <a:latin typeface="Times New Roman" panose="02020603050405020304" pitchFamily="18" charset="0"/>
                <a:cs typeface="Times New Roman" panose="02020603050405020304" pitchFamily="18" charset="0"/>
              </a:rPr>
              <a:t> 3. </a:t>
            </a:r>
            <a:r>
              <a:rPr lang="vi-VN" sz="3200" b="1" dirty="0">
                <a:solidFill>
                  <a:srgbClr val="0000FF"/>
                </a:solidFill>
                <a:latin typeface="Times New Roman" panose="02020603050405020304" pitchFamily="18" charset="0"/>
                <a:cs typeface="Times New Roman" panose="02020603050405020304" pitchFamily="18" charset="0"/>
              </a:rPr>
              <a:t>Con chó chạy sải thì khỉ gò lưng như người phi ngựa. </a:t>
            </a:r>
            <a:endParaRPr lang="en-US" sz="3200" dirty="0">
              <a:solidFill>
                <a:srgbClr val="0000FF"/>
              </a:solidFill>
            </a:endParaRPr>
          </a:p>
        </p:txBody>
      </p:sp>
      <p:sp>
        <p:nvSpPr>
          <p:cNvPr id="6" name="TextBox 5"/>
          <p:cNvSpPr txBox="1"/>
          <p:nvPr/>
        </p:nvSpPr>
        <p:spPr>
          <a:xfrm>
            <a:off x="308505" y="5187595"/>
            <a:ext cx="11510212" cy="587148"/>
          </a:xfrm>
          <a:prstGeom prst="rect">
            <a:avLst/>
          </a:prstGeom>
          <a:noFill/>
        </p:spPr>
        <p:txBody>
          <a:bodyPr wrap="square">
            <a:spAutoFit/>
          </a:bodyPr>
          <a:lstStyle/>
          <a:p>
            <a:pPr>
              <a:lnSpc>
                <a:spcPct val="150000"/>
              </a:lnSpc>
            </a:pPr>
            <a:r>
              <a:rPr lang="en-US" sz="2400" b="1" dirty="0" err="1">
                <a:solidFill>
                  <a:srgbClr val="9900CC"/>
                </a:solidFill>
                <a:latin typeface="Times New Roman" panose="02020603050405020304" pitchFamily="18" charset="0"/>
                <a:cs typeface="Times New Roman" panose="02020603050405020304" pitchFamily="18" charset="0"/>
              </a:rPr>
              <a:t>Câu</a:t>
            </a:r>
            <a:r>
              <a:rPr lang="en-US" sz="2400" b="1" dirty="0">
                <a:solidFill>
                  <a:srgbClr val="9900CC"/>
                </a:solidFill>
                <a:latin typeface="Times New Roman" panose="02020603050405020304" pitchFamily="18" charset="0"/>
                <a:cs typeface="Times New Roman" panose="02020603050405020304" pitchFamily="18" charset="0"/>
              </a:rPr>
              <a:t> 4. </a:t>
            </a:r>
            <a:r>
              <a:rPr lang="vi-VN" sz="2400" b="1" dirty="0">
                <a:solidFill>
                  <a:srgbClr val="9900CC"/>
                </a:solidFill>
                <a:latin typeface="Times New Roman" panose="02020603050405020304" pitchFamily="18" charset="0"/>
                <a:cs typeface="Times New Roman" panose="02020603050405020304" pitchFamily="18" charset="0"/>
              </a:rPr>
              <a:t>Chó chạy thong thả, khỉ buông thõng hai tay, ngồi ngúc nga ngúc ngắc.</a:t>
            </a:r>
            <a:endParaRPr lang="en-US" sz="2400" dirty="0">
              <a:solidFill>
                <a:srgbClr val="9900CC"/>
              </a:solidFill>
            </a:endParaRPr>
          </a:p>
        </p:txBody>
      </p:sp>
      <p:sp>
        <p:nvSpPr>
          <p:cNvPr id="7" name="Line 11"/>
          <p:cNvSpPr>
            <a:spLocks noChangeShapeType="1"/>
          </p:cNvSpPr>
          <p:nvPr/>
        </p:nvSpPr>
        <p:spPr bwMode="auto">
          <a:xfrm flipH="1">
            <a:off x="7883706" y="1162367"/>
            <a:ext cx="152400" cy="38100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 name="Line 43"/>
          <p:cNvSpPr>
            <a:spLocks noChangeShapeType="1"/>
          </p:cNvSpPr>
          <p:nvPr/>
        </p:nvSpPr>
        <p:spPr bwMode="auto">
          <a:xfrm>
            <a:off x="6651057" y="1543367"/>
            <a:ext cx="1203960" cy="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Rectangle 59"/>
          <p:cNvSpPr>
            <a:spLocks noChangeArrowheads="1"/>
          </p:cNvSpPr>
          <p:nvPr/>
        </p:nvSpPr>
        <p:spPr bwMode="auto">
          <a:xfrm>
            <a:off x="7093017" y="1543367"/>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CN</a:t>
            </a:r>
          </a:p>
        </p:txBody>
      </p:sp>
      <p:sp>
        <p:nvSpPr>
          <p:cNvPr id="13" name="Rectangle 60"/>
          <p:cNvSpPr>
            <a:spLocks noChangeArrowheads="1"/>
          </p:cNvSpPr>
          <p:nvPr/>
        </p:nvSpPr>
        <p:spPr bwMode="auto">
          <a:xfrm>
            <a:off x="9607617" y="1543367"/>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a:solidFill>
                  <a:srgbClr val="FF0000"/>
                </a:solidFill>
                <a:latin typeface="Times New Roman" panose="02020603050405020304" pitchFamily="18" charset="0"/>
                <a:cs typeface="Times New Roman" panose="02020603050405020304" pitchFamily="18" charset="0"/>
              </a:rPr>
              <a:t>VN</a:t>
            </a:r>
          </a:p>
        </p:txBody>
      </p:sp>
      <p:sp>
        <p:nvSpPr>
          <p:cNvPr id="14" name="Line 15"/>
          <p:cNvSpPr>
            <a:spLocks noChangeShapeType="1"/>
          </p:cNvSpPr>
          <p:nvPr/>
        </p:nvSpPr>
        <p:spPr bwMode="auto">
          <a:xfrm>
            <a:off x="7931217" y="1543367"/>
            <a:ext cx="3352800" cy="0"/>
          </a:xfrm>
          <a:prstGeom prst="line">
            <a:avLst/>
          </a:prstGeom>
          <a:noFill/>
          <a:ln w="76200" cmpd="tri">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dirty="0">
              <a:latin typeface="Times New Roman" panose="02020603050405020304" pitchFamily="18" charset="0"/>
              <a:cs typeface="Times New Roman" panose="02020603050405020304" pitchFamily="18" charset="0"/>
            </a:endParaRPr>
          </a:p>
        </p:txBody>
      </p:sp>
      <p:sp>
        <p:nvSpPr>
          <p:cNvPr id="15" name="Line 15"/>
          <p:cNvSpPr>
            <a:spLocks noChangeShapeType="1"/>
          </p:cNvSpPr>
          <p:nvPr/>
        </p:nvSpPr>
        <p:spPr bwMode="auto">
          <a:xfrm>
            <a:off x="556662" y="2042277"/>
            <a:ext cx="4332972" cy="0"/>
          </a:xfrm>
          <a:prstGeom prst="line">
            <a:avLst/>
          </a:prstGeom>
          <a:noFill/>
          <a:ln w="76200" cmpd="tri">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dirty="0">
              <a:latin typeface="Times New Roman" panose="02020603050405020304" pitchFamily="18" charset="0"/>
              <a:cs typeface="Times New Roman" panose="02020603050405020304" pitchFamily="18" charset="0"/>
            </a:endParaRPr>
          </a:p>
        </p:txBody>
      </p:sp>
      <p:grpSp>
        <p:nvGrpSpPr>
          <p:cNvPr id="16" name="Group 106"/>
          <p:cNvGrpSpPr/>
          <p:nvPr/>
        </p:nvGrpSpPr>
        <p:grpSpPr bwMode="auto">
          <a:xfrm>
            <a:off x="2991278" y="3493009"/>
            <a:ext cx="1676400" cy="314036"/>
            <a:chOff x="768" y="1912"/>
            <a:chExt cx="1392" cy="204"/>
          </a:xfrm>
        </p:grpSpPr>
        <p:grpSp>
          <p:nvGrpSpPr>
            <p:cNvPr id="17" name="Group 70"/>
            <p:cNvGrpSpPr/>
            <p:nvPr/>
          </p:nvGrpSpPr>
          <p:grpSpPr bwMode="auto">
            <a:xfrm>
              <a:off x="768" y="1912"/>
              <a:ext cx="1392" cy="204"/>
              <a:chOff x="768" y="2016"/>
              <a:chExt cx="1392" cy="198"/>
            </a:xfrm>
          </p:grpSpPr>
          <p:sp>
            <p:nvSpPr>
              <p:cNvPr id="19" name="Line 67"/>
              <p:cNvSpPr>
                <a:spLocks noChangeShapeType="1"/>
              </p:cNvSpPr>
              <p:nvPr/>
            </p:nvSpPr>
            <p:spPr bwMode="auto">
              <a:xfrm>
                <a:off x="864" y="2214"/>
                <a:ext cx="1200" cy="0"/>
              </a:xfrm>
              <a:prstGeom prst="line">
                <a:avLst/>
              </a:prstGeom>
              <a:noFill/>
              <a:ln w="28575">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 name="Line 68"/>
              <p:cNvSpPr>
                <a:spLocks noChangeShapeType="1"/>
              </p:cNvSpPr>
              <p:nvPr/>
            </p:nvSpPr>
            <p:spPr bwMode="auto">
              <a:xfrm flipH="1">
                <a:off x="2064" y="2016"/>
                <a:ext cx="96" cy="192"/>
              </a:xfrm>
              <a:prstGeom prst="line">
                <a:avLst/>
              </a:prstGeom>
              <a:noFill/>
              <a:ln w="28575">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 name="Line 69"/>
              <p:cNvSpPr>
                <a:spLocks noChangeShapeType="1"/>
              </p:cNvSpPr>
              <p:nvPr/>
            </p:nvSpPr>
            <p:spPr bwMode="auto">
              <a:xfrm>
                <a:off x="768" y="2016"/>
                <a:ext cx="96" cy="192"/>
              </a:xfrm>
              <a:prstGeom prst="line">
                <a:avLst/>
              </a:prstGeom>
              <a:noFill/>
              <a:ln w="28575">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8" name="Rectangle 101"/>
            <p:cNvSpPr>
              <a:spLocks noChangeArrowheads="1"/>
            </p:cNvSpPr>
            <p:nvPr/>
          </p:nvSpPr>
          <p:spPr bwMode="auto">
            <a:xfrm>
              <a:off x="1272" y="1925"/>
              <a:ext cx="288"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err="1">
                  <a:solidFill>
                    <a:srgbClr val="FF0000"/>
                  </a:solidFill>
                  <a:latin typeface="Times New Roman" panose="02020603050405020304" pitchFamily="18" charset="0"/>
                  <a:cs typeface="Times New Roman" panose="02020603050405020304" pitchFamily="18" charset="0"/>
                </a:rPr>
                <a:t>Vế</a:t>
              </a:r>
              <a:r>
                <a:rPr lang="en-US" altLang="en-US" sz="2400" b="1" dirty="0">
                  <a:solidFill>
                    <a:srgbClr val="FF0000"/>
                  </a:solidFill>
                  <a:latin typeface="Times New Roman" panose="02020603050405020304" pitchFamily="18" charset="0"/>
                  <a:cs typeface="Times New Roman" panose="02020603050405020304" pitchFamily="18" charset="0"/>
                </a:rPr>
                <a:t> 1</a:t>
              </a:r>
            </a:p>
          </p:txBody>
        </p:sp>
      </p:grpSp>
      <p:sp>
        <p:nvSpPr>
          <p:cNvPr id="22" name="Line 11"/>
          <p:cNvSpPr>
            <a:spLocks noChangeShapeType="1"/>
          </p:cNvSpPr>
          <p:nvPr/>
        </p:nvSpPr>
        <p:spPr bwMode="auto">
          <a:xfrm flipH="1">
            <a:off x="3714363" y="2734606"/>
            <a:ext cx="152400" cy="38100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 name="Line 43"/>
          <p:cNvSpPr>
            <a:spLocks noChangeShapeType="1"/>
          </p:cNvSpPr>
          <p:nvPr/>
        </p:nvSpPr>
        <p:spPr bwMode="auto">
          <a:xfrm>
            <a:off x="2481714" y="3115606"/>
            <a:ext cx="1203960" cy="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 name="Rectangle 59"/>
          <p:cNvSpPr>
            <a:spLocks noChangeArrowheads="1"/>
          </p:cNvSpPr>
          <p:nvPr/>
        </p:nvSpPr>
        <p:spPr bwMode="auto">
          <a:xfrm>
            <a:off x="2923674" y="3115606"/>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CN</a:t>
            </a:r>
          </a:p>
        </p:txBody>
      </p:sp>
      <p:sp>
        <p:nvSpPr>
          <p:cNvPr id="25" name="Rectangle 60"/>
          <p:cNvSpPr>
            <a:spLocks noChangeArrowheads="1"/>
          </p:cNvSpPr>
          <p:nvPr/>
        </p:nvSpPr>
        <p:spPr bwMode="auto">
          <a:xfrm>
            <a:off x="4278081" y="3141144"/>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VN</a:t>
            </a:r>
          </a:p>
        </p:txBody>
      </p:sp>
      <p:sp>
        <p:nvSpPr>
          <p:cNvPr id="26" name="Line 15"/>
          <p:cNvSpPr>
            <a:spLocks noChangeShapeType="1"/>
          </p:cNvSpPr>
          <p:nvPr/>
        </p:nvSpPr>
        <p:spPr bwMode="auto">
          <a:xfrm>
            <a:off x="3771190" y="3112108"/>
            <a:ext cx="1513079" cy="0"/>
          </a:xfrm>
          <a:prstGeom prst="line">
            <a:avLst/>
          </a:prstGeom>
          <a:noFill/>
          <a:ln w="76200" cmpd="tri">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dirty="0">
              <a:latin typeface="Times New Roman" panose="02020603050405020304" pitchFamily="18" charset="0"/>
              <a:cs typeface="Times New Roman" panose="02020603050405020304" pitchFamily="18" charset="0"/>
            </a:endParaRPr>
          </a:p>
        </p:txBody>
      </p:sp>
      <p:sp>
        <p:nvSpPr>
          <p:cNvPr id="27" name="Line 11"/>
          <p:cNvSpPr>
            <a:spLocks noChangeShapeType="1"/>
          </p:cNvSpPr>
          <p:nvPr/>
        </p:nvSpPr>
        <p:spPr bwMode="auto">
          <a:xfrm flipH="1">
            <a:off x="6694760" y="2734606"/>
            <a:ext cx="152400" cy="38100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 name="Line 43"/>
          <p:cNvSpPr>
            <a:spLocks noChangeShapeType="1"/>
          </p:cNvSpPr>
          <p:nvPr/>
        </p:nvSpPr>
        <p:spPr bwMode="auto">
          <a:xfrm>
            <a:off x="5462111" y="3115606"/>
            <a:ext cx="1203960" cy="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 name="Rectangle 59"/>
          <p:cNvSpPr>
            <a:spLocks noChangeArrowheads="1"/>
          </p:cNvSpPr>
          <p:nvPr/>
        </p:nvSpPr>
        <p:spPr bwMode="auto">
          <a:xfrm>
            <a:off x="5904071" y="3115606"/>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CN</a:t>
            </a:r>
          </a:p>
        </p:txBody>
      </p:sp>
      <p:sp>
        <p:nvSpPr>
          <p:cNvPr id="30" name="Rectangle 60"/>
          <p:cNvSpPr>
            <a:spLocks noChangeArrowheads="1"/>
          </p:cNvSpPr>
          <p:nvPr/>
        </p:nvSpPr>
        <p:spPr bwMode="auto">
          <a:xfrm>
            <a:off x="7258478" y="3141144"/>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VN</a:t>
            </a:r>
          </a:p>
        </p:txBody>
      </p:sp>
      <p:sp>
        <p:nvSpPr>
          <p:cNvPr id="31" name="Line 15"/>
          <p:cNvSpPr>
            <a:spLocks noChangeShapeType="1"/>
          </p:cNvSpPr>
          <p:nvPr/>
        </p:nvSpPr>
        <p:spPr bwMode="auto">
          <a:xfrm>
            <a:off x="6751587" y="3112108"/>
            <a:ext cx="3403066" cy="0"/>
          </a:xfrm>
          <a:prstGeom prst="line">
            <a:avLst/>
          </a:prstGeom>
          <a:noFill/>
          <a:ln w="76200" cmpd="tri">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dirty="0">
              <a:latin typeface="Times New Roman" panose="02020603050405020304" pitchFamily="18" charset="0"/>
              <a:cs typeface="Times New Roman" panose="02020603050405020304" pitchFamily="18" charset="0"/>
            </a:endParaRPr>
          </a:p>
        </p:txBody>
      </p:sp>
      <p:grpSp>
        <p:nvGrpSpPr>
          <p:cNvPr id="32" name="Group 106"/>
          <p:cNvGrpSpPr/>
          <p:nvPr/>
        </p:nvGrpSpPr>
        <p:grpSpPr bwMode="auto">
          <a:xfrm>
            <a:off x="6039278" y="3521601"/>
            <a:ext cx="1676400" cy="314036"/>
            <a:chOff x="768" y="1912"/>
            <a:chExt cx="1392" cy="204"/>
          </a:xfrm>
        </p:grpSpPr>
        <p:grpSp>
          <p:nvGrpSpPr>
            <p:cNvPr id="33" name="Group 70"/>
            <p:cNvGrpSpPr/>
            <p:nvPr/>
          </p:nvGrpSpPr>
          <p:grpSpPr bwMode="auto">
            <a:xfrm>
              <a:off x="768" y="1912"/>
              <a:ext cx="1392" cy="204"/>
              <a:chOff x="768" y="2016"/>
              <a:chExt cx="1392" cy="198"/>
            </a:xfrm>
          </p:grpSpPr>
          <p:sp>
            <p:nvSpPr>
              <p:cNvPr id="35" name="Line 67"/>
              <p:cNvSpPr>
                <a:spLocks noChangeShapeType="1"/>
              </p:cNvSpPr>
              <p:nvPr/>
            </p:nvSpPr>
            <p:spPr bwMode="auto">
              <a:xfrm>
                <a:off x="864" y="2214"/>
                <a:ext cx="1200" cy="0"/>
              </a:xfrm>
              <a:prstGeom prst="line">
                <a:avLst/>
              </a:prstGeom>
              <a:noFill/>
              <a:ln w="28575">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 name="Line 68"/>
              <p:cNvSpPr>
                <a:spLocks noChangeShapeType="1"/>
              </p:cNvSpPr>
              <p:nvPr/>
            </p:nvSpPr>
            <p:spPr bwMode="auto">
              <a:xfrm flipH="1">
                <a:off x="2064" y="2016"/>
                <a:ext cx="96" cy="192"/>
              </a:xfrm>
              <a:prstGeom prst="line">
                <a:avLst/>
              </a:prstGeom>
              <a:noFill/>
              <a:ln w="28575">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 name="Line 69"/>
              <p:cNvSpPr>
                <a:spLocks noChangeShapeType="1"/>
              </p:cNvSpPr>
              <p:nvPr/>
            </p:nvSpPr>
            <p:spPr bwMode="auto">
              <a:xfrm>
                <a:off x="768" y="2016"/>
                <a:ext cx="96" cy="192"/>
              </a:xfrm>
              <a:prstGeom prst="line">
                <a:avLst/>
              </a:prstGeom>
              <a:noFill/>
              <a:ln w="28575">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4" name="Rectangle 101"/>
            <p:cNvSpPr>
              <a:spLocks noChangeArrowheads="1"/>
            </p:cNvSpPr>
            <p:nvPr/>
          </p:nvSpPr>
          <p:spPr bwMode="auto">
            <a:xfrm>
              <a:off x="1272" y="1925"/>
              <a:ext cx="288"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err="1">
                  <a:solidFill>
                    <a:srgbClr val="FF0000"/>
                  </a:solidFill>
                  <a:latin typeface="Times New Roman" panose="02020603050405020304" pitchFamily="18" charset="0"/>
                  <a:cs typeface="Times New Roman" panose="02020603050405020304" pitchFamily="18" charset="0"/>
                </a:rPr>
                <a:t>Vế</a:t>
              </a:r>
              <a:r>
                <a:rPr lang="en-US" altLang="en-US" sz="2400" b="1" dirty="0">
                  <a:solidFill>
                    <a:srgbClr val="FF0000"/>
                  </a:solidFill>
                  <a:latin typeface="Times New Roman" panose="02020603050405020304" pitchFamily="18" charset="0"/>
                  <a:cs typeface="Times New Roman" panose="02020603050405020304" pitchFamily="18" charset="0"/>
                </a:rPr>
                <a:t> 2</a:t>
              </a:r>
            </a:p>
          </p:txBody>
        </p:sp>
      </p:grpSp>
      <p:grpSp>
        <p:nvGrpSpPr>
          <p:cNvPr id="38" name="Group 106"/>
          <p:cNvGrpSpPr/>
          <p:nvPr/>
        </p:nvGrpSpPr>
        <p:grpSpPr bwMode="auto">
          <a:xfrm>
            <a:off x="2408639" y="4866626"/>
            <a:ext cx="1676400" cy="314036"/>
            <a:chOff x="768" y="1912"/>
            <a:chExt cx="1392" cy="204"/>
          </a:xfrm>
        </p:grpSpPr>
        <p:grpSp>
          <p:nvGrpSpPr>
            <p:cNvPr id="39" name="Group 70"/>
            <p:cNvGrpSpPr/>
            <p:nvPr/>
          </p:nvGrpSpPr>
          <p:grpSpPr bwMode="auto">
            <a:xfrm>
              <a:off x="768" y="1912"/>
              <a:ext cx="1392" cy="204"/>
              <a:chOff x="768" y="2016"/>
              <a:chExt cx="1392" cy="198"/>
            </a:xfrm>
          </p:grpSpPr>
          <p:sp>
            <p:nvSpPr>
              <p:cNvPr id="41" name="Line 67"/>
              <p:cNvSpPr>
                <a:spLocks noChangeShapeType="1"/>
              </p:cNvSpPr>
              <p:nvPr/>
            </p:nvSpPr>
            <p:spPr bwMode="auto">
              <a:xfrm>
                <a:off x="864" y="2214"/>
                <a:ext cx="1200" cy="0"/>
              </a:xfrm>
              <a:prstGeom prst="line">
                <a:avLst/>
              </a:prstGeom>
              <a:noFill/>
              <a:ln w="28575">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 name="Line 68"/>
              <p:cNvSpPr>
                <a:spLocks noChangeShapeType="1"/>
              </p:cNvSpPr>
              <p:nvPr/>
            </p:nvSpPr>
            <p:spPr bwMode="auto">
              <a:xfrm flipH="1">
                <a:off x="2064" y="2016"/>
                <a:ext cx="96" cy="192"/>
              </a:xfrm>
              <a:prstGeom prst="line">
                <a:avLst/>
              </a:prstGeom>
              <a:noFill/>
              <a:ln w="28575">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 name="Line 69"/>
              <p:cNvSpPr>
                <a:spLocks noChangeShapeType="1"/>
              </p:cNvSpPr>
              <p:nvPr/>
            </p:nvSpPr>
            <p:spPr bwMode="auto">
              <a:xfrm>
                <a:off x="768" y="2016"/>
                <a:ext cx="96" cy="192"/>
              </a:xfrm>
              <a:prstGeom prst="line">
                <a:avLst/>
              </a:prstGeom>
              <a:noFill/>
              <a:ln w="28575">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0" name="Rectangle 101"/>
            <p:cNvSpPr>
              <a:spLocks noChangeArrowheads="1"/>
            </p:cNvSpPr>
            <p:nvPr/>
          </p:nvSpPr>
          <p:spPr bwMode="auto">
            <a:xfrm>
              <a:off x="1272" y="1925"/>
              <a:ext cx="288"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err="1">
                  <a:solidFill>
                    <a:srgbClr val="FF0000"/>
                  </a:solidFill>
                  <a:latin typeface="Times New Roman" panose="02020603050405020304" pitchFamily="18" charset="0"/>
                  <a:cs typeface="Times New Roman" panose="02020603050405020304" pitchFamily="18" charset="0"/>
                </a:rPr>
                <a:t>Vế</a:t>
              </a:r>
              <a:r>
                <a:rPr lang="en-US" altLang="en-US" sz="2400" b="1" dirty="0">
                  <a:solidFill>
                    <a:srgbClr val="FF0000"/>
                  </a:solidFill>
                  <a:latin typeface="Times New Roman" panose="02020603050405020304" pitchFamily="18" charset="0"/>
                  <a:cs typeface="Times New Roman" panose="02020603050405020304" pitchFamily="18" charset="0"/>
                </a:rPr>
                <a:t> 1</a:t>
              </a:r>
            </a:p>
          </p:txBody>
        </p:sp>
      </p:grpSp>
      <p:sp>
        <p:nvSpPr>
          <p:cNvPr id="44" name="Line 11"/>
          <p:cNvSpPr>
            <a:spLocks noChangeShapeType="1"/>
          </p:cNvSpPr>
          <p:nvPr/>
        </p:nvSpPr>
        <p:spPr bwMode="auto">
          <a:xfrm flipH="1">
            <a:off x="3131724" y="4108223"/>
            <a:ext cx="152400" cy="38100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 name="Line 43"/>
          <p:cNvSpPr>
            <a:spLocks noChangeShapeType="1"/>
          </p:cNvSpPr>
          <p:nvPr/>
        </p:nvSpPr>
        <p:spPr bwMode="auto">
          <a:xfrm>
            <a:off x="1714218" y="4412223"/>
            <a:ext cx="1388817" cy="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 name="Rectangle 59"/>
          <p:cNvSpPr>
            <a:spLocks noChangeArrowheads="1"/>
          </p:cNvSpPr>
          <p:nvPr/>
        </p:nvSpPr>
        <p:spPr bwMode="auto">
          <a:xfrm>
            <a:off x="2341035" y="4489223"/>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CN</a:t>
            </a:r>
          </a:p>
        </p:txBody>
      </p:sp>
      <p:sp>
        <p:nvSpPr>
          <p:cNvPr id="47" name="Rectangle 60"/>
          <p:cNvSpPr>
            <a:spLocks noChangeArrowheads="1"/>
          </p:cNvSpPr>
          <p:nvPr/>
        </p:nvSpPr>
        <p:spPr bwMode="auto">
          <a:xfrm>
            <a:off x="3695442" y="4514761"/>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VN</a:t>
            </a:r>
          </a:p>
        </p:txBody>
      </p:sp>
      <p:sp>
        <p:nvSpPr>
          <p:cNvPr id="48" name="Line 15"/>
          <p:cNvSpPr>
            <a:spLocks noChangeShapeType="1"/>
          </p:cNvSpPr>
          <p:nvPr/>
        </p:nvSpPr>
        <p:spPr bwMode="auto">
          <a:xfrm>
            <a:off x="3188551" y="4447225"/>
            <a:ext cx="1513079" cy="0"/>
          </a:xfrm>
          <a:prstGeom prst="line">
            <a:avLst/>
          </a:prstGeom>
          <a:noFill/>
          <a:ln w="76200" cmpd="tri">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dirty="0">
              <a:latin typeface="Times New Roman" panose="02020603050405020304" pitchFamily="18" charset="0"/>
              <a:cs typeface="Times New Roman" panose="02020603050405020304" pitchFamily="18" charset="0"/>
            </a:endParaRPr>
          </a:p>
        </p:txBody>
      </p:sp>
      <p:sp>
        <p:nvSpPr>
          <p:cNvPr id="49" name="Line 11"/>
          <p:cNvSpPr>
            <a:spLocks noChangeShapeType="1"/>
          </p:cNvSpPr>
          <p:nvPr/>
        </p:nvSpPr>
        <p:spPr bwMode="auto">
          <a:xfrm flipH="1">
            <a:off x="5881119" y="4098598"/>
            <a:ext cx="152400" cy="38100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 name="Line 43"/>
          <p:cNvSpPr>
            <a:spLocks noChangeShapeType="1"/>
          </p:cNvSpPr>
          <p:nvPr/>
        </p:nvSpPr>
        <p:spPr bwMode="auto">
          <a:xfrm>
            <a:off x="5331858" y="4421848"/>
            <a:ext cx="577167" cy="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 name="Rectangle 59"/>
          <p:cNvSpPr>
            <a:spLocks noChangeArrowheads="1"/>
          </p:cNvSpPr>
          <p:nvPr/>
        </p:nvSpPr>
        <p:spPr bwMode="auto">
          <a:xfrm>
            <a:off x="5321432" y="4489223"/>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CN</a:t>
            </a:r>
          </a:p>
        </p:txBody>
      </p:sp>
      <p:sp>
        <p:nvSpPr>
          <p:cNvPr id="52" name="Rectangle 60"/>
          <p:cNvSpPr>
            <a:spLocks noChangeArrowheads="1"/>
          </p:cNvSpPr>
          <p:nvPr/>
        </p:nvSpPr>
        <p:spPr bwMode="auto">
          <a:xfrm>
            <a:off x="6675839" y="4514761"/>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VN</a:t>
            </a:r>
          </a:p>
        </p:txBody>
      </p:sp>
      <p:sp>
        <p:nvSpPr>
          <p:cNvPr id="53" name="Line 15"/>
          <p:cNvSpPr>
            <a:spLocks noChangeShapeType="1"/>
          </p:cNvSpPr>
          <p:nvPr/>
        </p:nvSpPr>
        <p:spPr bwMode="auto">
          <a:xfrm>
            <a:off x="6014144" y="4460702"/>
            <a:ext cx="4852777" cy="0"/>
          </a:xfrm>
          <a:prstGeom prst="line">
            <a:avLst/>
          </a:prstGeom>
          <a:noFill/>
          <a:ln w="76200" cmpd="tri">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dirty="0">
              <a:latin typeface="Times New Roman" panose="02020603050405020304" pitchFamily="18" charset="0"/>
              <a:cs typeface="Times New Roman" panose="02020603050405020304" pitchFamily="18" charset="0"/>
            </a:endParaRPr>
          </a:p>
        </p:txBody>
      </p:sp>
      <p:grpSp>
        <p:nvGrpSpPr>
          <p:cNvPr id="54" name="Group 106"/>
          <p:cNvGrpSpPr/>
          <p:nvPr/>
        </p:nvGrpSpPr>
        <p:grpSpPr bwMode="auto">
          <a:xfrm>
            <a:off x="5456639" y="4895218"/>
            <a:ext cx="1676400" cy="314036"/>
            <a:chOff x="768" y="1912"/>
            <a:chExt cx="1392" cy="204"/>
          </a:xfrm>
        </p:grpSpPr>
        <p:grpSp>
          <p:nvGrpSpPr>
            <p:cNvPr id="55" name="Group 70"/>
            <p:cNvGrpSpPr/>
            <p:nvPr/>
          </p:nvGrpSpPr>
          <p:grpSpPr bwMode="auto">
            <a:xfrm>
              <a:off x="768" y="1912"/>
              <a:ext cx="1392" cy="204"/>
              <a:chOff x="768" y="2016"/>
              <a:chExt cx="1392" cy="198"/>
            </a:xfrm>
          </p:grpSpPr>
          <p:sp>
            <p:nvSpPr>
              <p:cNvPr id="57" name="Line 67"/>
              <p:cNvSpPr>
                <a:spLocks noChangeShapeType="1"/>
              </p:cNvSpPr>
              <p:nvPr/>
            </p:nvSpPr>
            <p:spPr bwMode="auto">
              <a:xfrm>
                <a:off x="864" y="2214"/>
                <a:ext cx="1200" cy="0"/>
              </a:xfrm>
              <a:prstGeom prst="line">
                <a:avLst/>
              </a:prstGeom>
              <a:noFill/>
              <a:ln w="28575">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 name="Line 68"/>
              <p:cNvSpPr>
                <a:spLocks noChangeShapeType="1"/>
              </p:cNvSpPr>
              <p:nvPr/>
            </p:nvSpPr>
            <p:spPr bwMode="auto">
              <a:xfrm flipH="1">
                <a:off x="2064" y="2016"/>
                <a:ext cx="96" cy="192"/>
              </a:xfrm>
              <a:prstGeom prst="line">
                <a:avLst/>
              </a:prstGeom>
              <a:noFill/>
              <a:ln w="28575">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Line 69"/>
              <p:cNvSpPr>
                <a:spLocks noChangeShapeType="1"/>
              </p:cNvSpPr>
              <p:nvPr/>
            </p:nvSpPr>
            <p:spPr bwMode="auto">
              <a:xfrm>
                <a:off x="768" y="2016"/>
                <a:ext cx="96" cy="192"/>
              </a:xfrm>
              <a:prstGeom prst="line">
                <a:avLst/>
              </a:prstGeom>
              <a:noFill/>
              <a:ln w="28575">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6" name="Rectangle 101"/>
            <p:cNvSpPr>
              <a:spLocks noChangeArrowheads="1"/>
            </p:cNvSpPr>
            <p:nvPr/>
          </p:nvSpPr>
          <p:spPr bwMode="auto">
            <a:xfrm>
              <a:off x="1272" y="1925"/>
              <a:ext cx="288"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err="1">
                  <a:solidFill>
                    <a:srgbClr val="FF0000"/>
                  </a:solidFill>
                  <a:latin typeface="Times New Roman" panose="02020603050405020304" pitchFamily="18" charset="0"/>
                  <a:cs typeface="Times New Roman" panose="02020603050405020304" pitchFamily="18" charset="0"/>
                </a:rPr>
                <a:t>Vế</a:t>
              </a:r>
              <a:r>
                <a:rPr lang="en-US" altLang="en-US" sz="2400" b="1" dirty="0">
                  <a:solidFill>
                    <a:srgbClr val="FF0000"/>
                  </a:solidFill>
                  <a:latin typeface="Times New Roman" panose="02020603050405020304" pitchFamily="18" charset="0"/>
                  <a:cs typeface="Times New Roman" panose="02020603050405020304" pitchFamily="18" charset="0"/>
                </a:rPr>
                <a:t> 2</a:t>
              </a:r>
            </a:p>
          </p:txBody>
        </p:sp>
      </p:grpSp>
      <p:grpSp>
        <p:nvGrpSpPr>
          <p:cNvPr id="60" name="Group 106"/>
          <p:cNvGrpSpPr/>
          <p:nvPr/>
        </p:nvGrpSpPr>
        <p:grpSpPr bwMode="auto">
          <a:xfrm>
            <a:off x="1769167" y="6170680"/>
            <a:ext cx="1676400" cy="314036"/>
            <a:chOff x="768" y="1912"/>
            <a:chExt cx="1392" cy="204"/>
          </a:xfrm>
        </p:grpSpPr>
        <p:grpSp>
          <p:nvGrpSpPr>
            <p:cNvPr id="61" name="Group 70"/>
            <p:cNvGrpSpPr/>
            <p:nvPr/>
          </p:nvGrpSpPr>
          <p:grpSpPr bwMode="auto">
            <a:xfrm>
              <a:off x="768" y="1912"/>
              <a:ext cx="1392" cy="204"/>
              <a:chOff x="768" y="2016"/>
              <a:chExt cx="1392" cy="198"/>
            </a:xfrm>
          </p:grpSpPr>
          <p:sp>
            <p:nvSpPr>
              <p:cNvPr id="63" name="Line 67"/>
              <p:cNvSpPr>
                <a:spLocks noChangeShapeType="1"/>
              </p:cNvSpPr>
              <p:nvPr/>
            </p:nvSpPr>
            <p:spPr bwMode="auto">
              <a:xfrm>
                <a:off x="864" y="2214"/>
                <a:ext cx="1200" cy="0"/>
              </a:xfrm>
              <a:prstGeom prst="line">
                <a:avLst/>
              </a:prstGeom>
              <a:noFill/>
              <a:ln w="28575">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4" name="Line 68"/>
              <p:cNvSpPr>
                <a:spLocks noChangeShapeType="1"/>
              </p:cNvSpPr>
              <p:nvPr/>
            </p:nvSpPr>
            <p:spPr bwMode="auto">
              <a:xfrm flipH="1">
                <a:off x="2064" y="2016"/>
                <a:ext cx="96" cy="192"/>
              </a:xfrm>
              <a:prstGeom prst="line">
                <a:avLst/>
              </a:prstGeom>
              <a:noFill/>
              <a:ln w="28575">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5" name="Line 69"/>
              <p:cNvSpPr>
                <a:spLocks noChangeShapeType="1"/>
              </p:cNvSpPr>
              <p:nvPr/>
            </p:nvSpPr>
            <p:spPr bwMode="auto">
              <a:xfrm>
                <a:off x="768" y="2016"/>
                <a:ext cx="96" cy="192"/>
              </a:xfrm>
              <a:prstGeom prst="line">
                <a:avLst/>
              </a:prstGeom>
              <a:noFill/>
              <a:ln w="28575">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62" name="Rectangle 101"/>
            <p:cNvSpPr>
              <a:spLocks noChangeArrowheads="1"/>
            </p:cNvSpPr>
            <p:nvPr/>
          </p:nvSpPr>
          <p:spPr bwMode="auto">
            <a:xfrm>
              <a:off x="1272" y="1925"/>
              <a:ext cx="288"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err="1">
                  <a:solidFill>
                    <a:srgbClr val="FF0000"/>
                  </a:solidFill>
                  <a:latin typeface="Times New Roman" panose="02020603050405020304" pitchFamily="18" charset="0"/>
                  <a:cs typeface="Times New Roman" panose="02020603050405020304" pitchFamily="18" charset="0"/>
                </a:rPr>
                <a:t>Vế</a:t>
              </a:r>
              <a:r>
                <a:rPr lang="en-US" altLang="en-US" sz="2400" b="1" dirty="0">
                  <a:solidFill>
                    <a:srgbClr val="FF0000"/>
                  </a:solidFill>
                  <a:latin typeface="Times New Roman" panose="02020603050405020304" pitchFamily="18" charset="0"/>
                  <a:cs typeface="Times New Roman" panose="02020603050405020304" pitchFamily="18" charset="0"/>
                </a:rPr>
                <a:t> 1</a:t>
              </a:r>
            </a:p>
          </p:txBody>
        </p:sp>
      </p:grpSp>
      <p:sp>
        <p:nvSpPr>
          <p:cNvPr id="66" name="Line 11"/>
          <p:cNvSpPr>
            <a:spLocks noChangeShapeType="1"/>
          </p:cNvSpPr>
          <p:nvPr/>
        </p:nvSpPr>
        <p:spPr bwMode="auto">
          <a:xfrm flipH="1">
            <a:off x="2492252" y="5412277"/>
            <a:ext cx="152400" cy="38100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7" name="Line 43"/>
          <p:cNvSpPr>
            <a:spLocks noChangeShapeType="1"/>
          </p:cNvSpPr>
          <p:nvPr/>
        </p:nvSpPr>
        <p:spPr bwMode="auto">
          <a:xfrm>
            <a:off x="1337912" y="5716277"/>
            <a:ext cx="1125651" cy="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 name="Rectangle 59"/>
          <p:cNvSpPr>
            <a:spLocks noChangeArrowheads="1"/>
          </p:cNvSpPr>
          <p:nvPr/>
        </p:nvSpPr>
        <p:spPr bwMode="auto">
          <a:xfrm>
            <a:off x="1701563" y="5793277"/>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CN</a:t>
            </a:r>
          </a:p>
        </p:txBody>
      </p:sp>
      <p:sp>
        <p:nvSpPr>
          <p:cNvPr id="69" name="Rectangle 60"/>
          <p:cNvSpPr>
            <a:spLocks noChangeArrowheads="1"/>
          </p:cNvSpPr>
          <p:nvPr/>
        </p:nvSpPr>
        <p:spPr bwMode="auto">
          <a:xfrm>
            <a:off x="3055970" y="5818815"/>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VN</a:t>
            </a:r>
          </a:p>
        </p:txBody>
      </p:sp>
      <p:sp>
        <p:nvSpPr>
          <p:cNvPr id="70" name="Line 15"/>
          <p:cNvSpPr>
            <a:spLocks noChangeShapeType="1"/>
          </p:cNvSpPr>
          <p:nvPr/>
        </p:nvSpPr>
        <p:spPr bwMode="auto">
          <a:xfrm>
            <a:off x="2549080" y="5732029"/>
            <a:ext cx="1317684" cy="0"/>
          </a:xfrm>
          <a:prstGeom prst="line">
            <a:avLst/>
          </a:prstGeom>
          <a:noFill/>
          <a:ln w="76200" cmpd="tri">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dirty="0">
              <a:latin typeface="Times New Roman" panose="02020603050405020304" pitchFamily="18" charset="0"/>
              <a:cs typeface="Times New Roman" panose="02020603050405020304" pitchFamily="18" charset="0"/>
            </a:endParaRPr>
          </a:p>
        </p:txBody>
      </p:sp>
      <p:sp>
        <p:nvSpPr>
          <p:cNvPr id="71" name="Line 11"/>
          <p:cNvSpPr>
            <a:spLocks noChangeShapeType="1"/>
          </p:cNvSpPr>
          <p:nvPr/>
        </p:nvSpPr>
        <p:spPr bwMode="auto">
          <a:xfrm flipH="1">
            <a:off x="4421294" y="5354191"/>
            <a:ext cx="152400" cy="381000"/>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 name="Line 43"/>
          <p:cNvSpPr>
            <a:spLocks noChangeShapeType="1"/>
          </p:cNvSpPr>
          <p:nvPr/>
        </p:nvSpPr>
        <p:spPr bwMode="auto">
          <a:xfrm flipV="1">
            <a:off x="4008633" y="5695639"/>
            <a:ext cx="441960" cy="3498"/>
          </a:xfrm>
          <a:prstGeom prst="line">
            <a:avLst/>
          </a:prstGeom>
          <a:noFill/>
          <a:ln w="28575">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3" name="Rectangle 59"/>
          <p:cNvSpPr>
            <a:spLocks noChangeArrowheads="1"/>
          </p:cNvSpPr>
          <p:nvPr/>
        </p:nvSpPr>
        <p:spPr bwMode="auto">
          <a:xfrm flipH="1">
            <a:off x="4199754" y="5763175"/>
            <a:ext cx="250839" cy="355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CN</a:t>
            </a:r>
          </a:p>
        </p:txBody>
      </p:sp>
      <p:sp>
        <p:nvSpPr>
          <p:cNvPr id="74" name="Rectangle 60"/>
          <p:cNvSpPr>
            <a:spLocks noChangeArrowheads="1"/>
          </p:cNvSpPr>
          <p:nvPr/>
        </p:nvSpPr>
        <p:spPr bwMode="auto">
          <a:xfrm>
            <a:off x="5805000" y="5763175"/>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9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a:solidFill>
                  <a:srgbClr val="FF0000"/>
                </a:solidFill>
                <a:latin typeface="Times New Roman" panose="02020603050405020304" pitchFamily="18" charset="0"/>
                <a:cs typeface="Times New Roman" panose="02020603050405020304" pitchFamily="18" charset="0"/>
              </a:rPr>
              <a:t>VN</a:t>
            </a:r>
          </a:p>
        </p:txBody>
      </p:sp>
      <p:sp>
        <p:nvSpPr>
          <p:cNvPr id="75" name="Line 15"/>
          <p:cNvSpPr>
            <a:spLocks noChangeShapeType="1"/>
          </p:cNvSpPr>
          <p:nvPr/>
        </p:nvSpPr>
        <p:spPr bwMode="auto">
          <a:xfrm>
            <a:off x="4528150" y="5712371"/>
            <a:ext cx="5953761" cy="0"/>
          </a:xfrm>
          <a:prstGeom prst="line">
            <a:avLst/>
          </a:prstGeom>
          <a:noFill/>
          <a:ln w="76200" cmpd="tri">
            <a:solidFill>
              <a:schemeClr val="hlink"/>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dirty="0">
              <a:latin typeface="Times New Roman" panose="02020603050405020304" pitchFamily="18" charset="0"/>
              <a:cs typeface="Times New Roman" panose="02020603050405020304" pitchFamily="18" charset="0"/>
            </a:endParaRPr>
          </a:p>
        </p:txBody>
      </p:sp>
      <p:grpSp>
        <p:nvGrpSpPr>
          <p:cNvPr id="76" name="Group 106"/>
          <p:cNvGrpSpPr/>
          <p:nvPr/>
        </p:nvGrpSpPr>
        <p:grpSpPr bwMode="auto">
          <a:xfrm>
            <a:off x="4585800" y="6143632"/>
            <a:ext cx="1676400" cy="314036"/>
            <a:chOff x="768" y="1912"/>
            <a:chExt cx="1392" cy="204"/>
          </a:xfrm>
        </p:grpSpPr>
        <p:grpSp>
          <p:nvGrpSpPr>
            <p:cNvPr id="77" name="Group 70"/>
            <p:cNvGrpSpPr/>
            <p:nvPr/>
          </p:nvGrpSpPr>
          <p:grpSpPr bwMode="auto">
            <a:xfrm>
              <a:off x="768" y="1912"/>
              <a:ext cx="1392" cy="204"/>
              <a:chOff x="768" y="2016"/>
              <a:chExt cx="1392" cy="198"/>
            </a:xfrm>
          </p:grpSpPr>
          <p:sp>
            <p:nvSpPr>
              <p:cNvPr id="79" name="Line 67"/>
              <p:cNvSpPr>
                <a:spLocks noChangeShapeType="1"/>
              </p:cNvSpPr>
              <p:nvPr/>
            </p:nvSpPr>
            <p:spPr bwMode="auto">
              <a:xfrm>
                <a:off x="864" y="2214"/>
                <a:ext cx="1200" cy="0"/>
              </a:xfrm>
              <a:prstGeom prst="line">
                <a:avLst/>
              </a:prstGeom>
              <a:noFill/>
              <a:ln w="28575">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0" name="Line 68"/>
              <p:cNvSpPr>
                <a:spLocks noChangeShapeType="1"/>
              </p:cNvSpPr>
              <p:nvPr/>
            </p:nvSpPr>
            <p:spPr bwMode="auto">
              <a:xfrm flipH="1">
                <a:off x="2064" y="2016"/>
                <a:ext cx="96" cy="192"/>
              </a:xfrm>
              <a:prstGeom prst="line">
                <a:avLst/>
              </a:prstGeom>
              <a:noFill/>
              <a:ln w="28575">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 name="Line 69"/>
              <p:cNvSpPr>
                <a:spLocks noChangeShapeType="1"/>
              </p:cNvSpPr>
              <p:nvPr/>
            </p:nvSpPr>
            <p:spPr bwMode="auto">
              <a:xfrm>
                <a:off x="768" y="2016"/>
                <a:ext cx="96" cy="192"/>
              </a:xfrm>
              <a:prstGeom prst="line">
                <a:avLst/>
              </a:prstGeom>
              <a:noFill/>
              <a:ln w="28575">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78" name="Rectangle 101"/>
            <p:cNvSpPr>
              <a:spLocks noChangeArrowheads="1"/>
            </p:cNvSpPr>
            <p:nvPr/>
          </p:nvSpPr>
          <p:spPr bwMode="auto">
            <a:xfrm>
              <a:off x="1272" y="1925"/>
              <a:ext cx="288"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dirty="0" err="1">
                  <a:solidFill>
                    <a:srgbClr val="FF0000"/>
                  </a:solidFill>
                  <a:latin typeface="Times New Roman" panose="02020603050405020304" pitchFamily="18" charset="0"/>
                  <a:cs typeface="Times New Roman" panose="02020603050405020304" pitchFamily="18" charset="0"/>
                </a:rPr>
                <a:t>Vế</a:t>
              </a:r>
              <a:r>
                <a:rPr lang="en-US" altLang="en-US" sz="2400" b="1" dirty="0">
                  <a:solidFill>
                    <a:srgbClr val="FF0000"/>
                  </a:solidFill>
                  <a:latin typeface="Times New Roman" panose="02020603050405020304" pitchFamily="18" charset="0"/>
                  <a:cs typeface="Times New Roman" panose="02020603050405020304" pitchFamily="18" charset="0"/>
                </a:rPr>
                <a:t> 2</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fade">
                                      <p:cBhvr>
                                        <p:cTn id="30" dur="500"/>
                                        <p:tgtEl>
                                          <p:spTgt spid="13"/>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fade">
                                      <p:cBhvr>
                                        <p:cTn id="33" dur="500"/>
                                        <p:tgtEl>
                                          <p:spTgt spid="14"/>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fade">
                                      <p:cBhvr>
                                        <p:cTn id="36" dur="500"/>
                                        <p:tgtEl>
                                          <p:spTgt spid="15"/>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4"/>
                                        </p:tgtEl>
                                        <p:attrNameLst>
                                          <p:attrName>style.visibility</p:attrName>
                                        </p:attrNameLst>
                                      </p:cBhvr>
                                      <p:to>
                                        <p:strVal val="visible"/>
                                      </p:to>
                                    </p:set>
                                    <p:animEffect transition="in" filter="fade">
                                      <p:cBhvr>
                                        <p:cTn id="41" dur="500"/>
                                        <p:tgtEl>
                                          <p:spTgt spid="4"/>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22"/>
                                        </p:tgtEl>
                                        <p:attrNameLst>
                                          <p:attrName>style.visibility</p:attrName>
                                        </p:attrNameLst>
                                      </p:cBhvr>
                                      <p:to>
                                        <p:strVal val="visible"/>
                                      </p:to>
                                    </p:set>
                                    <p:animEffect transition="in" filter="fade">
                                      <p:cBhvr>
                                        <p:cTn id="46" dur="500"/>
                                        <p:tgtEl>
                                          <p:spTgt spid="22"/>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23"/>
                                        </p:tgtEl>
                                        <p:attrNameLst>
                                          <p:attrName>style.visibility</p:attrName>
                                        </p:attrNameLst>
                                      </p:cBhvr>
                                      <p:to>
                                        <p:strVal val="visible"/>
                                      </p:to>
                                    </p:set>
                                    <p:animEffect transition="in" filter="fade">
                                      <p:cBhvr>
                                        <p:cTn id="49" dur="500"/>
                                        <p:tgtEl>
                                          <p:spTgt spid="23"/>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fade">
                                      <p:cBhvr>
                                        <p:cTn id="52" dur="500"/>
                                        <p:tgtEl>
                                          <p:spTgt spid="24"/>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6"/>
                                        </p:tgtEl>
                                        <p:attrNameLst>
                                          <p:attrName>style.visibility</p:attrName>
                                        </p:attrNameLst>
                                      </p:cBhvr>
                                      <p:to>
                                        <p:strVal val="visible"/>
                                      </p:to>
                                    </p:set>
                                    <p:animEffect transition="in" filter="fade">
                                      <p:cBhvr>
                                        <p:cTn id="57" dur="500"/>
                                        <p:tgtEl>
                                          <p:spTgt spid="26"/>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25"/>
                                        </p:tgtEl>
                                        <p:attrNameLst>
                                          <p:attrName>style.visibility</p:attrName>
                                        </p:attrNameLst>
                                      </p:cBhvr>
                                      <p:to>
                                        <p:strVal val="visible"/>
                                      </p:to>
                                    </p:set>
                                    <p:animEffect transition="in" filter="fade">
                                      <p:cBhvr>
                                        <p:cTn id="60" dur="500"/>
                                        <p:tgtEl>
                                          <p:spTgt spid="25"/>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16"/>
                                        </p:tgtEl>
                                        <p:attrNameLst>
                                          <p:attrName>style.visibility</p:attrName>
                                        </p:attrNameLst>
                                      </p:cBhvr>
                                      <p:to>
                                        <p:strVal val="visible"/>
                                      </p:to>
                                    </p:set>
                                    <p:animEffect transition="in" filter="fade">
                                      <p:cBhvr>
                                        <p:cTn id="65" dur="500"/>
                                        <p:tgtEl>
                                          <p:spTgt spid="16"/>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27"/>
                                        </p:tgtEl>
                                        <p:attrNameLst>
                                          <p:attrName>style.visibility</p:attrName>
                                        </p:attrNameLst>
                                      </p:cBhvr>
                                      <p:to>
                                        <p:strVal val="visible"/>
                                      </p:to>
                                    </p:set>
                                    <p:animEffect transition="in" filter="fade">
                                      <p:cBhvr>
                                        <p:cTn id="70" dur="500"/>
                                        <p:tgtEl>
                                          <p:spTgt spid="27"/>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28"/>
                                        </p:tgtEl>
                                        <p:attrNameLst>
                                          <p:attrName>style.visibility</p:attrName>
                                        </p:attrNameLst>
                                      </p:cBhvr>
                                      <p:to>
                                        <p:strVal val="visible"/>
                                      </p:to>
                                    </p:set>
                                    <p:animEffect transition="in" filter="fade">
                                      <p:cBhvr>
                                        <p:cTn id="73" dur="500"/>
                                        <p:tgtEl>
                                          <p:spTgt spid="28"/>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29"/>
                                        </p:tgtEl>
                                        <p:attrNameLst>
                                          <p:attrName>style.visibility</p:attrName>
                                        </p:attrNameLst>
                                      </p:cBhvr>
                                      <p:to>
                                        <p:strVal val="visible"/>
                                      </p:to>
                                    </p:set>
                                    <p:animEffect transition="in" filter="fade">
                                      <p:cBhvr>
                                        <p:cTn id="76" dur="500"/>
                                        <p:tgtEl>
                                          <p:spTgt spid="29"/>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31"/>
                                        </p:tgtEl>
                                        <p:attrNameLst>
                                          <p:attrName>style.visibility</p:attrName>
                                        </p:attrNameLst>
                                      </p:cBhvr>
                                      <p:to>
                                        <p:strVal val="visible"/>
                                      </p:to>
                                    </p:set>
                                    <p:animEffect transition="in" filter="fade">
                                      <p:cBhvr>
                                        <p:cTn id="81" dur="500"/>
                                        <p:tgtEl>
                                          <p:spTgt spid="31"/>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30"/>
                                        </p:tgtEl>
                                        <p:attrNameLst>
                                          <p:attrName>style.visibility</p:attrName>
                                        </p:attrNameLst>
                                      </p:cBhvr>
                                      <p:to>
                                        <p:strVal val="visible"/>
                                      </p:to>
                                    </p:set>
                                    <p:animEffect transition="in" filter="fade">
                                      <p:cBhvr>
                                        <p:cTn id="84" dur="500"/>
                                        <p:tgtEl>
                                          <p:spTgt spid="30"/>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nodeType="clickEffect">
                                  <p:stCondLst>
                                    <p:cond delay="0"/>
                                  </p:stCondLst>
                                  <p:childTnLst>
                                    <p:set>
                                      <p:cBhvr>
                                        <p:cTn id="88" dur="1" fill="hold">
                                          <p:stCondLst>
                                            <p:cond delay="0"/>
                                          </p:stCondLst>
                                        </p:cTn>
                                        <p:tgtEl>
                                          <p:spTgt spid="32"/>
                                        </p:tgtEl>
                                        <p:attrNameLst>
                                          <p:attrName>style.visibility</p:attrName>
                                        </p:attrNameLst>
                                      </p:cBhvr>
                                      <p:to>
                                        <p:strVal val="visible"/>
                                      </p:to>
                                    </p:set>
                                    <p:animEffect transition="in" filter="fade">
                                      <p:cBhvr>
                                        <p:cTn id="89" dur="500"/>
                                        <p:tgtEl>
                                          <p:spTgt spid="32"/>
                                        </p:tgtEl>
                                      </p:cBhvr>
                                    </p:animEffect>
                                  </p:childTnLst>
                                </p:cTn>
                              </p:par>
                            </p:childTnLst>
                          </p:cTn>
                        </p:par>
                      </p:childTnLst>
                    </p:cTn>
                  </p:par>
                  <p:par>
                    <p:cTn id="90" fill="hold">
                      <p:stCondLst>
                        <p:cond delay="indefinite"/>
                      </p:stCondLst>
                      <p:childTnLst>
                        <p:par>
                          <p:cTn id="91" fill="hold">
                            <p:stCondLst>
                              <p:cond delay="0"/>
                            </p:stCondLst>
                            <p:childTnLst>
                              <p:par>
                                <p:cTn id="92" presetID="10" presetClass="entr" presetSubtype="0" fill="hold" grpId="0" nodeType="clickEffect">
                                  <p:stCondLst>
                                    <p:cond delay="0"/>
                                  </p:stCondLst>
                                  <p:childTnLst>
                                    <p:set>
                                      <p:cBhvr>
                                        <p:cTn id="93" dur="1" fill="hold">
                                          <p:stCondLst>
                                            <p:cond delay="0"/>
                                          </p:stCondLst>
                                        </p:cTn>
                                        <p:tgtEl>
                                          <p:spTgt spid="5"/>
                                        </p:tgtEl>
                                        <p:attrNameLst>
                                          <p:attrName>style.visibility</p:attrName>
                                        </p:attrNameLst>
                                      </p:cBhvr>
                                      <p:to>
                                        <p:strVal val="visible"/>
                                      </p:to>
                                    </p:set>
                                    <p:animEffect transition="in" filter="fade">
                                      <p:cBhvr>
                                        <p:cTn id="94" dur="500"/>
                                        <p:tgtEl>
                                          <p:spTgt spid="5"/>
                                        </p:tgtEl>
                                      </p:cBhvr>
                                    </p:animEffect>
                                  </p:childTnLst>
                                </p:cTn>
                              </p:par>
                            </p:childTnLst>
                          </p:cTn>
                        </p:par>
                      </p:childTnLst>
                    </p:cTn>
                  </p:par>
                  <p:par>
                    <p:cTn id="95" fill="hold">
                      <p:stCondLst>
                        <p:cond delay="indefinite"/>
                      </p:stCondLst>
                      <p:childTnLst>
                        <p:par>
                          <p:cTn id="96" fill="hold">
                            <p:stCondLst>
                              <p:cond delay="0"/>
                            </p:stCondLst>
                            <p:childTnLst>
                              <p:par>
                                <p:cTn id="97" presetID="10" presetClass="entr" presetSubtype="0" fill="hold" grpId="0" nodeType="clickEffect">
                                  <p:stCondLst>
                                    <p:cond delay="0"/>
                                  </p:stCondLst>
                                  <p:childTnLst>
                                    <p:set>
                                      <p:cBhvr>
                                        <p:cTn id="98" dur="1" fill="hold">
                                          <p:stCondLst>
                                            <p:cond delay="0"/>
                                          </p:stCondLst>
                                        </p:cTn>
                                        <p:tgtEl>
                                          <p:spTgt spid="44"/>
                                        </p:tgtEl>
                                        <p:attrNameLst>
                                          <p:attrName>style.visibility</p:attrName>
                                        </p:attrNameLst>
                                      </p:cBhvr>
                                      <p:to>
                                        <p:strVal val="visible"/>
                                      </p:to>
                                    </p:set>
                                    <p:animEffect transition="in" filter="fade">
                                      <p:cBhvr>
                                        <p:cTn id="99" dur="500"/>
                                        <p:tgtEl>
                                          <p:spTgt spid="44"/>
                                        </p:tgtEl>
                                      </p:cBhvr>
                                    </p:animEffect>
                                  </p:childTnLst>
                                </p:cTn>
                              </p:par>
                              <p:par>
                                <p:cTn id="100" presetID="10" presetClass="entr" presetSubtype="0" fill="hold" grpId="0" nodeType="withEffect">
                                  <p:stCondLst>
                                    <p:cond delay="0"/>
                                  </p:stCondLst>
                                  <p:childTnLst>
                                    <p:set>
                                      <p:cBhvr>
                                        <p:cTn id="101" dur="1" fill="hold">
                                          <p:stCondLst>
                                            <p:cond delay="0"/>
                                          </p:stCondLst>
                                        </p:cTn>
                                        <p:tgtEl>
                                          <p:spTgt spid="45"/>
                                        </p:tgtEl>
                                        <p:attrNameLst>
                                          <p:attrName>style.visibility</p:attrName>
                                        </p:attrNameLst>
                                      </p:cBhvr>
                                      <p:to>
                                        <p:strVal val="visible"/>
                                      </p:to>
                                    </p:set>
                                    <p:animEffect transition="in" filter="fade">
                                      <p:cBhvr>
                                        <p:cTn id="102" dur="500"/>
                                        <p:tgtEl>
                                          <p:spTgt spid="45"/>
                                        </p:tgtEl>
                                      </p:cBhvr>
                                    </p:animEffect>
                                  </p:childTnLst>
                                </p:cTn>
                              </p:par>
                              <p:par>
                                <p:cTn id="103" presetID="10" presetClass="entr" presetSubtype="0" fill="hold" grpId="0" nodeType="withEffect">
                                  <p:stCondLst>
                                    <p:cond delay="0"/>
                                  </p:stCondLst>
                                  <p:childTnLst>
                                    <p:set>
                                      <p:cBhvr>
                                        <p:cTn id="104" dur="1" fill="hold">
                                          <p:stCondLst>
                                            <p:cond delay="0"/>
                                          </p:stCondLst>
                                        </p:cTn>
                                        <p:tgtEl>
                                          <p:spTgt spid="46"/>
                                        </p:tgtEl>
                                        <p:attrNameLst>
                                          <p:attrName>style.visibility</p:attrName>
                                        </p:attrNameLst>
                                      </p:cBhvr>
                                      <p:to>
                                        <p:strVal val="visible"/>
                                      </p:to>
                                    </p:set>
                                    <p:animEffect transition="in" filter="fade">
                                      <p:cBhvr>
                                        <p:cTn id="105" dur="500"/>
                                        <p:tgtEl>
                                          <p:spTgt spid="46"/>
                                        </p:tgtEl>
                                      </p:cBhvr>
                                    </p:animEffect>
                                  </p:childTnLst>
                                </p:cTn>
                              </p:par>
                            </p:childTnLst>
                          </p:cTn>
                        </p:par>
                      </p:childTnLst>
                    </p:cTn>
                  </p:par>
                  <p:par>
                    <p:cTn id="106" fill="hold">
                      <p:stCondLst>
                        <p:cond delay="indefinite"/>
                      </p:stCondLst>
                      <p:childTnLst>
                        <p:par>
                          <p:cTn id="107" fill="hold">
                            <p:stCondLst>
                              <p:cond delay="0"/>
                            </p:stCondLst>
                            <p:childTnLst>
                              <p:par>
                                <p:cTn id="108" presetID="10" presetClass="entr" presetSubtype="0" fill="hold" grpId="0" nodeType="clickEffect">
                                  <p:stCondLst>
                                    <p:cond delay="0"/>
                                  </p:stCondLst>
                                  <p:childTnLst>
                                    <p:set>
                                      <p:cBhvr>
                                        <p:cTn id="109" dur="1" fill="hold">
                                          <p:stCondLst>
                                            <p:cond delay="0"/>
                                          </p:stCondLst>
                                        </p:cTn>
                                        <p:tgtEl>
                                          <p:spTgt spid="47"/>
                                        </p:tgtEl>
                                        <p:attrNameLst>
                                          <p:attrName>style.visibility</p:attrName>
                                        </p:attrNameLst>
                                      </p:cBhvr>
                                      <p:to>
                                        <p:strVal val="visible"/>
                                      </p:to>
                                    </p:set>
                                    <p:animEffect transition="in" filter="fade">
                                      <p:cBhvr>
                                        <p:cTn id="110" dur="500"/>
                                        <p:tgtEl>
                                          <p:spTgt spid="47"/>
                                        </p:tgtEl>
                                      </p:cBhvr>
                                    </p:animEffect>
                                  </p:childTnLst>
                                </p:cTn>
                              </p:par>
                              <p:par>
                                <p:cTn id="111" presetID="10" presetClass="entr" presetSubtype="0" fill="hold" grpId="0" nodeType="withEffect">
                                  <p:stCondLst>
                                    <p:cond delay="0"/>
                                  </p:stCondLst>
                                  <p:childTnLst>
                                    <p:set>
                                      <p:cBhvr>
                                        <p:cTn id="112" dur="1" fill="hold">
                                          <p:stCondLst>
                                            <p:cond delay="0"/>
                                          </p:stCondLst>
                                        </p:cTn>
                                        <p:tgtEl>
                                          <p:spTgt spid="48"/>
                                        </p:tgtEl>
                                        <p:attrNameLst>
                                          <p:attrName>style.visibility</p:attrName>
                                        </p:attrNameLst>
                                      </p:cBhvr>
                                      <p:to>
                                        <p:strVal val="visible"/>
                                      </p:to>
                                    </p:set>
                                    <p:animEffect transition="in" filter="fade">
                                      <p:cBhvr>
                                        <p:cTn id="113" dur="500"/>
                                        <p:tgtEl>
                                          <p:spTgt spid="48"/>
                                        </p:tgtEl>
                                      </p:cBhvr>
                                    </p:animEffect>
                                  </p:childTnLst>
                                </p:cTn>
                              </p:par>
                            </p:childTnLst>
                          </p:cTn>
                        </p:par>
                      </p:childTnLst>
                    </p:cTn>
                  </p:par>
                  <p:par>
                    <p:cTn id="114" fill="hold">
                      <p:stCondLst>
                        <p:cond delay="indefinite"/>
                      </p:stCondLst>
                      <p:childTnLst>
                        <p:par>
                          <p:cTn id="115" fill="hold">
                            <p:stCondLst>
                              <p:cond delay="0"/>
                            </p:stCondLst>
                            <p:childTnLst>
                              <p:par>
                                <p:cTn id="116" presetID="10" presetClass="entr" presetSubtype="0" fill="hold" nodeType="clickEffect">
                                  <p:stCondLst>
                                    <p:cond delay="0"/>
                                  </p:stCondLst>
                                  <p:childTnLst>
                                    <p:set>
                                      <p:cBhvr>
                                        <p:cTn id="117" dur="1" fill="hold">
                                          <p:stCondLst>
                                            <p:cond delay="0"/>
                                          </p:stCondLst>
                                        </p:cTn>
                                        <p:tgtEl>
                                          <p:spTgt spid="38"/>
                                        </p:tgtEl>
                                        <p:attrNameLst>
                                          <p:attrName>style.visibility</p:attrName>
                                        </p:attrNameLst>
                                      </p:cBhvr>
                                      <p:to>
                                        <p:strVal val="visible"/>
                                      </p:to>
                                    </p:set>
                                    <p:animEffect transition="in" filter="fade">
                                      <p:cBhvr>
                                        <p:cTn id="118" dur="500"/>
                                        <p:tgtEl>
                                          <p:spTgt spid="38"/>
                                        </p:tgtEl>
                                      </p:cBhvr>
                                    </p:animEffect>
                                  </p:childTnLst>
                                </p:cTn>
                              </p:par>
                            </p:childTnLst>
                          </p:cTn>
                        </p:par>
                      </p:childTnLst>
                    </p:cTn>
                  </p:par>
                  <p:par>
                    <p:cTn id="119" fill="hold">
                      <p:stCondLst>
                        <p:cond delay="indefinite"/>
                      </p:stCondLst>
                      <p:childTnLst>
                        <p:par>
                          <p:cTn id="120" fill="hold">
                            <p:stCondLst>
                              <p:cond delay="0"/>
                            </p:stCondLst>
                            <p:childTnLst>
                              <p:par>
                                <p:cTn id="121" presetID="10" presetClass="entr" presetSubtype="0" fill="hold" grpId="0" nodeType="clickEffect">
                                  <p:stCondLst>
                                    <p:cond delay="0"/>
                                  </p:stCondLst>
                                  <p:childTnLst>
                                    <p:set>
                                      <p:cBhvr>
                                        <p:cTn id="122" dur="1" fill="hold">
                                          <p:stCondLst>
                                            <p:cond delay="0"/>
                                          </p:stCondLst>
                                        </p:cTn>
                                        <p:tgtEl>
                                          <p:spTgt spid="49"/>
                                        </p:tgtEl>
                                        <p:attrNameLst>
                                          <p:attrName>style.visibility</p:attrName>
                                        </p:attrNameLst>
                                      </p:cBhvr>
                                      <p:to>
                                        <p:strVal val="visible"/>
                                      </p:to>
                                    </p:set>
                                    <p:animEffect transition="in" filter="fade">
                                      <p:cBhvr>
                                        <p:cTn id="123" dur="500"/>
                                        <p:tgtEl>
                                          <p:spTgt spid="49"/>
                                        </p:tgtEl>
                                      </p:cBhvr>
                                    </p:animEffect>
                                  </p:childTnLst>
                                </p:cTn>
                              </p:par>
                              <p:par>
                                <p:cTn id="124" presetID="10" presetClass="entr" presetSubtype="0" fill="hold" grpId="0" nodeType="withEffect">
                                  <p:stCondLst>
                                    <p:cond delay="0"/>
                                  </p:stCondLst>
                                  <p:childTnLst>
                                    <p:set>
                                      <p:cBhvr>
                                        <p:cTn id="125" dur="1" fill="hold">
                                          <p:stCondLst>
                                            <p:cond delay="0"/>
                                          </p:stCondLst>
                                        </p:cTn>
                                        <p:tgtEl>
                                          <p:spTgt spid="50"/>
                                        </p:tgtEl>
                                        <p:attrNameLst>
                                          <p:attrName>style.visibility</p:attrName>
                                        </p:attrNameLst>
                                      </p:cBhvr>
                                      <p:to>
                                        <p:strVal val="visible"/>
                                      </p:to>
                                    </p:set>
                                    <p:animEffect transition="in" filter="fade">
                                      <p:cBhvr>
                                        <p:cTn id="126" dur="500"/>
                                        <p:tgtEl>
                                          <p:spTgt spid="50"/>
                                        </p:tgtEl>
                                      </p:cBhvr>
                                    </p:animEffect>
                                  </p:childTnLst>
                                </p:cTn>
                              </p:par>
                              <p:par>
                                <p:cTn id="127" presetID="10" presetClass="entr" presetSubtype="0" fill="hold" grpId="0" nodeType="withEffect">
                                  <p:stCondLst>
                                    <p:cond delay="0"/>
                                  </p:stCondLst>
                                  <p:childTnLst>
                                    <p:set>
                                      <p:cBhvr>
                                        <p:cTn id="128" dur="1" fill="hold">
                                          <p:stCondLst>
                                            <p:cond delay="0"/>
                                          </p:stCondLst>
                                        </p:cTn>
                                        <p:tgtEl>
                                          <p:spTgt spid="51"/>
                                        </p:tgtEl>
                                        <p:attrNameLst>
                                          <p:attrName>style.visibility</p:attrName>
                                        </p:attrNameLst>
                                      </p:cBhvr>
                                      <p:to>
                                        <p:strVal val="visible"/>
                                      </p:to>
                                    </p:set>
                                    <p:animEffect transition="in" filter="fade">
                                      <p:cBhvr>
                                        <p:cTn id="129" dur="500"/>
                                        <p:tgtEl>
                                          <p:spTgt spid="51"/>
                                        </p:tgtEl>
                                      </p:cBhvr>
                                    </p:animEffect>
                                  </p:childTnLst>
                                </p:cTn>
                              </p:par>
                            </p:childTnLst>
                          </p:cTn>
                        </p:par>
                      </p:childTnLst>
                    </p:cTn>
                  </p:par>
                  <p:par>
                    <p:cTn id="130" fill="hold">
                      <p:stCondLst>
                        <p:cond delay="indefinite"/>
                      </p:stCondLst>
                      <p:childTnLst>
                        <p:par>
                          <p:cTn id="131" fill="hold">
                            <p:stCondLst>
                              <p:cond delay="0"/>
                            </p:stCondLst>
                            <p:childTnLst>
                              <p:par>
                                <p:cTn id="132" presetID="10" presetClass="entr" presetSubtype="0" fill="hold" grpId="0" nodeType="clickEffect">
                                  <p:stCondLst>
                                    <p:cond delay="0"/>
                                  </p:stCondLst>
                                  <p:childTnLst>
                                    <p:set>
                                      <p:cBhvr>
                                        <p:cTn id="133" dur="1" fill="hold">
                                          <p:stCondLst>
                                            <p:cond delay="0"/>
                                          </p:stCondLst>
                                        </p:cTn>
                                        <p:tgtEl>
                                          <p:spTgt spid="52"/>
                                        </p:tgtEl>
                                        <p:attrNameLst>
                                          <p:attrName>style.visibility</p:attrName>
                                        </p:attrNameLst>
                                      </p:cBhvr>
                                      <p:to>
                                        <p:strVal val="visible"/>
                                      </p:to>
                                    </p:set>
                                    <p:animEffect transition="in" filter="fade">
                                      <p:cBhvr>
                                        <p:cTn id="134" dur="500"/>
                                        <p:tgtEl>
                                          <p:spTgt spid="52"/>
                                        </p:tgtEl>
                                      </p:cBhvr>
                                    </p:animEffect>
                                  </p:childTnLst>
                                </p:cTn>
                              </p:par>
                              <p:par>
                                <p:cTn id="135" presetID="10" presetClass="entr" presetSubtype="0" fill="hold" grpId="0" nodeType="withEffect">
                                  <p:stCondLst>
                                    <p:cond delay="0"/>
                                  </p:stCondLst>
                                  <p:childTnLst>
                                    <p:set>
                                      <p:cBhvr>
                                        <p:cTn id="136" dur="1" fill="hold">
                                          <p:stCondLst>
                                            <p:cond delay="0"/>
                                          </p:stCondLst>
                                        </p:cTn>
                                        <p:tgtEl>
                                          <p:spTgt spid="53"/>
                                        </p:tgtEl>
                                        <p:attrNameLst>
                                          <p:attrName>style.visibility</p:attrName>
                                        </p:attrNameLst>
                                      </p:cBhvr>
                                      <p:to>
                                        <p:strVal val="visible"/>
                                      </p:to>
                                    </p:set>
                                    <p:animEffect transition="in" filter="fade">
                                      <p:cBhvr>
                                        <p:cTn id="137" dur="500"/>
                                        <p:tgtEl>
                                          <p:spTgt spid="53"/>
                                        </p:tgtEl>
                                      </p:cBhvr>
                                    </p:animEffect>
                                  </p:childTnLst>
                                </p:cTn>
                              </p:par>
                            </p:childTnLst>
                          </p:cTn>
                        </p:par>
                      </p:childTnLst>
                    </p:cTn>
                  </p:par>
                  <p:par>
                    <p:cTn id="138" fill="hold">
                      <p:stCondLst>
                        <p:cond delay="indefinite"/>
                      </p:stCondLst>
                      <p:childTnLst>
                        <p:par>
                          <p:cTn id="139" fill="hold">
                            <p:stCondLst>
                              <p:cond delay="0"/>
                            </p:stCondLst>
                            <p:childTnLst>
                              <p:par>
                                <p:cTn id="140" presetID="10" presetClass="entr" presetSubtype="0" fill="hold" nodeType="clickEffect">
                                  <p:stCondLst>
                                    <p:cond delay="0"/>
                                  </p:stCondLst>
                                  <p:childTnLst>
                                    <p:set>
                                      <p:cBhvr>
                                        <p:cTn id="141" dur="1" fill="hold">
                                          <p:stCondLst>
                                            <p:cond delay="0"/>
                                          </p:stCondLst>
                                        </p:cTn>
                                        <p:tgtEl>
                                          <p:spTgt spid="54"/>
                                        </p:tgtEl>
                                        <p:attrNameLst>
                                          <p:attrName>style.visibility</p:attrName>
                                        </p:attrNameLst>
                                      </p:cBhvr>
                                      <p:to>
                                        <p:strVal val="visible"/>
                                      </p:to>
                                    </p:set>
                                    <p:animEffect transition="in" filter="fade">
                                      <p:cBhvr>
                                        <p:cTn id="142" dur="500"/>
                                        <p:tgtEl>
                                          <p:spTgt spid="54"/>
                                        </p:tgtEl>
                                      </p:cBhvr>
                                    </p:animEffect>
                                  </p:childTnLst>
                                </p:cTn>
                              </p:par>
                            </p:childTnLst>
                          </p:cTn>
                        </p:par>
                      </p:childTnLst>
                    </p:cTn>
                  </p:par>
                  <p:par>
                    <p:cTn id="143" fill="hold">
                      <p:stCondLst>
                        <p:cond delay="indefinite"/>
                      </p:stCondLst>
                      <p:childTnLst>
                        <p:par>
                          <p:cTn id="144" fill="hold">
                            <p:stCondLst>
                              <p:cond delay="0"/>
                            </p:stCondLst>
                            <p:childTnLst>
                              <p:par>
                                <p:cTn id="145" presetID="10" presetClass="entr" presetSubtype="0" fill="hold" grpId="0" nodeType="clickEffect">
                                  <p:stCondLst>
                                    <p:cond delay="0"/>
                                  </p:stCondLst>
                                  <p:childTnLst>
                                    <p:set>
                                      <p:cBhvr>
                                        <p:cTn id="146" dur="1" fill="hold">
                                          <p:stCondLst>
                                            <p:cond delay="0"/>
                                          </p:stCondLst>
                                        </p:cTn>
                                        <p:tgtEl>
                                          <p:spTgt spid="6"/>
                                        </p:tgtEl>
                                        <p:attrNameLst>
                                          <p:attrName>style.visibility</p:attrName>
                                        </p:attrNameLst>
                                      </p:cBhvr>
                                      <p:to>
                                        <p:strVal val="visible"/>
                                      </p:to>
                                    </p:set>
                                    <p:animEffect transition="in" filter="fade">
                                      <p:cBhvr>
                                        <p:cTn id="147" dur="500"/>
                                        <p:tgtEl>
                                          <p:spTgt spid="6"/>
                                        </p:tgtEl>
                                      </p:cBhvr>
                                    </p:animEffect>
                                  </p:childTnLst>
                                </p:cTn>
                              </p:par>
                              <p:par>
                                <p:cTn id="148" presetID="10" presetClass="entr" presetSubtype="0" fill="hold" grpId="0" nodeType="withEffect">
                                  <p:stCondLst>
                                    <p:cond delay="0"/>
                                  </p:stCondLst>
                                  <p:childTnLst>
                                    <p:set>
                                      <p:cBhvr>
                                        <p:cTn id="149" dur="1" fill="hold">
                                          <p:stCondLst>
                                            <p:cond delay="0"/>
                                          </p:stCondLst>
                                        </p:cTn>
                                        <p:tgtEl>
                                          <p:spTgt spid="66"/>
                                        </p:tgtEl>
                                        <p:attrNameLst>
                                          <p:attrName>style.visibility</p:attrName>
                                        </p:attrNameLst>
                                      </p:cBhvr>
                                      <p:to>
                                        <p:strVal val="visible"/>
                                      </p:to>
                                    </p:set>
                                    <p:animEffect transition="in" filter="fade">
                                      <p:cBhvr>
                                        <p:cTn id="150" dur="500"/>
                                        <p:tgtEl>
                                          <p:spTgt spid="66"/>
                                        </p:tgtEl>
                                      </p:cBhvr>
                                    </p:animEffect>
                                  </p:childTnLst>
                                </p:cTn>
                              </p:par>
                              <p:par>
                                <p:cTn id="151" presetID="10" presetClass="entr" presetSubtype="0" fill="hold" grpId="0" nodeType="withEffect">
                                  <p:stCondLst>
                                    <p:cond delay="0"/>
                                  </p:stCondLst>
                                  <p:childTnLst>
                                    <p:set>
                                      <p:cBhvr>
                                        <p:cTn id="152" dur="1" fill="hold">
                                          <p:stCondLst>
                                            <p:cond delay="0"/>
                                          </p:stCondLst>
                                        </p:cTn>
                                        <p:tgtEl>
                                          <p:spTgt spid="67"/>
                                        </p:tgtEl>
                                        <p:attrNameLst>
                                          <p:attrName>style.visibility</p:attrName>
                                        </p:attrNameLst>
                                      </p:cBhvr>
                                      <p:to>
                                        <p:strVal val="visible"/>
                                      </p:to>
                                    </p:set>
                                    <p:animEffect transition="in" filter="fade">
                                      <p:cBhvr>
                                        <p:cTn id="153" dur="500"/>
                                        <p:tgtEl>
                                          <p:spTgt spid="67"/>
                                        </p:tgtEl>
                                      </p:cBhvr>
                                    </p:animEffect>
                                  </p:childTnLst>
                                </p:cTn>
                              </p:par>
                              <p:par>
                                <p:cTn id="154" presetID="10" presetClass="entr" presetSubtype="0" fill="hold" grpId="0" nodeType="withEffect">
                                  <p:stCondLst>
                                    <p:cond delay="0"/>
                                  </p:stCondLst>
                                  <p:childTnLst>
                                    <p:set>
                                      <p:cBhvr>
                                        <p:cTn id="155" dur="1" fill="hold">
                                          <p:stCondLst>
                                            <p:cond delay="0"/>
                                          </p:stCondLst>
                                        </p:cTn>
                                        <p:tgtEl>
                                          <p:spTgt spid="68"/>
                                        </p:tgtEl>
                                        <p:attrNameLst>
                                          <p:attrName>style.visibility</p:attrName>
                                        </p:attrNameLst>
                                      </p:cBhvr>
                                      <p:to>
                                        <p:strVal val="visible"/>
                                      </p:to>
                                    </p:set>
                                    <p:animEffect transition="in" filter="fade">
                                      <p:cBhvr>
                                        <p:cTn id="156" dur="500"/>
                                        <p:tgtEl>
                                          <p:spTgt spid="68"/>
                                        </p:tgtEl>
                                      </p:cBhvr>
                                    </p:animEffect>
                                  </p:childTnLst>
                                </p:cTn>
                              </p:par>
                              <p:par>
                                <p:cTn id="157" presetID="10" presetClass="entr" presetSubtype="0" fill="hold" grpId="0" nodeType="withEffect">
                                  <p:stCondLst>
                                    <p:cond delay="0"/>
                                  </p:stCondLst>
                                  <p:childTnLst>
                                    <p:set>
                                      <p:cBhvr>
                                        <p:cTn id="158" dur="1" fill="hold">
                                          <p:stCondLst>
                                            <p:cond delay="0"/>
                                          </p:stCondLst>
                                        </p:cTn>
                                        <p:tgtEl>
                                          <p:spTgt spid="69"/>
                                        </p:tgtEl>
                                        <p:attrNameLst>
                                          <p:attrName>style.visibility</p:attrName>
                                        </p:attrNameLst>
                                      </p:cBhvr>
                                      <p:to>
                                        <p:strVal val="visible"/>
                                      </p:to>
                                    </p:set>
                                    <p:animEffect transition="in" filter="fade">
                                      <p:cBhvr>
                                        <p:cTn id="159" dur="500"/>
                                        <p:tgtEl>
                                          <p:spTgt spid="69"/>
                                        </p:tgtEl>
                                      </p:cBhvr>
                                    </p:animEffect>
                                  </p:childTnLst>
                                </p:cTn>
                              </p:par>
                              <p:par>
                                <p:cTn id="160" presetID="10" presetClass="entr" presetSubtype="0" fill="hold" grpId="0" nodeType="withEffect">
                                  <p:stCondLst>
                                    <p:cond delay="0"/>
                                  </p:stCondLst>
                                  <p:childTnLst>
                                    <p:set>
                                      <p:cBhvr>
                                        <p:cTn id="161" dur="1" fill="hold">
                                          <p:stCondLst>
                                            <p:cond delay="0"/>
                                          </p:stCondLst>
                                        </p:cTn>
                                        <p:tgtEl>
                                          <p:spTgt spid="70"/>
                                        </p:tgtEl>
                                        <p:attrNameLst>
                                          <p:attrName>style.visibility</p:attrName>
                                        </p:attrNameLst>
                                      </p:cBhvr>
                                      <p:to>
                                        <p:strVal val="visible"/>
                                      </p:to>
                                    </p:set>
                                    <p:animEffect transition="in" filter="fade">
                                      <p:cBhvr>
                                        <p:cTn id="162" dur="500"/>
                                        <p:tgtEl>
                                          <p:spTgt spid="70"/>
                                        </p:tgtEl>
                                      </p:cBhvr>
                                    </p:animEffect>
                                  </p:childTnLst>
                                </p:cTn>
                              </p:par>
                            </p:childTnLst>
                          </p:cTn>
                        </p:par>
                      </p:childTnLst>
                    </p:cTn>
                  </p:par>
                  <p:par>
                    <p:cTn id="163" fill="hold">
                      <p:stCondLst>
                        <p:cond delay="indefinite"/>
                      </p:stCondLst>
                      <p:childTnLst>
                        <p:par>
                          <p:cTn id="164" fill="hold">
                            <p:stCondLst>
                              <p:cond delay="0"/>
                            </p:stCondLst>
                            <p:childTnLst>
                              <p:par>
                                <p:cTn id="165" presetID="10" presetClass="entr" presetSubtype="0" fill="hold" nodeType="clickEffect">
                                  <p:stCondLst>
                                    <p:cond delay="0"/>
                                  </p:stCondLst>
                                  <p:childTnLst>
                                    <p:set>
                                      <p:cBhvr>
                                        <p:cTn id="166" dur="1" fill="hold">
                                          <p:stCondLst>
                                            <p:cond delay="0"/>
                                          </p:stCondLst>
                                        </p:cTn>
                                        <p:tgtEl>
                                          <p:spTgt spid="60"/>
                                        </p:tgtEl>
                                        <p:attrNameLst>
                                          <p:attrName>style.visibility</p:attrName>
                                        </p:attrNameLst>
                                      </p:cBhvr>
                                      <p:to>
                                        <p:strVal val="visible"/>
                                      </p:to>
                                    </p:set>
                                    <p:animEffect transition="in" filter="fade">
                                      <p:cBhvr>
                                        <p:cTn id="167" dur="500"/>
                                        <p:tgtEl>
                                          <p:spTgt spid="60"/>
                                        </p:tgtEl>
                                      </p:cBhvr>
                                    </p:animEffect>
                                  </p:childTnLst>
                                </p:cTn>
                              </p:par>
                            </p:childTnLst>
                          </p:cTn>
                        </p:par>
                      </p:childTnLst>
                    </p:cTn>
                  </p:par>
                  <p:par>
                    <p:cTn id="168" fill="hold">
                      <p:stCondLst>
                        <p:cond delay="indefinite"/>
                      </p:stCondLst>
                      <p:childTnLst>
                        <p:par>
                          <p:cTn id="169" fill="hold">
                            <p:stCondLst>
                              <p:cond delay="0"/>
                            </p:stCondLst>
                            <p:childTnLst>
                              <p:par>
                                <p:cTn id="170" presetID="10" presetClass="entr" presetSubtype="0" fill="hold" grpId="0" nodeType="clickEffect">
                                  <p:stCondLst>
                                    <p:cond delay="0"/>
                                  </p:stCondLst>
                                  <p:childTnLst>
                                    <p:set>
                                      <p:cBhvr>
                                        <p:cTn id="171" dur="1" fill="hold">
                                          <p:stCondLst>
                                            <p:cond delay="0"/>
                                          </p:stCondLst>
                                        </p:cTn>
                                        <p:tgtEl>
                                          <p:spTgt spid="71"/>
                                        </p:tgtEl>
                                        <p:attrNameLst>
                                          <p:attrName>style.visibility</p:attrName>
                                        </p:attrNameLst>
                                      </p:cBhvr>
                                      <p:to>
                                        <p:strVal val="visible"/>
                                      </p:to>
                                    </p:set>
                                    <p:animEffect transition="in" filter="fade">
                                      <p:cBhvr>
                                        <p:cTn id="172" dur="500"/>
                                        <p:tgtEl>
                                          <p:spTgt spid="71"/>
                                        </p:tgtEl>
                                      </p:cBhvr>
                                    </p:animEffect>
                                  </p:childTnLst>
                                </p:cTn>
                              </p:par>
                              <p:par>
                                <p:cTn id="173" presetID="10" presetClass="entr" presetSubtype="0" fill="hold" grpId="0" nodeType="withEffect">
                                  <p:stCondLst>
                                    <p:cond delay="0"/>
                                  </p:stCondLst>
                                  <p:childTnLst>
                                    <p:set>
                                      <p:cBhvr>
                                        <p:cTn id="174" dur="1" fill="hold">
                                          <p:stCondLst>
                                            <p:cond delay="0"/>
                                          </p:stCondLst>
                                        </p:cTn>
                                        <p:tgtEl>
                                          <p:spTgt spid="72"/>
                                        </p:tgtEl>
                                        <p:attrNameLst>
                                          <p:attrName>style.visibility</p:attrName>
                                        </p:attrNameLst>
                                      </p:cBhvr>
                                      <p:to>
                                        <p:strVal val="visible"/>
                                      </p:to>
                                    </p:set>
                                    <p:animEffect transition="in" filter="fade">
                                      <p:cBhvr>
                                        <p:cTn id="175" dur="500"/>
                                        <p:tgtEl>
                                          <p:spTgt spid="72"/>
                                        </p:tgtEl>
                                      </p:cBhvr>
                                    </p:animEffect>
                                  </p:childTnLst>
                                </p:cTn>
                              </p:par>
                              <p:par>
                                <p:cTn id="176" presetID="10" presetClass="entr" presetSubtype="0" fill="hold" grpId="0" nodeType="withEffect">
                                  <p:stCondLst>
                                    <p:cond delay="0"/>
                                  </p:stCondLst>
                                  <p:childTnLst>
                                    <p:set>
                                      <p:cBhvr>
                                        <p:cTn id="177" dur="1" fill="hold">
                                          <p:stCondLst>
                                            <p:cond delay="0"/>
                                          </p:stCondLst>
                                        </p:cTn>
                                        <p:tgtEl>
                                          <p:spTgt spid="73"/>
                                        </p:tgtEl>
                                        <p:attrNameLst>
                                          <p:attrName>style.visibility</p:attrName>
                                        </p:attrNameLst>
                                      </p:cBhvr>
                                      <p:to>
                                        <p:strVal val="visible"/>
                                      </p:to>
                                    </p:set>
                                    <p:animEffect transition="in" filter="fade">
                                      <p:cBhvr>
                                        <p:cTn id="178" dur="500"/>
                                        <p:tgtEl>
                                          <p:spTgt spid="73"/>
                                        </p:tgtEl>
                                      </p:cBhvr>
                                    </p:animEffect>
                                  </p:childTnLst>
                                </p:cTn>
                              </p:par>
                              <p:par>
                                <p:cTn id="179" presetID="10" presetClass="entr" presetSubtype="0" fill="hold" grpId="0" nodeType="withEffect">
                                  <p:stCondLst>
                                    <p:cond delay="0"/>
                                  </p:stCondLst>
                                  <p:childTnLst>
                                    <p:set>
                                      <p:cBhvr>
                                        <p:cTn id="180" dur="1" fill="hold">
                                          <p:stCondLst>
                                            <p:cond delay="0"/>
                                          </p:stCondLst>
                                        </p:cTn>
                                        <p:tgtEl>
                                          <p:spTgt spid="74"/>
                                        </p:tgtEl>
                                        <p:attrNameLst>
                                          <p:attrName>style.visibility</p:attrName>
                                        </p:attrNameLst>
                                      </p:cBhvr>
                                      <p:to>
                                        <p:strVal val="visible"/>
                                      </p:to>
                                    </p:set>
                                    <p:animEffect transition="in" filter="fade">
                                      <p:cBhvr>
                                        <p:cTn id="181" dur="500"/>
                                        <p:tgtEl>
                                          <p:spTgt spid="74"/>
                                        </p:tgtEl>
                                      </p:cBhvr>
                                    </p:animEffect>
                                  </p:childTnLst>
                                </p:cTn>
                              </p:par>
                              <p:par>
                                <p:cTn id="182" presetID="10" presetClass="entr" presetSubtype="0" fill="hold" grpId="0" nodeType="withEffect">
                                  <p:stCondLst>
                                    <p:cond delay="0"/>
                                  </p:stCondLst>
                                  <p:childTnLst>
                                    <p:set>
                                      <p:cBhvr>
                                        <p:cTn id="183" dur="1" fill="hold">
                                          <p:stCondLst>
                                            <p:cond delay="0"/>
                                          </p:stCondLst>
                                        </p:cTn>
                                        <p:tgtEl>
                                          <p:spTgt spid="75"/>
                                        </p:tgtEl>
                                        <p:attrNameLst>
                                          <p:attrName>style.visibility</p:attrName>
                                        </p:attrNameLst>
                                      </p:cBhvr>
                                      <p:to>
                                        <p:strVal val="visible"/>
                                      </p:to>
                                    </p:set>
                                    <p:animEffect transition="in" filter="fade">
                                      <p:cBhvr>
                                        <p:cTn id="184" dur="500"/>
                                        <p:tgtEl>
                                          <p:spTgt spid="75"/>
                                        </p:tgtEl>
                                      </p:cBhvr>
                                    </p:animEffect>
                                  </p:childTnLst>
                                </p:cTn>
                              </p:par>
                            </p:childTnLst>
                          </p:cTn>
                        </p:par>
                      </p:childTnLst>
                    </p:cTn>
                  </p:par>
                  <p:par>
                    <p:cTn id="185" fill="hold">
                      <p:stCondLst>
                        <p:cond delay="indefinite"/>
                      </p:stCondLst>
                      <p:childTnLst>
                        <p:par>
                          <p:cTn id="186" fill="hold">
                            <p:stCondLst>
                              <p:cond delay="0"/>
                            </p:stCondLst>
                            <p:childTnLst>
                              <p:par>
                                <p:cTn id="187" presetID="10" presetClass="entr" presetSubtype="0" fill="hold" nodeType="clickEffect">
                                  <p:stCondLst>
                                    <p:cond delay="0"/>
                                  </p:stCondLst>
                                  <p:childTnLst>
                                    <p:set>
                                      <p:cBhvr>
                                        <p:cTn id="188" dur="1" fill="hold">
                                          <p:stCondLst>
                                            <p:cond delay="0"/>
                                          </p:stCondLst>
                                        </p:cTn>
                                        <p:tgtEl>
                                          <p:spTgt spid="76"/>
                                        </p:tgtEl>
                                        <p:attrNameLst>
                                          <p:attrName>style.visibility</p:attrName>
                                        </p:attrNameLst>
                                      </p:cBhvr>
                                      <p:to>
                                        <p:strVal val="visible"/>
                                      </p:to>
                                    </p:set>
                                    <p:animEffect transition="in" filter="fade">
                                      <p:cBhvr>
                                        <p:cTn id="189" dur="500"/>
                                        <p:tgtEl>
                                          <p:spTgt spid="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p:bldP spid="4" grpId="0"/>
      <p:bldP spid="5" grpId="0"/>
      <p:bldP spid="6" grpId="0"/>
      <p:bldP spid="7" grpId="0" bldLvl="0" animBg="1"/>
      <p:bldP spid="8" grpId="0" bldLvl="0" animBg="1"/>
      <p:bldP spid="12" grpId="0" bldLvl="0" animBg="1"/>
      <p:bldP spid="13" grpId="0" bldLvl="0" animBg="1"/>
      <p:bldP spid="14" grpId="0" bldLvl="0" animBg="1"/>
      <p:bldP spid="15" grpId="0" bldLvl="0" animBg="1"/>
      <p:bldP spid="22" grpId="0" bldLvl="0" animBg="1"/>
      <p:bldP spid="23" grpId="0" bldLvl="0" animBg="1"/>
      <p:bldP spid="24" grpId="0" bldLvl="0" animBg="1"/>
      <p:bldP spid="25" grpId="0" bldLvl="0" animBg="1"/>
      <p:bldP spid="26" grpId="0" bldLvl="0" animBg="1"/>
      <p:bldP spid="27" grpId="0" bldLvl="0" animBg="1"/>
      <p:bldP spid="28" grpId="0" bldLvl="0" animBg="1"/>
      <p:bldP spid="29" grpId="0" bldLvl="0" animBg="1"/>
      <p:bldP spid="30" grpId="0" bldLvl="0" animBg="1"/>
      <p:bldP spid="31" grpId="0" bldLvl="0" animBg="1"/>
      <p:bldP spid="44" grpId="0" bldLvl="0" animBg="1"/>
      <p:bldP spid="45" grpId="0" bldLvl="0" animBg="1"/>
      <p:bldP spid="46" grpId="0" bldLvl="0" animBg="1"/>
      <p:bldP spid="47" grpId="0" bldLvl="0" animBg="1"/>
      <p:bldP spid="48" grpId="0" bldLvl="0" animBg="1"/>
      <p:bldP spid="49" grpId="0" bldLvl="0" animBg="1"/>
      <p:bldP spid="50" grpId="0" bldLvl="0" animBg="1"/>
      <p:bldP spid="51" grpId="0" bldLvl="0" animBg="1"/>
      <p:bldP spid="52" grpId="0" bldLvl="0" animBg="1"/>
      <p:bldP spid="53" grpId="0" bldLvl="0" animBg="1"/>
      <p:bldP spid="66" grpId="0" bldLvl="0" animBg="1"/>
      <p:bldP spid="67" grpId="0" bldLvl="0" animBg="1"/>
      <p:bldP spid="68" grpId="0" bldLvl="0" animBg="1"/>
      <p:bldP spid="69" grpId="0" bldLvl="0" animBg="1"/>
      <p:bldP spid="70" grpId="0" bldLvl="0" animBg="1"/>
      <p:bldP spid="71" grpId="0" bldLvl="0" animBg="1"/>
      <p:bldP spid="72" grpId="0" bldLvl="0" animBg="1"/>
      <p:bldP spid="73" grpId="0" bldLvl="0" animBg="1"/>
      <p:bldP spid="74" grpId="0" bldLvl="0" animBg="1"/>
      <p:bldP spid="75"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543050" y="5000625"/>
            <a:ext cx="31242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en-US" altLang="en-US" sz="4400" b="1">
              <a:solidFill>
                <a:srgbClr val="FFFFFF"/>
              </a:solidFill>
              <a:latin typeface=".VnTime" panose="020B7200000000000000" pitchFamily="34" charset="0"/>
            </a:endParaRPr>
          </a:p>
        </p:txBody>
      </p:sp>
      <p:sp>
        <p:nvSpPr>
          <p:cNvPr id="12" name="Rectangle 11"/>
          <p:cNvSpPr>
            <a:spLocks noChangeArrowheads="1"/>
          </p:cNvSpPr>
          <p:nvPr/>
        </p:nvSpPr>
        <p:spPr bwMode="auto">
          <a:xfrm>
            <a:off x="670560" y="2153919"/>
            <a:ext cx="10896600" cy="3131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2800" b="1" dirty="0">
                <a:solidFill>
                  <a:srgbClr val="7030A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Đọc</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đoạn</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văn</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sau</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và</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trả</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lời</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câu</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hỏi</a:t>
            </a:r>
            <a:r>
              <a:rPr lang="en-US" altLang="en-US" sz="2800" b="1" dirty="0">
                <a:solidFill>
                  <a:srgbClr val="FF0000"/>
                </a:solidFill>
                <a:latin typeface="Times New Roman" panose="02020603050405020304" pitchFamily="18" charset="0"/>
                <a:cs typeface="Times New Roman" panose="02020603050405020304" pitchFamily="18" charset="0"/>
              </a:rPr>
              <a:t>:</a:t>
            </a:r>
          </a:p>
          <a:p>
            <a:pPr algn="just">
              <a:buNone/>
            </a:pPr>
            <a:r>
              <a:rPr lang="en-US" sz="2800" b="1" dirty="0">
                <a:solidFill>
                  <a:srgbClr val="0000FF"/>
                </a:solidFill>
                <a:latin typeface="Times New Roman" panose="02020603050405020304" pitchFamily="18" charset="0"/>
                <a:cs typeface="Times New Roman" panose="02020603050405020304" pitchFamily="18" charset="0"/>
              </a:rPr>
              <a:t> </a:t>
            </a:r>
            <a:r>
              <a:rPr lang="vi-VN" sz="2800" b="1" dirty="0">
                <a:solidFill>
                  <a:srgbClr val="0000FF"/>
                </a:solidFill>
                <a:latin typeface="Times New Roman" panose="02020603050405020304" pitchFamily="18" charset="0"/>
                <a:cs typeface="Times New Roman" panose="02020603050405020304" pitchFamily="18" charset="0"/>
              </a:rPr>
              <a:t>Mỗi lần dời nhà đi, bao giờ con khỉ cũng nhảy phóc lên ngồi trên lưng con chó to. Hễ con chó đi chậm, con khỉ cấu tai chó giật giật. Con chó chạy sải thì khỉ gò lưng như người phi ngựa. Chó chạy thong thả, khỉ buông thõng hai tay, ngồi ngúc nga ngúc ngắc.</a:t>
            </a:r>
          </a:p>
          <a:p>
            <a:pPr algn="just" eaLnBrk="1" hangingPunct="1">
              <a:spcBef>
                <a:spcPct val="0"/>
              </a:spcBef>
              <a:buNone/>
            </a:pP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i="1" dirty="0" err="1">
                <a:solidFill>
                  <a:srgbClr val="0000FF"/>
                </a:solidFill>
                <a:latin typeface="Times New Roman" panose="02020603050405020304" pitchFamily="18" charset="0"/>
                <a:cs typeface="Times New Roman" panose="02020603050405020304" pitchFamily="18" charset="0"/>
              </a:rPr>
              <a:t>Đoàn</a:t>
            </a:r>
            <a:r>
              <a:rPr lang="en-US" altLang="en-US" sz="2800" b="1" i="1" dirty="0">
                <a:solidFill>
                  <a:srgbClr val="0000FF"/>
                </a:solidFill>
                <a:latin typeface="Times New Roman" panose="02020603050405020304" pitchFamily="18" charset="0"/>
                <a:cs typeface="Times New Roman" panose="02020603050405020304" pitchFamily="18" charset="0"/>
              </a:rPr>
              <a:t> </a:t>
            </a:r>
            <a:r>
              <a:rPr lang="en-US" altLang="en-US" sz="2800" b="1" i="1" dirty="0" err="1">
                <a:solidFill>
                  <a:srgbClr val="0000FF"/>
                </a:solidFill>
                <a:latin typeface="Times New Roman" panose="02020603050405020304" pitchFamily="18" charset="0"/>
                <a:cs typeface="Times New Roman" panose="02020603050405020304" pitchFamily="18" charset="0"/>
              </a:rPr>
              <a:t>Giỏi</a:t>
            </a:r>
            <a:endParaRPr lang="en-US" altLang="en-US" sz="2800" b="1" i="1" dirty="0">
              <a:solidFill>
                <a:srgbClr val="0000FF"/>
              </a:solidFill>
              <a:latin typeface="Times New Roman" panose="02020603050405020304" pitchFamily="18" charset="0"/>
              <a:cs typeface="Times New Roman" panose="02020603050405020304" pitchFamily="18" charset="0"/>
            </a:endParaRPr>
          </a:p>
          <a:p>
            <a:pPr algn="just" eaLnBrk="1" hangingPunct="1">
              <a:spcBef>
                <a:spcPct val="0"/>
              </a:spcBef>
              <a:buFontTx/>
              <a:buNone/>
            </a:pPr>
            <a:endParaRPr lang="en-US" altLang="en-US" sz="2400" b="1" dirty="0">
              <a:solidFill>
                <a:srgbClr val="FF0000"/>
              </a:solidFill>
              <a:latin typeface="VNI-Times" pitchFamily="2" charset="0"/>
            </a:endParaRPr>
          </a:p>
        </p:txBody>
      </p:sp>
      <p:sp>
        <p:nvSpPr>
          <p:cNvPr id="7173" name="Text Box 10"/>
          <p:cNvSpPr txBox="1">
            <a:spLocks noChangeArrowheads="1"/>
          </p:cNvSpPr>
          <p:nvPr/>
        </p:nvSpPr>
        <p:spPr bwMode="auto">
          <a:xfrm>
            <a:off x="4286250" y="3857626"/>
            <a:ext cx="2971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72714" name="Text Box 10"/>
          <p:cNvSpPr txBox="1">
            <a:spLocks noChangeArrowheads="1"/>
          </p:cNvSpPr>
          <p:nvPr/>
        </p:nvSpPr>
        <p:spPr bwMode="auto">
          <a:xfrm>
            <a:off x="4103370" y="62992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0000FF"/>
                </a:solidFill>
                <a:latin typeface="Times New Roman" panose="02020603050405020304" pitchFamily="18" charset="0"/>
                <a:cs typeface="Times New Roman" panose="02020603050405020304" pitchFamily="18" charset="0"/>
              </a:rPr>
              <a:t>LUYỆN TỪ VÀ CÂU</a:t>
            </a:r>
          </a:p>
        </p:txBody>
      </p:sp>
      <p:sp>
        <p:nvSpPr>
          <p:cNvPr id="3" name="Text Box 10"/>
          <p:cNvSpPr txBox="1">
            <a:spLocks noChangeArrowheads="1"/>
          </p:cNvSpPr>
          <p:nvPr/>
        </p:nvSpPr>
        <p:spPr bwMode="auto">
          <a:xfrm>
            <a:off x="4103370" y="110998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FF0000"/>
                </a:solidFill>
                <a:latin typeface="Times New Roman" panose="02020603050405020304" pitchFamily="18" charset="0"/>
                <a:cs typeface="Times New Roman" panose="02020603050405020304" pitchFamily="18" charset="0"/>
              </a:rPr>
              <a:t>CÂU GHÉP</a:t>
            </a:r>
          </a:p>
        </p:txBody>
      </p:sp>
      <p:sp>
        <p:nvSpPr>
          <p:cNvPr id="2" name="Text Box 10"/>
          <p:cNvSpPr txBox="1">
            <a:spLocks noChangeArrowheads="1"/>
          </p:cNvSpPr>
          <p:nvPr/>
        </p:nvSpPr>
        <p:spPr bwMode="auto">
          <a:xfrm>
            <a:off x="622935" y="1631950"/>
            <a:ext cx="2311400"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0000FF"/>
                </a:solidFill>
                <a:latin typeface="Times New Roman" panose="02020603050405020304" pitchFamily="18" charset="0"/>
                <a:cs typeface="Times New Roman" panose="02020603050405020304" pitchFamily="18" charset="0"/>
              </a:rPr>
              <a:t>I. Nhận xét:</a:t>
            </a:r>
          </a:p>
        </p:txBody>
      </p:sp>
      <p:sp>
        <p:nvSpPr>
          <p:cNvPr id="9" name="Text Box 6"/>
          <p:cNvSpPr txBox="1">
            <a:spLocks noChangeArrowheads="1"/>
          </p:cNvSpPr>
          <p:nvPr/>
        </p:nvSpPr>
        <p:spPr bwMode="auto">
          <a:xfrm>
            <a:off x="670560" y="4863465"/>
            <a:ext cx="10896600" cy="1723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ts val="0"/>
              </a:spcBef>
              <a:buFontTx/>
              <a:buNone/>
            </a:pPr>
            <a:r>
              <a:rPr lang="en-US" altLang="en-US" sz="2800" b="1" dirty="0">
                <a:solidFill>
                  <a:srgbClr val="C00000"/>
                </a:solidFill>
                <a:latin typeface=".VnTime" panose="020B7200000000000000" pitchFamily="34" charset="0"/>
              </a:rPr>
              <a:t>2. </a:t>
            </a:r>
            <a:r>
              <a:rPr lang="en-US" altLang="en-US" sz="2800" b="1" dirty="0" err="1">
                <a:solidFill>
                  <a:srgbClr val="C00000"/>
                </a:solidFill>
                <a:latin typeface="Times New Roman" panose="02020603050405020304" pitchFamily="18" charset="0"/>
                <a:cs typeface="Times New Roman" panose="02020603050405020304" pitchFamily="18" charset="0"/>
              </a:rPr>
              <a:t>Xếp</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các</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câu</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vào</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nhóm</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thích</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hợp</a:t>
            </a:r>
            <a:r>
              <a:rPr lang="en-US" altLang="en-US" sz="2800" b="1" dirty="0">
                <a:solidFill>
                  <a:srgbClr val="C00000"/>
                </a:solidFill>
                <a:latin typeface="Times New Roman" panose="02020603050405020304" pitchFamily="18" charset="0"/>
                <a:cs typeface="Times New Roman" panose="02020603050405020304" pitchFamily="18" charset="0"/>
              </a:rPr>
              <a:t>:</a:t>
            </a:r>
          </a:p>
          <a:p>
            <a:pPr marL="457200" indent="-457200" eaLnBrk="1" hangingPunct="1">
              <a:spcBef>
                <a:spcPts val="0"/>
              </a:spcBef>
              <a:buFontTx/>
              <a:buAutoNum type="alphaLcParenR"/>
            </a:pPr>
            <a:r>
              <a:rPr lang="en-US" altLang="en-US" sz="2800" b="1" dirty="0" err="1">
                <a:solidFill>
                  <a:srgbClr val="C00000"/>
                </a:solidFill>
                <a:latin typeface="Times New Roman" panose="02020603050405020304" pitchFamily="18" charset="0"/>
                <a:cs typeface="Times New Roman" panose="02020603050405020304" pitchFamily="18" charset="0"/>
              </a:rPr>
              <a:t>Câu</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đơn</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câu</a:t>
            </a:r>
            <a:r>
              <a:rPr lang="en-US" altLang="en-US" sz="2800" b="1" dirty="0">
                <a:solidFill>
                  <a:srgbClr val="C00000"/>
                </a:solidFill>
                <a:latin typeface="Times New Roman" panose="02020603050405020304" pitchFamily="18" charset="0"/>
                <a:cs typeface="Times New Roman" panose="02020603050405020304" pitchFamily="18" charset="0"/>
              </a:rPr>
              <a:t> do </a:t>
            </a:r>
            <a:r>
              <a:rPr lang="en-US" altLang="en-US" sz="2800" b="1" dirty="0" err="1">
                <a:solidFill>
                  <a:srgbClr val="C00000"/>
                </a:solidFill>
                <a:latin typeface="Times New Roman" panose="02020603050405020304" pitchFamily="18" charset="0"/>
                <a:cs typeface="Times New Roman" panose="02020603050405020304" pitchFamily="18" charset="0"/>
              </a:rPr>
              <a:t>một</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cụm</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chủ</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ngữ-vị</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ngữ</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tạo</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thành</a:t>
            </a:r>
            <a:r>
              <a:rPr lang="en-US" altLang="en-US" sz="2800" b="1" dirty="0">
                <a:solidFill>
                  <a:srgbClr val="C00000"/>
                </a:solidFill>
                <a:latin typeface="Times New Roman" panose="02020603050405020304" pitchFamily="18" charset="0"/>
                <a:cs typeface="Times New Roman" panose="02020603050405020304" pitchFamily="18" charset="0"/>
              </a:rPr>
              <a:t>).</a:t>
            </a:r>
          </a:p>
          <a:p>
            <a:pPr marL="457200" indent="-457200" eaLnBrk="1" hangingPunct="1">
              <a:spcBef>
                <a:spcPts val="0"/>
              </a:spcBef>
              <a:buFontTx/>
              <a:buAutoNum type="alphaLcParenR"/>
            </a:pPr>
            <a:r>
              <a:rPr lang="en-US" altLang="en-US" sz="2800" b="1" dirty="0" err="1">
                <a:solidFill>
                  <a:srgbClr val="C00000"/>
                </a:solidFill>
                <a:latin typeface="Times New Roman" panose="02020603050405020304" pitchFamily="18" charset="0"/>
                <a:cs typeface="Times New Roman" panose="02020603050405020304" pitchFamily="18" charset="0"/>
              </a:rPr>
              <a:t>Câu</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ghép</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câu</a:t>
            </a:r>
            <a:r>
              <a:rPr lang="en-US" altLang="en-US" sz="2800" b="1" dirty="0">
                <a:solidFill>
                  <a:srgbClr val="C00000"/>
                </a:solidFill>
                <a:latin typeface="Times New Roman" panose="02020603050405020304" pitchFamily="18" charset="0"/>
                <a:cs typeface="Times New Roman" panose="02020603050405020304" pitchFamily="18" charset="0"/>
              </a:rPr>
              <a:t> do </a:t>
            </a:r>
            <a:r>
              <a:rPr lang="en-US" altLang="en-US" sz="2800" b="1" dirty="0" err="1">
                <a:solidFill>
                  <a:srgbClr val="C00000"/>
                </a:solidFill>
                <a:latin typeface="Times New Roman" panose="02020603050405020304" pitchFamily="18" charset="0"/>
                <a:cs typeface="Times New Roman" panose="02020603050405020304" pitchFamily="18" charset="0"/>
              </a:rPr>
              <a:t>nhiều</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cụm</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chủ</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ngữ-vị</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ngữ</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bình</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đẳng</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với</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nhau</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tạo</a:t>
            </a:r>
            <a:r>
              <a:rPr lang="en-US" altLang="en-US" sz="2800" b="1" dirty="0">
                <a:solidFill>
                  <a:srgbClr val="C00000"/>
                </a:solidFill>
                <a:latin typeface="Times New Roman" panose="02020603050405020304" pitchFamily="18" charset="0"/>
                <a:cs typeface="Times New Roman" panose="02020603050405020304" pitchFamily="18" charset="0"/>
              </a:rPr>
              <a:t> </a:t>
            </a:r>
            <a:r>
              <a:rPr lang="en-US" altLang="en-US" sz="2800" b="1" dirty="0" err="1">
                <a:solidFill>
                  <a:srgbClr val="C00000"/>
                </a:solidFill>
                <a:latin typeface="Times New Roman" panose="02020603050405020304" pitchFamily="18" charset="0"/>
                <a:cs typeface="Times New Roman" panose="02020603050405020304" pitchFamily="18" charset="0"/>
              </a:rPr>
              <a:t>thành</a:t>
            </a:r>
            <a:r>
              <a:rPr lang="en-US" altLang="en-US" sz="2800" b="1" dirty="0">
                <a:solidFill>
                  <a:srgbClr val="C00000"/>
                </a:solidFill>
                <a:latin typeface="Times New Roman" panose="02020603050405020304" pitchFamily="18" charset="0"/>
                <a:cs typeface="Times New Roman" panose="02020603050405020304" pitchFamily="18" charset="0"/>
              </a:rPr>
              <a:t>).</a:t>
            </a:r>
            <a:endParaRPr lang="en-US" altLang="en-US" sz="2800" b="1" dirty="0">
              <a:solidFill>
                <a:srgbClr val="000000"/>
              </a:solidFill>
              <a:latin typeface=".VnTime" panose="020B7200000000000000"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14" grpId="1" animBg="1"/>
      <p:bldP spid="3" grpId="1" animBg="1"/>
      <p:bldP spid="2" grpId="1" animBg="1"/>
      <p:bldP spid="9"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11"/>
          <p:cNvSpPr>
            <a:spLocks noChangeShapeType="1"/>
          </p:cNvSpPr>
          <p:nvPr/>
        </p:nvSpPr>
        <p:spPr bwMode="auto">
          <a:xfrm>
            <a:off x="5149516" y="1347536"/>
            <a:ext cx="0" cy="5305397"/>
          </a:xfrm>
          <a:prstGeom prst="line">
            <a:avLst/>
          </a:prstGeom>
          <a:noFill/>
          <a:ln w="19050">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4400" b="1">
              <a:latin typeface="Times New Roman" panose="02020603050405020304" pitchFamily="18" charset="0"/>
              <a:cs typeface="Times New Roman" panose="02020603050405020304" pitchFamily="18" charset="0"/>
            </a:endParaRPr>
          </a:p>
        </p:txBody>
      </p:sp>
      <p:sp>
        <p:nvSpPr>
          <p:cNvPr id="3" name="Text Box 12"/>
          <p:cNvSpPr txBox="1">
            <a:spLocks noChangeArrowheads="1"/>
          </p:cNvSpPr>
          <p:nvPr/>
        </p:nvSpPr>
        <p:spPr bwMode="auto">
          <a:xfrm>
            <a:off x="5225716" y="1734888"/>
            <a:ext cx="696628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3600" b="1" dirty="0" err="1">
                <a:solidFill>
                  <a:srgbClr val="660066"/>
                </a:solidFill>
                <a:latin typeface="Times New Roman" panose="02020603050405020304" pitchFamily="18" charset="0"/>
                <a:cs typeface="Times New Roman" panose="02020603050405020304" pitchFamily="18" charset="0"/>
              </a:rPr>
              <a:t>Câu</a:t>
            </a:r>
            <a:r>
              <a:rPr lang="en-US" altLang="en-US" sz="3600" b="1" dirty="0">
                <a:solidFill>
                  <a:srgbClr val="660066"/>
                </a:solidFill>
                <a:latin typeface="Times New Roman" panose="02020603050405020304" pitchFamily="18" charset="0"/>
                <a:cs typeface="Times New Roman" panose="02020603050405020304" pitchFamily="18" charset="0"/>
              </a:rPr>
              <a:t> </a:t>
            </a:r>
            <a:r>
              <a:rPr lang="en-US" altLang="en-US" sz="3600" b="1" dirty="0" err="1">
                <a:solidFill>
                  <a:srgbClr val="660066"/>
                </a:solidFill>
                <a:latin typeface="Times New Roman" panose="02020603050405020304" pitchFamily="18" charset="0"/>
                <a:cs typeface="Times New Roman" panose="02020603050405020304" pitchFamily="18" charset="0"/>
              </a:rPr>
              <a:t>số</a:t>
            </a:r>
            <a:r>
              <a:rPr lang="en-US" altLang="en-US" sz="3600" b="1" dirty="0">
                <a:solidFill>
                  <a:srgbClr val="660066"/>
                </a:solidFill>
                <a:latin typeface="Times New Roman" panose="02020603050405020304" pitchFamily="18" charset="0"/>
                <a:cs typeface="Times New Roman" panose="02020603050405020304" pitchFamily="18" charset="0"/>
              </a:rPr>
              <a:t> ………………………….</a:t>
            </a:r>
          </a:p>
        </p:txBody>
      </p:sp>
      <p:sp>
        <p:nvSpPr>
          <p:cNvPr id="4" name="Text Box 13"/>
          <p:cNvSpPr txBox="1">
            <a:spLocks noChangeArrowheads="1"/>
          </p:cNvSpPr>
          <p:nvPr/>
        </p:nvSpPr>
        <p:spPr bwMode="auto">
          <a:xfrm>
            <a:off x="5301919" y="4264123"/>
            <a:ext cx="667190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dirty="0" err="1">
                <a:latin typeface="Times New Roman" panose="02020603050405020304" pitchFamily="18" charset="0"/>
                <a:cs typeface="Times New Roman" panose="02020603050405020304" pitchFamily="18" charset="0"/>
              </a:rPr>
              <a:t>Câu</a:t>
            </a:r>
            <a:r>
              <a:rPr lang="en-US" altLang="en-US" b="1" dirty="0">
                <a:latin typeface="Times New Roman" panose="02020603050405020304" pitchFamily="18" charset="0"/>
                <a:cs typeface="Times New Roman" panose="02020603050405020304" pitchFamily="18" charset="0"/>
              </a:rPr>
              <a:t> </a:t>
            </a:r>
            <a:r>
              <a:rPr lang="en-US" altLang="en-US" b="1" dirty="0" err="1">
                <a:latin typeface="Times New Roman" panose="02020603050405020304" pitchFamily="18" charset="0"/>
                <a:cs typeface="Times New Roman" panose="02020603050405020304" pitchFamily="18" charset="0"/>
              </a:rPr>
              <a:t>số</a:t>
            </a:r>
            <a:r>
              <a:rPr lang="en-US" altLang="en-US" b="1" dirty="0">
                <a:latin typeface="Times New Roman" panose="02020603050405020304" pitchFamily="18" charset="0"/>
                <a:cs typeface="Times New Roman" panose="02020603050405020304" pitchFamily="18" charset="0"/>
              </a:rPr>
              <a:t> ………………………………</a:t>
            </a:r>
          </a:p>
        </p:txBody>
      </p:sp>
      <p:sp>
        <p:nvSpPr>
          <p:cNvPr id="5" name="Text Box 16"/>
          <p:cNvSpPr txBox="1">
            <a:spLocks noChangeArrowheads="1"/>
          </p:cNvSpPr>
          <p:nvPr/>
        </p:nvSpPr>
        <p:spPr bwMode="auto">
          <a:xfrm>
            <a:off x="1044342" y="373151"/>
            <a:ext cx="10313468"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4400" b="1" dirty="0">
                <a:solidFill>
                  <a:srgbClr val="FF0000"/>
                </a:solidFill>
                <a:latin typeface="Times New Roman" panose="02020603050405020304" pitchFamily="18" charset="0"/>
                <a:cs typeface="Times New Roman" panose="02020603050405020304" pitchFamily="18" charset="0"/>
              </a:rPr>
              <a:t>2. </a:t>
            </a:r>
            <a:r>
              <a:rPr lang="en-US" altLang="en-US" sz="4400" b="1" dirty="0" err="1">
                <a:solidFill>
                  <a:srgbClr val="FF0000"/>
                </a:solidFill>
                <a:latin typeface="Times New Roman" panose="02020603050405020304" pitchFamily="18" charset="0"/>
                <a:cs typeface="Times New Roman" panose="02020603050405020304" pitchFamily="18" charset="0"/>
              </a:rPr>
              <a:t>Xếp</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các</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câu</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trên</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vào</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nhóm</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thích</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hợp</a:t>
            </a:r>
            <a:r>
              <a:rPr lang="en-US" altLang="en-US" sz="4400" b="1" dirty="0">
                <a:solidFill>
                  <a:srgbClr val="FF0000"/>
                </a:solidFill>
                <a:latin typeface="Times New Roman" panose="02020603050405020304" pitchFamily="18" charset="0"/>
                <a:cs typeface="Times New Roman" panose="02020603050405020304" pitchFamily="18" charset="0"/>
              </a:rPr>
              <a:t>:</a:t>
            </a:r>
          </a:p>
        </p:txBody>
      </p:sp>
      <p:sp>
        <p:nvSpPr>
          <p:cNvPr id="6" name="TextBox 5"/>
          <p:cNvSpPr txBox="1"/>
          <p:nvPr/>
        </p:nvSpPr>
        <p:spPr>
          <a:xfrm>
            <a:off x="365760" y="1518418"/>
            <a:ext cx="4553951" cy="1754326"/>
          </a:xfrm>
          <a:prstGeom prst="rect">
            <a:avLst/>
          </a:prstGeom>
          <a:noFill/>
        </p:spPr>
        <p:txBody>
          <a:bodyPr wrap="square">
            <a:spAutoFit/>
          </a:bodyPr>
          <a:lstStyle/>
          <a:p>
            <a:pPr marL="173355" indent="-173355" algn="just" eaLnBrk="1" hangingPunct="1">
              <a:spcBef>
                <a:spcPts val="0"/>
              </a:spcBef>
              <a:buFontTx/>
              <a:buAutoNum type="alphaLcParenR"/>
            </a:pPr>
            <a:r>
              <a:rPr lang="en-US" altLang="en-US" sz="3600" b="1" dirty="0" err="1">
                <a:solidFill>
                  <a:srgbClr val="C00000"/>
                </a:solidFill>
                <a:latin typeface="Times New Roman" panose="02020603050405020304" pitchFamily="18" charset="0"/>
                <a:cs typeface="Times New Roman" panose="02020603050405020304" pitchFamily="18" charset="0"/>
              </a:rPr>
              <a:t>Câu</a:t>
            </a:r>
            <a:r>
              <a:rPr lang="en-US" altLang="en-US" sz="3600" b="1" dirty="0">
                <a:solidFill>
                  <a:srgbClr val="C00000"/>
                </a:solidFill>
                <a:latin typeface="Times New Roman" panose="02020603050405020304" pitchFamily="18" charset="0"/>
                <a:cs typeface="Times New Roman" panose="02020603050405020304" pitchFamily="18" charset="0"/>
              </a:rPr>
              <a:t> </a:t>
            </a:r>
            <a:r>
              <a:rPr lang="en-US" altLang="en-US" sz="3600" b="1" dirty="0" err="1">
                <a:solidFill>
                  <a:srgbClr val="C00000"/>
                </a:solidFill>
                <a:latin typeface="Times New Roman" panose="02020603050405020304" pitchFamily="18" charset="0"/>
                <a:cs typeface="Times New Roman" panose="02020603050405020304" pitchFamily="18" charset="0"/>
              </a:rPr>
              <a:t>đơn</a:t>
            </a:r>
            <a:r>
              <a:rPr lang="en-US" altLang="en-US" sz="3600" b="1" dirty="0">
                <a:solidFill>
                  <a:srgbClr val="C00000"/>
                </a:solidFill>
                <a:latin typeface="Times New Roman" panose="02020603050405020304" pitchFamily="18" charset="0"/>
                <a:cs typeface="Times New Roman" panose="02020603050405020304" pitchFamily="18" charset="0"/>
              </a:rPr>
              <a:t> (</a:t>
            </a:r>
            <a:r>
              <a:rPr lang="en-US" altLang="en-US" sz="3600" b="1" dirty="0" err="1">
                <a:solidFill>
                  <a:srgbClr val="C00000"/>
                </a:solidFill>
                <a:latin typeface="Times New Roman" panose="02020603050405020304" pitchFamily="18" charset="0"/>
                <a:cs typeface="Times New Roman" panose="02020603050405020304" pitchFamily="18" charset="0"/>
              </a:rPr>
              <a:t>câu</a:t>
            </a:r>
            <a:r>
              <a:rPr lang="en-US" altLang="en-US" sz="3600" b="1" dirty="0">
                <a:solidFill>
                  <a:srgbClr val="C00000"/>
                </a:solidFill>
                <a:latin typeface="Times New Roman" panose="02020603050405020304" pitchFamily="18" charset="0"/>
                <a:cs typeface="Times New Roman" panose="02020603050405020304" pitchFamily="18" charset="0"/>
              </a:rPr>
              <a:t> do </a:t>
            </a:r>
            <a:r>
              <a:rPr lang="en-US" altLang="en-US" sz="3600" b="1" dirty="0" err="1">
                <a:solidFill>
                  <a:srgbClr val="C00000"/>
                </a:solidFill>
                <a:latin typeface="Times New Roman" panose="02020603050405020304" pitchFamily="18" charset="0"/>
                <a:cs typeface="Times New Roman" panose="02020603050405020304" pitchFamily="18" charset="0"/>
              </a:rPr>
              <a:t>một</a:t>
            </a:r>
            <a:r>
              <a:rPr lang="en-US" altLang="en-US" sz="3600" b="1" dirty="0">
                <a:solidFill>
                  <a:srgbClr val="C00000"/>
                </a:solidFill>
                <a:latin typeface="Times New Roman" panose="02020603050405020304" pitchFamily="18" charset="0"/>
                <a:cs typeface="Times New Roman" panose="02020603050405020304" pitchFamily="18" charset="0"/>
              </a:rPr>
              <a:t> </a:t>
            </a:r>
            <a:r>
              <a:rPr lang="en-US" altLang="en-US" sz="3600" b="1" dirty="0" err="1">
                <a:solidFill>
                  <a:srgbClr val="C00000"/>
                </a:solidFill>
                <a:latin typeface="Times New Roman" panose="02020603050405020304" pitchFamily="18" charset="0"/>
                <a:cs typeface="Times New Roman" panose="02020603050405020304" pitchFamily="18" charset="0"/>
              </a:rPr>
              <a:t>cụm</a:t>
            </a:r>
            <a:r>
              <a:rPr lang="en-US" altLang="en-US" sz="3600" b="1" dirty="0">
                <a:solidFill>
                  <a:srgbClr val="C00000"/>
                </a:solidFill>
                <a:latin typeface="Times New Roman" panose="02020603050405020304" pitchFamily="18" charset="0"/>
                <a:cs typeface="Times New Roman" panose="02020603050405020304" pitchFamily="18" charset="0"/>
              </a:rPr>
              <a:t> </a:t>
            </a:r>
            <a:r>
              <a:rPr lang="en-US" altLang="en-US" sz="3600" b="1" dirty="0" err="1">
                <a:solidFill>
                  <a:srgbClr val="C00000"/>
                </a:solidFill>
                <a:latin typeface="Times New Roman" panose="02020603050405020304" pitchFamily="18" charset="0"/>
                <a:cs typeface="Times New Roman" panose="02020603050405020304" pitchFamily="18" charset="0"/>
              </a:rPr>
              <a:t>chủ</a:t>
            </a:r>
            <a:r>
              <a:rPr lang="en-US" altLang="en-US" sz="3600" b="1" dirty="0">
                <a:solidFill>
                  <a:srgbClr val="C00000"/>
                </a:solidFill>
                <a:latin typeface="Times New Roman" panose="02020603050405020304" pitchFamily="18" charset="0"/>
                <a:cs typeface="Times New Roman" panose="02020603050405020304" pitchFamily="18" charset="0"/>
              </a:rPr>
              <a:t> </a:t>
            </a:r>
            <a:r>
              <a:rPr lang="en-US" altLang="en-US" sz="3600" b="1" dirty="0" err="1">
                <a:solidFill>
                  <a:srgbClr val="C00000"/>
                </a:solidFill>
                <a:latin typeface="Times New Roman" panose="02020603050405020304" pitchFamily="18" charset="0"/>
                <a:cs typeface="Times New Roman" panose="02020603050405020304" pitchFamily="18" charset="0"/>
              </a:rPr>
              <a:t>ngữ-vị</a:t>
            </a:r>
            <a:r>
              <a:rPr lang="en-US" altLang="en-US" sz="3600" b="1" dirty="0">
                <a:solidFill>
                  <a:srgbClr val="C00000"/>
                </a:solidFill>
                <a:latin typeface="Times New Roman" panose="02020603050405020304" pitchFamily="18" charset="0"/>
                <a:cs typeface="Times New Roman" panose="02020603050405020304" pitchFamily="18" charset="0"/>
              </a:rPr>
              <a:t> </a:t>
            </a:r>
            <a:r>
              <a:rPr lang="en-US" altLang="en-US" sz="3600" b="1" dirty="0" err="1">
                <a:solidFill>
                  <a:srgbClr val="C00000"/>
                </a:solidFill>
                <a:latin typeface="Times New Roman" panose="02020603050405020304" pitchFamily="18" charset="0"/>
                <a:cs typeface="Times New Roman" panose="02020603050405020304" pitchFamily="18" charset="0"/>
              </a:rPr>
              <a:t>ngữ</a:t>
            </a:r>
            <a:r>
              <a:rPr lang="en-US" altLang="en-US" sz="3600" b="1" dirty="0">
                <a:solidFill>
                  <a:srgbClr val="C00000"/>
                </a:solidFill>
                <a:latin typeface="Times New Roman" panose="02020603050405020304" pitchFamily="18" charset="0"/>
                <a:cs typeface="Times New Roman" panose="02020603050405020304" pitchFamily="18" charset="0"/>
              </a:rPr>
              <a:t> </a:t>
            </a:r>
            <a:r>
              <a:rPr lang="en-US" altLang="en-US" sz="3600" b="1" dirty="0" err="1">
                <a:solidFill>
                  <a:srgbClr val="C00000"/>
                </a:solidFill>
                <a:latin typeface="Times New Roman" panose="02020603050405020304" pitchFamily="18" charset="0"/>
                <a:cs typeface="Times New Roman" panose="02020603050405020304" pitchFamily="18" charset="0"/>
              </a:rPr>
              <a:t>tạo</a:t>
            </a:r>
            <a:r>
              <a:rPr lang="en-US" altLang="en-US" sz="3600" b="1" dirty="0">
                <a:solidFill>
                  <a:srgbClr val="C00000"/>
                </a:solidFill>
                <a:latin typeface="Times New Roman" panose="02020603050405020304" pitchFamily="18" charset="0"/>
                <a:cs typeface="Times New Roman" panose="02020603050405020304" pitchFamily="18" charset="0"/>
              </a:rPr>
              <a:t> </a:t>
            </a:r>
            <a:r>
              <a:rPr lang="en-US" altLang="en-US" sz="3600" b="1" dirty="0" err="1">
                <a:solidFill>
                  <a:srgbClr val="C00000"/>
                </a:solidFill>
                <a:latin typeface="Times New Roman" panose="02020603050405020304" pitchFamily="18" charset="0"/>
                <a:cs typeface="Times New Roman" panose="02020603050405020304" pitchFamily="18" charset="0"/>
              </a:rPr>
              <a:t>thành</a:t>
            </a:r>
            <a:r>
              <a:rPr lang="en-US" altLang="en-US" sz="3600" b="1" dirty="0">
                <a:solidFill>
                  <a:srgbClr val="C00000"/>
                </a:solidFill>
                <a:latin typeface="Times New Roman" panose="02020603050405020304" pitchFamily="18" charset="0"/>
                <a:cs typeface="Times New Roman" panose="02020603050405020304" pitchFamily="18" charset="0"/>
              </a:rPr>
              <a:t>).</a:t>
            </a:r>
          </a:p>
        </p:txBody>
      </p:sp>
      <p:sp>
        <p:nvSpPr>
          <p:cNvPr id="7" name="TextBox 6"/>
          <p:cNvSpPr txBox="1"/>
          <p:nvPr/>
        </p:nvSpPr>
        <p:spPr>
          <a:xfrm>
            <a:off x="365760" y="3648570"/>
            <a:ext cx="4778940" cy="2554545"/>
          </a:xfrm>
          <a:prstGeom prst="rect">
            <a:avLst/>
          </a:prstGeom>
          <a:noFill/>
        </p:spPr>
        <p:txBody>
          <a:bodyPr wrap="square">
            <a:spAutoFit/>
          </a:bodyPr>
          <a:lstStyle/>
          <a:p>
            <a:pPr eaLnBrk="1" hangingPunct="1">
              <a:spcBef>
                <a:spcPts val="0"/>
              </a:spcBef>
            </a:pPr>
            <a:r>
              <a:rPr lang="en-US" altLang="en-US" sz="4000" b="1" dirty="0">
                <a:solidFill>
                  <a:srgbClr val="C00000"/>
                </a:solidFill>
                <a:latin typeface="Times New Roman" panose="02020603050405020304" pitchFamily="18" charset="0"/>
                <a:cs typeface="Times New Roman" panose="02020603050405020304" pitchFamily="18" charset="0"/>
              </a:rPr>
              <a:t>b) </a:t>
            </a:r>
            <a:r>
              <a:rPr lang="en-US" altLang="en-US" sz="4000" b="1" dirty="0" err="1">
                <a:solidFill>
                  <a:srgbClr val="C00000"/>
                </a:solidFill>
                <a:latin typeface="Times New Roman" panose="02020603050405020304" pitchFamily="18" charset="0"/>
                <a:cs typeface="Times New Roman" panose="02020603050405020304" pitchFamily="18" charset="0"/>
              </a:rPr>
              <a:t>Câu</a:t>
            </a:r>
            <a:r>
              <a:rPr lang="en-US" altLang="en-US" sz="4000" b="1" dirty="0">
                <a:solidFill>
                  <a:srgbClr val="C00000"/>
                </a:solidFill>
                <a:latin typeface="Times New Roman" panose="02020603050405020304" pitchFamily="18" charset="0"/>
                <a:cs typeface="Times New Roman" panose="02020603050405020304" pitchFamily="18" charset="0"/>
              </a:rPr>
              <a:t> </a:t>
            </a:r>
            <a:r>
              <a:rPr lang="en-US" altLang="en-US" sz="4000" b="1" dirty="0" err="1">
                <a:solidFill>
                  <a:srgbClr val="C00000"/>
                </a:solidFill>
                <a:latin typeface="Times New Roman" panose="02020603050405020304" pitchFamily="18" charset="0"/>
                <a:cs typeface="Times New Roman" panose="02020603050405020304" pitchFamily="18" charset="0"/>
              </a:rPr>
              <a:t>ghép</a:t>
            </a:r>
            <a:r>
              <a:rPr lang="en-US" altLang="en-US" sz="4000" b="1" dirty="0">
                <a:solidFill>
                  <a:srgbClr val="C00000"/>
                </a:solidFill>
                <a:latin typeface="Times New Roman" panose="02020603050405020304" pitchFamily="18" charset="0"/>
                <a:cs typeface="Times New Roman" panose="02020603050405020304" pitchFamily="18" charset="0"/>
              </a:rPr>
              <a:t> (</a:t>
            </a:r>
            <a:r>
              <a:rPr lang="en-US" altLang="en-US" sz="4000" b="1" dirty="0" err="1">
                <a:solidFill>
                  <a:srgbClr val="C00000"/>
                </a:solidFill>
                <a:latin typeface="Times New Roman" panose="02020603050405020304" pitchFamily="18" charset="0"/>
                <a:cs typeface="Times New Roman" panose="02020603050405020304" pitchFamily="18" charset="0"/>
              </a:rPr>
              <a:t>câu</a:t>
            </a:r>
            <a:r>
              <a:rPr lang="en-US" altLang="en-US" sz="4000" b="1" dirty="0">
                <a:solidFill>
                  <a:srgbClr val="C00000"/>
                </a:solidFill>
                <a:latin typeface="Times New Roman" panose="02020603050405020304" pitchFamily="18" charset="0"/>
                <a:cs typeface="Times New Roman" panose="02020603050405020304" pitchFamily="18" charset="0"/>
              </a:rPr>
              <a:t> do </a:t>
            </a:r>
            <a:r>
              <a:rPr lang="en-US" altLang="en-US" sz="4000" b="1" dirty="0" err="1">
                <a:solidFill>
                  <a:srgbClr val="C00000"/>
                </a:solidFill>
                <a:latin typeface="Times New Roman" panose="02020603050405020304" pitchFamily="18" charset="0"/>
                <a:cs typeface="Times New Roman" panose="02020603050405020304" pitchFamily="18" charset="0"/>
              </a:rPr>
              <a:t>nhiều</a:t>
            </a:r>
            <a:r>
              <a:rPr lang="en-US" altLang="en-US" sz="4000" b="1" dirty="0">
                <a:solidFill>
                  <a:srgbClr val="C00000"/>
                </a:solidFill>
                <a:latin typeface="Times New Roman" panose="02020603050405020304" pitchFamily="18" charset="0"/>
                <a:cs typeface="Times New Roman" panose="02020603050405020304" pitchFamily="18" charset="0"/>
              </a:rPr>
              <a:t> </a:t>
            </a:r>
            <a:r>
              <a:rPr lang="en-US" altLang="en-US" sz="4000" b="1" dirty="0" err="1">
                <a:solidFill>
                  <a:srgbClr val="C00000"/>
                </a:solidFill>
                <a:latin typeface="Times New Roman" panose="02020603050405020304" pitchFamily="18" charset="0"/>
                <a:cs typeface="Times New Roman" panose="02020603050405020304" pitchFamily="18" charset="0"/>
              </a:rPr>
              <a:t>cụm</a:t>
            </a:r>
            <a:r>
              <a:rPr lang="en-US" altLang="en-US" sz="4000" b="1" dirty="0">
                <a:solidFill>
                  <a:srgbClr val="C00000"/>
                </a:solidFill>
                <a:latin typeface="Times New Roman" panose="02020603050405020304" pitchFamily="18" charset="0"/>
                <a:cs typeface="Times New Roman" panose="02020603050405020304" pitchFamily="18" charset="0"/>
              </a:rPr>
              <a:t> </a:t>
            </a:r>
            <a:r>
              <a:rPr lang="en-US" altLang="en-US" sz="4000" b="1" dirty="0" err="1">
                <a:solidFill>
                  <a:srgbClr val="C00000"/>
                </a:solidFill>
                <a:latin typeface="Times New Roman" panose="02020603050405020304" pitchFamily="18" charset="0"/>
                <a:cs typeface="Times New Roman" panose="02020603050405020304" pitchFamily="18" charset="0"/>
              </a:rPr>
              <a:t>chủ</a:t>
            </a:r>
            <a:r>
              <a:rPr lang="en-US" altLang="en-US" sz="4000" b="1" dirty="0">
                <a:solidFill>
                  <a:srgbClr val="C00000"/>
                </a:solidFill>
                <a:latin typeface="Times New Roman" panose="02020603050405020304" pitchFamily="18" charset="0"/>
                <a:cs typeface="Times New Roman" panose="02020603050405020304" pitchFamily="18" charset="0"/>
              </a:rPr>
              <a:t> </a:t>
            </a:r>
            <a:r>
              <a:rPr lang="en-US" altLang="en-US" sz="4000" b="1" dirty="0" err="1">
                <a:solidFill>
                  <a:srgbClr val="C00000"/>
                </a:solidFill>
                <a:latin typeface="Times New Roman" panose="02020603050405020304" pitchFamily="18" charset="0"/>
                <a:cs typeface="Times New Roman" panose="02020603050405020304" pitchFamily="18" charset="0"/>
              </a:rPr>
              <a:t>ngữ-vị</a:t>
            </a:r>
            <a:r>
              <a:rPr lang="en-US" altLang="en-US" sz="4000" b="1" dirty="0">
                <a:solidFill>
                  <a:srgbClr val="C00000"/>
                </a:solidFill>
                <a:latin typeface="Times New Roman" panose="02020603050405020304" pitchFamily="18" charset="0"/>
                <a:cs typeface="Times New Roman" panose="02020603050405020304" pitchFamily="18" charset="0"/>
              </a:rPr>
              <a:t> </a:t>
            </a:r>
            <a:r>
              <a:rPr lang="en-US" altLang="en-US" sz="4000" b="1" dirty="0" err="1">
                <a:solidFill>
                  <a:srgbClr val="C00000"/>
                </a:solidFill>
                <a:latin typeface="Times New Roman" panose="02020603050405020304" pitchFamily="18" charset="0"/>
                <a:cs typeface="Times New Roman" panose="02020603050405020304" pitchFamily="18" charset="0"/>
              </a:rPr>
              <a:t>ngữ</a:t>
            </a:r>
            <a:r>
              <a:rPr lang="en-US" altLang="en-US" sz="4000" b="1" dirty="0">
                <a:solidFill>
                  <a:srgbClr val="C00000"/>
                </a:solidFill>
                <a:latin typeface="Times New Roman" panose="02020603050405020304" pitchFamily="18" charset="0"/>
                <a:cs typeface="Times New Roman" panose="02020603050405020304" pitchFamily="18" charset="0"/>
              </a:rPr>
              <a:t> </a:t>
            </a:r>
            <a:r>
              <a:rPr lang="en-US" altLang="en-US" sz="4000" b="1" dirty="0" err="1">
                <a:solidFill>
                  <a:srgbClr val="C00000"/>
                </a:solidFill>
                <a:latin typeface="Times New Roman" panose="02020603050405020304" pitchFamily="18" charset="0"/>
                <a:cs typeface="Times New Roman" panose="02020603050405020304" pitchFamily="18" charset="0"/>
              </a:rPr>
              <a:t>bình</a:t>
            </a:r>
            <a:r>
              <a:rPr lang="en-US" altLang="en-US" sz="4000" b="1" dirty="0">
                <a:solidFill>
                  <a:srgbClr val="C00000"/>
                </a:solidFill>
                <a:latin typeface="Times New Roman" panose="02020603050405020304" pitchFamily="18" charset="0"/>
                <a:cs typeface="Times New Roman" panose="02020603050405020304" pitchFamily="18" charset="0"/>
              </a:rPr>
              <a:t> </a:t>
            </a:r>
            <a:r>
              <a:rPr lang="en-US" altLang="en-US" sz="4000" b="1" dirty="0" err="1">
                <a:solidFill>
                  <a:srgbClr val="C00000"/>
                </a:solidFill>
                <a:latin typeface="Times New Roman" panose="02020603050405020304" pitchFamily="18" charset="0"/>
                <a:cs typeface="Times New Roman" panose="02020603050405020304" pitchFamily="18" charset="0"/>
              </a:rPr>
              <a:t>đẳng</a:t>
            </a:r>
            <a:r>
              <a:rPr lang="en-US" altLang="en-US" sz="4000" b="1" dirty="0">
                <a:solidFill>
                  <a:srgbClr val="C00000"/>
                </a:solidFill>
                <a:latin typeface="Times New Roman" panose="02020603050405020304" pitchFamily="18" charset="0"/>
                <a:cs typeface="Times New Roman" panose="02020603050405020304" pitchFamily="18" charset="0"/>
              </a:rPr>
              <a:t> </a:t>
            </a:r>
            <a:r>
              <a:rPr lang="en-US" altLang="en-US" sz="4000" b="1" dirty="0" err="1">
                <a:solidFill>
                  <a:srgbClr val="C00000"/>
                </a:solidFill>
                <a:latin typeface="Times New Roman" panose="02020603050405020304" pitchFamily="18" charset="0"/>
                <a:cs typeface="Times New Roman" panose="02020603050405020304" pitchFamily="18" charset="0"/>
              </a:rPr>
              <a:t>với</a:t>
            </a:r>
            <a:r>
              <a:rPr lang="en-US" altLang="en-US" sz="4000" b="1" dirty="0">
                <a:solidFill>
                  <a:srgbClr val="C00000"/>
                </a:solidFill>
                <a:latin typeface="Times New Roman" panose="02020603050405020304" pitchFamily="18" charset="0"/>
                <a:cs typeface="Times New Roman" panose="02020603050405020304" pitchFamily="18" charset="0"/>
              </a:rPr>
              <a:t> </a:t>
            </a:r>
            <a:r>
              <a:rPr lang="en-US" altLang="en-US" sz="4000" b="1" dirty="0" err="1">
                <a:solidFill>
                  <a:srgbClr val="C00000"/>
                </a:solidFill>
                <a:latin typeface="Times New Roman" panose="02020603050405020304" pitchFamily="18" charset="0"/>
                <a:cs typeface="Times New Roman" panose="02020603050405020304" pitchFamily="18" charset="0"/>
              </a:rPr>
              <a:t>nhau</a:t>
            </a:r>
            <a:r>
              <a:rPr lang="en-US" altLang="en-US" sz="4000" b="1" dirty="0">
                <a:solidFill>
                  <a:srgbClr val="C00000"/>
                </a:solidFill>
                <a:latin typeface="Times New Roman" panose="02020603050405020304" pitchFamily="18" charset="0"/>
                <a:cs typeface="Times New Roman" panose="02020603050405020304" pitchFamily="18" charset="0"/>
              </a:rPr>
              <a:t> </a:t>
            </a:r>
            <a:r>
              <a:rPr lang="en-US" altLang="en-US" sz="4000" b="1" dirty="0" err="1">
                <a:solidFill>
                  <a:srgbClr val="C00000"/>
                </a:solidFill>
                <a:latin typeface="Times New Roman" panose="02020603050405020304" pitchFamily="18" charset="0"/>
                <a:cs typeface="Times New Roman" panose="02020603050405020304" pitchFamily="18" charset="0"/>
              </a:rPr>
              <a:t>tạo</a:t>
            </a:r>
            <a:r>
              <a:rPr lang="en-US" altLang="en-US" sz="4000" b="1" dirty="0">
                <a:solidFill>
                  <a:srgbClr val="C00000"/>
                </a:solidFill>
                <a:latin typeface="Times New Roman" panose="02020603050405020304" pitchFamily="18" charset="0"/>
                <a:cs typeface="Times New Roman" panose="02020603050405020304" pitchFamily="18" charset="0"/>
              </a:rPr>
              <a:t> </a:t>
            </a:r>
            <a:r>
              <a:rPr lang="en-US" altLang="en-US" sz="4000" b="1" dirty="0" err="1">
                <a:solidFill>
                  <a:srgbClr val="C00000"/>
                </a:solidFill>
                <a:latin typeface="Times New Roman" panose="02020603050405020304" pitchFamily="18" charset="0"/>
                <a:cs typeface="Times New Roman" panose="02020603050405020304" pitchFamily="18" charset="0"/>
              </a:rPr>
              <a:t>thành</a:t>
            </a:r>
            <a:r>
              <a:rPr lang="en-US" altLang="en-US" sz="4000" b="1" dirty="0">
                <a:solidFill>
                  <a:srgbClr val="C00000"/>
                </a:solidFill>
                <a:latin typeface="Times New Roman" panose="02020603050405020304" pitchFamily="18" charset="0"/>
                <a:cs typeface="Times New Roman" panose="02020603050405020304" pitchFamily="18" charset="0"/>
              </a:rPr>
              <a:t>).</a:t>
            </a:r>
            <a:endParaRPr lang="en-US" altLang="en-US" sz="4000" b="1" dirty="0">
              <a:solidFill>
                <a:srgbClr val="000000"/>
              </a:solidFill>
              <a:latin typeface=".VnTime" panose="020B7200000000000000" pitchFamily="34" charset="0"/>
            </a:endParaRPr>
          </a:p>
        </p:txBody>
      </p:sp>
      <p:sp>
        <p:nvSpPr>
          <p:cNvPr id="8" name="Text Box 98"/>
          <p:cNvSpPr txBox="1">
            <a:spLocks noChangeArrowheads="1"/>
          </p:cNvSpPr>
          <p:nvPr/>
        </p:nvSpPr>
        <p:spPr bwMode="auto">
          <a:xfrm>
            <a:off x="7074968" y="1747211"/>
            <a:ext cx="9144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dirty="0">
                <a:solidFill>
                  <a:srgbClr val="FF0000"/>
                </a:solidFill>
                <a:latin typeface="Times New Roman" panose="02020603050405020304" pitchFamily="18" charset="0"/>
              </a:rPr>
              <a:t>1</a:t>
            </a:r>
          </a:p>
        </p:txBody>
      </p:sp>
      <p:sp>
        <p:nvSpPr>
          <p:cNvPr id="9" name="Text Box 101"/>
          <p:cNvSpPr txBox="1">
            <a:spLocks noChangeArrowheads="1"/>
          </p:cNvSpPr>
          <p:nvPr/>
        </p:nvSpPr>
        <p:spPr bwMode="auto">
          <a:xfrm>
            <a:off x="7074968" y="4203187"/>
            <a:ext cx="235337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b="1" dirty="0">
                <a:solidFill>
                  <a:srgbClr val="FF0000"/>
                </a:solidFill>
                <a:latin typeface="Times New Roman" panose="02020603050405020304" pitchFamily="18" charset="0"/>
              </a:rPr>
              <a:t>2, 3 </a:t>
            </a:r>
            <a:r>
              <a:rPr lang="en-US" altLang="en-US" b="1" dirty="0" err="1">
                <a:solidFill>
                  <a:srgbClr val="FF0000"/>
                </a:solidFill>
                <a:latin typeface="Times New Roman" panose="02020603050405020304" pitchFamily="18" charset="0"/>
              </a:rPr>
              <a:t>và</a:t>
            </a:r>
            <a:r>
              <a:rPr lang="en-US" altLang="en-US" b="1" dirty="0">
                <a:solidFill>
                  <a:srgbClr val="FF0000"/>
                </a:solidFill>
                <a:latin typeface="Times New Roman" panose="02020603050405020304" pitchFamily="18" charset="0"/>
              </a:rPr>
              <a:t> 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ppt_x</p:attrName>
                                        </p:attrNameLst>
                                      </p:cBhvr>
                                      <p:tavLst>
                                        <p:tav tm="0">
                                          <p:val>
                                            <p:strVal val="#ppt_x-.2"/>
                                          </p:val>
                                        </p:tav>
                                        <p:tav tm="100000">
                                          <p:val>
                                            <p:strVal val="#ppt_x"/>
                                          </p:val>
                                        </p:tav>
                                      </p:tavLst>
                                    </p:anim>
                                    <p:anim calcmode="lin" valueType="num">
                                      <p:cBhvr>
                                        <p:cTn id="13"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14" dur="10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circle(in)">
                                      <p:cBhvr>
                                        <p:cTn id="19" dur="20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24" presetClass="entr" presetSubtype="0" fill="hold" grpId="0" nodeType="clickEffect">
                                  <p:stCondLst>
                                    <p:cond delay="0"/>
                                  </p:stCondLst>
                                  <p:childTnLst>
                                    <p:set>
                                      <p:cBhvr>
                                        <p:cTn id="23" dur="1" fill="hold">
                                          <p:stCondLst>
                                            <p:cond delay="0"/>
                                          </p:stCondLst>
                                        </p:cTn>
                                        <p:tgtEl>
                                          <p:spTgt spid="3"/>
                                        </p:tgtEl>
                                        <p:attrNameLst>
                                          <p:attrName>style.visibility</p:attrName>
                                        </p:attrNameLst>
                                      </p:cBhvr>
                                      <p:to>
                                        <p:strVal val="visible"/>
                                      </p:to>
                                    </p:set>
                                    <p:anim to="" calcmode="lin" valueType="num">
                                      <p:cBhvr>
                                        <p:cTn id="24" dur="1" fill="hold"/>
                                        <p:tgtEl>
                                          <p:spTgt spid="3"/>
                                        </p:tgtEl>
                                      </p:cBhvr>
                                    </p:anim>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blinds(horizontal)">
                                      <p:cBhvr>
                                        <p:cTn id="29" dur="5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4"/>
                                        </p:tgtEl>
                                        <p:attrNameLst>
                                          <p:attrName>style.visibility</p:attrName>
                                        </p:attrNameLst>
                                      </p:cBhvr>
                                      <p:to>
                                        <p:strVal val="visible"/>
                                      </p:to>
                                    </p:set>
                                    <p:anim calcmode="lin" valueType="num">
                                      <p:cBhvr>
                                        <p:cTn id="34" dur="500" fill="hold"/>
                                        <p:tgtEl>
                                          <p:spTgt spid="4"/>
                                        </p:tgtEl>
                                        <p:attrNameLst>
                                          <p:attrName>ppt_w</p:attrName>
                                        </p:attrNameLst>
                                      </p:cBhvr>
                                      <p:tavLst>
                                        <p:tav tm="0">
                                          <p:val>
                                            <p:fltVal val="0"/>
                                          </p:val>
                                        </p:tav>
                                        <p:tav tm="100000">
                                          <p:val>
                                            <p:strVal val="#ppt_w"/>
                                          </p:val>
                                        </p:tav>
                                      </p:tavLst>
                                    </p:anim>
                                    <p:anim calcmode="lin" valueType="num">
                                      <p:cBhvr>
                                        <p:cTn id="35" dur="500" fill="hold"/>
                                        <p:tgtEl>
                                          <p:spTgt spid="4"/>
                                        </p:tgtEl>
                                        <p:attrNameLst>
                                          <p:attrName>ppt_h</p:attrName>
                                        </p:attrNameLst>
                                      </p:cBhvr>
                                      <p:tavLst>
                                        <p:tav tm="0">
                                          <p:val>
                                            <p:fltVal val="0"/>
                                          </p:val>
                                        </p:tav>
                                        <p:tav tm="100000">
                                          <p:val>
                                            <p:strVal val="#ppt_h"/>
                                          </p:val>
                                        </p:tav>
                                      </p:tavLst>
                                    </p:anim>
                                    <p:animEffect transition="in" filter="fade">
                                      <p:cBhvr>
                                        <p:cTn id="36" dur="500"/>
                                        <p:tgtEl>
                                          <p:spTgt spid="4"/>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barn(inVertical)">
                                      <p:cBhvr>
                                        <p:cTn id="41" dur="500"/>
                                        <p:tgtEl>
                                          <p:spTgt spid="8"/>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9"/>
                                        </p:tgtEl>
                                        <p:attrNameLst>
                                          <p:attrName>style.visibility</p:attrName>
                                        </p:attrNameLst>
                                      </p:cBhvr>
                                      <p:to>
                                        <p:strVal val="visible"/>
                                      </p:to>
                                    </p:set>
                                    <p:animEffect transition="in" filter="barn(inVertical)">
                                      <p:cBhvr>
                                        <p:cTn id="4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4" grpId="0" animBg="1"/>
      <p:bldP spid="4" grpId="1" animBg="1"/>
      <p:bldP spid="5" grpId="0" animBg="1"/>
      <p:bldP spid="5" grpId="1" animBg="1"/>
      <p:bldP spid="6" grpId="0"/>
      <p:bldP spid="6" grpId="1"/>
      <p:bldP spid="7" grpId="0"/>
      <p:bldP spid="7" grpId="1"/>
      <p:bldP spid="8" grpId="0" bldLvl="0" animBg="1"/>
      <p:bldP spid="9"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543050" y="5000625"/>
            <a:ext cx="31242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en-US" altLang="en-US" sz="4400" b="1">
              <a:solidFill>
                <a:srgbClr val="FFFFFF"/>
              </a:solidFill>
              <a:latin typeface=".VnTime" panose="020B7200000000000000" pitchFamily="34" charset="0"/>
            </a:endParaRPr>
          </a:p>
        </p:txBody>
      </p:sp>
      <p:sp>
        <p:nvSpPr>
          <p:cNvPr id="12" name="Rectangle 11"/>
          <p:cNvSpPr>
            <a:spLocks noChangeArrowheads="1"/>
          </p:cNvSpPr>
          <p:nvPr/>
        </p:nvSpPr>
        <p:spPr bwMode="auto">
          <a:xfrm>
            <a:off x="670560" y="2153919"/>
            <a:ext cx="10896600" cy="3131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2800" b="1" dirty="0">
                <a:solidFill>
                  <a:srgbClr val="7030A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Đọc</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đoạn</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văn</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sau</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và</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trả</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lời</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câu</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hỏi</a:t>
            </a:r>
            <a:r>
              <a:rPr lang="en-US" altLang="en-US" sz="2800" b="1" dirty="0">
                <a:solidFill>
                  <a:srgbClr val="FF0000"/>
                </a:solidFill>
                <a:latin typeface="Times New Roman" panose="02020603050405020304" pitchFamily="18" charset="0"/>
                <a:cs typeface="Times New Roman" panose="02020603050405020304" pitchFamily="18" charset="0"/>
              </a:rPr>
              <a:t>:</a:t>
            </a:r>
          </a:p>
          <a:p>
            <a:pPr algn="just">
              <a:buNone/>
            </a:pPr>
            <a:r>
              <a:rPr lang="en-US" sz="2800" b="1" dirty="0">
                <a:solidFill>
                  <a:srgbClr val="0000FF"/>
                </a:solidFill>
                <a:latin typeface="Times New Roman" panose="02020603050405020304" pitchFamily="18" charset="0"/>
                <a:cs typeface="Times New Roman" panose="02020603050405020304" pitchFamily="18" charset="0"/>
              </a:rPr>
              <a:t> </a:t>
            </a:r>
            <a:r>
              <a:rPr lang="vi-VN" sz="2800" b="1" dirty="0">
                <a:solidFill>
                  <a:srgbClr val="0000FF"/>
                </a:solidFill>
                <a:latin typeface="Times New Roman" panose="02020603050405020304" pitchFamily="18" charset="0"/>
                <a:cs typeface="Times New Roman" panose="02020603050405020304" pitchFamily="18" charset="0"/>
              </a:rPr>
              <a:t>Mỗi lần dời nhà đi, bao giờ con khỉ cũng nhảy phóc lên ngồi trên lưng con chó to. Hễ con chó đi chậm, con khỉ cấu tai chó giật giật. Con chó chạy sải thì khỉ gò lưng như người phi ngựa. Chó chạy thong thả, khỉ buông thõng hai tay, ngồi ngúc nga ngúc ngắc.</a:t>
            </a:r>
          </a:p>
          <a:p>
            <a:pPr algn="just" eaLnBrk="1" hangingPunct="1">
              <a:spcBef>
                <a:spcPct val="0"/>
              </a:spcBef>
              <a:buNone/>
            </a:pP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i="1" dirty="0" err="1">
                <a:solidFill>
                  <a:srgbClr val="0000FF"/>
                </a:solidFill>
                <a:latin typeface="Times New Roman" panose="02020603050405020304" pitchFamily="18" charset="0"/>
                <a:cs typeface="Times New Roman" panose="02020603050405020304" pitchFamily="18" charset="0"/>
              </a:rPr>
              <a:t>Đoàn</a:t>
            </a:r>
            <a:r>
              <a:rPr lang="en-US" altLang="en-US" sz="2800" b="1" i="1" dirty="0">
                <a:solidFill>
                  <a:srgbClr val="0000FF"/>
                </a:solidFill>
                <a:latin typeface="Times New Roman" panose="02020603050405020304" pitchFamily="18" charset="0"/>
                <a:cs typeface="Times New Roman" panose="02020603050405020304" pitchFamily="18" charset="0"/>
              </a:rPr>
              <a:t> </a:t>
            </a:r>
            <a:r>
              <a:rPr lang="en-US" altLang="en-US" sz="2800" b="1" i="1" dirty="0" err="1">
                <a:solidFill>
                  <a:srgbClr val="0000FF"/>
                </a:solidFill>
                <a:latin typeface="Times New Roman" panose="02020603050405020304" pitchFamily="18" charset="0"/>
                <a:cs typeface="Times New Roman" panose="02020603050405020304" pitchFamily="18" charset="0"/>
              </a:rPr>
              <a:t>Giỏi</a:t>
            </a:r>
            <a:endParaRPr lang="en-US" altLang="en-US" sz="2800" b="1" i="1" dirty="0">
              <a:solidFill>
                <a:srgbClr val="0000FF"/>
              </a:solidFill>
              <a:latin typeface="Times New Roman" panose="02020603050405020304" pitchFamily="18" charset="0"/>
              <a:cs typeface="Times New Roman" panose="02020603050405020304" pitchFamily="18" charset="0"/>
            </a:endParaRPr>
          </a:p>
          <a:p>
            <a:pPr algn="just" eaLnBrk="1" hangingPunct="1">
              <a:spcBef>
                <a:spcPct val="0"/>
              </a:spcBef>
              <a:buFontTx/>
              <a:buNone/>
            </a:pPr>
            <a:endParaRPr lang="en-US" altLang="en-US" sz="2400" b="1" dirty="0">
              <a:solidFill>
                <a:srgbClr val="FF0000"/>
              </a:solidFill>
              <a:latin typeface="VNI-Times" pitchFamily="2" charset="0"/>
            </a:endParaRPr>
          </a:p>
        </p:txBody>
      </p:sp>
      <p:sp>
        <p:nvSpPr>
          <p:cNvPr id="7173" name="Text Box 10"/>
          <p:cNvSpPr txBox="1">
            <a:spLocks noChangeArrowheads="1"/>
          </p:cNvSpPr>
          <p:nvPr/>
        </p:nvSpPr>
        <p:spPr bwMode="auto">
          <a:xfrm>
            <a:off x="4286250" y="3857626"/>
            <a:ext cx="2971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72714" name="Text Box 10"/>
          <p:cNvSpPr txBox="1">
            <a:spLocks noChangeArrowheads="1"/>
          </p:cNvSpPr>
          <p:nvPr/>
        </p:nvSpPr>
        <p:spPr bwMode="auto">
          <a:xfrm>
            <a:off x="4103370" y="62992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0000FF"/>
                </a:solidFill>
                <a:latin typeface="Times New Roman" panose="02020603050405020304" pitchFamily="18" charset="0"/>
                <a:cs typeface="Times New Roman" panose="02020603050405020304" pitchFamily="18" charset="0"/>
              </a:rPr>
              <a:t>LUYỆN TỪ VÀ CÂU</a:t>
            </a:r>
          </a:p>
        </p:txBody>
      </p:sp>
      <p:sp>
        <p:nvSpPr>
          <p:cNvPr id="3" name="Text Box 10"/>
          <p:cNvSpPr txBox="1">
            <a:spLocks noChangeArrowheads="1"/>
          </p:cNvSpPr>
          <p:nvPr/>
        </p:nvSpPr>
        <p:spPr bwMode="auto">
          <a:xfrm>
            <a:off x="4103370" y="110998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FF0000"/>
                </a:solidFill>
                <a:latin typeface="Times New Roman" panose="02020603050405020304" pitchFamily="18" charset="0"/>
                <a:cs typeface="Times New Roman" panose="02020603050405020304" pitchFamily="18" charset="0"/>
              </a:rPr>
              <a:t>CÂU GHÉP</a:t>
            </a:r>
          </a:p>
        </p:txBody>
      </p:sp>
      <p:sp>
        <p:nvSpPr>
          <p:cNvPr id="2" name="Text Box 10"/>
          <p:cNvSpPr txBox="1">
            <a:spLocks noChangeArrowheads="1"/>
          </p:cNvSpPr>
          <p:nvPr/>
        </p:nvSpPr>
        <p:spPr bwMode="auto">
          <a:xfrm>
            <a:off x="622935" y="1631950"/>
            <a:ext cx="2311400"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0000FF"/>
                </a:solidFill>
                <a:latin typeface="Times New Roman" panose="02020603050405020304" pitchFamily="18" charset="0"/>
                <a:cs typeface="Times New Roman" panose="02020603050405020304" pitchFamily="18" charset="0"/>
              </a:rPr>
              <a:t>I. Nhận xét:</a:t>
            </a:r>
          </a:p>
        </p:txBody>
      </p:sp>
      <p:sp>
        <p:nvSpPr>
          <p:cNvPr id="10" name="Rectangle 7"/>
          <p:cNvSpPr>
            <a:spLocks noChangeArrowheads="1"/>
          </p:cNvSpPr>
          <p:nvPr/>
        </p:nvSpPr>
        <p:spPr bwMode="auto">
          <a:xfrm rot="10800000" flipV="1">
            <a:off x="670560" y="5353050"/>
            <a:ext cx="10895965" cy="953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defRPr/>
            </a:pP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3. </a:t>
            </a:r>
            <a:r>
              <a:rPr lang="en-US" altLang="en-US" sz="2800" b="1" dirty="0" err="1">
                <a:solidFill>
                  <a:schemeClr val="accent6">
                    <a:lumMod val="75000"/>
                  </a:schemeClr>
                </a:solidFill>
                <a:latin typeface="Times New Roman" panose="02020603050405020304" pitchFamily="18" charset="0"/>
                <a:cs typeface="Times New Roman" panose="02020603050405020304" pitchFamily="18" charset="0"/>
              </a:rPr>
              <a:t>Có</a:t>
            </a: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altLang="en-US" sz="2800" b="1" dirty="0" err="1">
                <a:solidFill>
                  <a:schemeClr val="accent6">
                    <a:lumMod val="75000"/>
                  </a:schemeClr>
                </a:solidFill>
                <a:latin typeface="Times New Roman" panose="02020603050405020304" pitchFamily="18" charset="0"/>
                <a:cs typeface="Times New Roman" panose="02020603050405020304" pitchFamily="18" charset="0"/>
              </a:rPr>
              <a:t>thể</a:t>
            </a: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altLang="en-US" sz="2800" b="1" dirty="0" err="1">
                <a:solidFill>
                  <a:schemeClr val="accent6">
                    <a:lumMod val="75000"/>
                  </a:schemeClr>
                </a:solidFill>
                <a:latin typeface="Times New Roman" panose="02020603050405020304" pitchFamily="18" charset="0"/>
                <a:cs typeface="Times New Roman" panose="02020603050405020304" pitchFamily="18" charset="0"/>
              </a:rPr>
              <a:t>tách</a:t>
            </a: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altLang="en-US" sz="2800" b="1" dirty="0" err="1">
                <a:solidFill>
                  <a:schemeClr val="accent6">
                    <a:lumMod val="75000"/>
                  </a:schemeClr>
                </a:solidFill>
                <a:latin typeface="Times New Roman" panose="02020603050405020304" pitchFamily="18" charset="0"/>
                <a:cs typeface="Times New Roman" panose="02020603050405020304" pitchFamily="18" charset="0"/>
              </a:rPr>
              <a:t>mỗi</a:t>
            </a: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altLang="en-US" sz="2800" b="1" dirty="0" err="1">
                <a:solidFill>
                  <a:schemeClr val="accent6">
                    <a:lumMod val="75000"/>
                  </a:schemeClr>
                </a:solidFill>
                <a:latin typeface="Times New Roman" panose="02020603050405020304" pitchFamily="18" charset="0"/>
                <a:cs typeface="Times New Roman" panose="02020603050405020304" pitchFamily="18" charset="0"/>
              </a:rPr>
              <a:t>cụm</a:t>
            </a: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altLang="en-US" sz="2800" b="1" dirty="0" err="1">
                <a:solidFill>
                  <a:schemeClr val="accent6">
                    <a:lumMod val="75000"/>
                  </a:schemeClr>
                </a:solidFill>
                <a:latin typeface="Times New Roman" panose="02020603050405020304" pitchFamily="18" charset="0"/>
                <a:cs typeface="Times New Roman" panose="02020603050405020304" pitchFamily="18" charset="0"/>
              </a:rPr>
              <a:t>chủ</a:t>
            </a: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altLang="en-US" sz="2800" b="1" dirty="0" err="1">
                <a:solidFill>
                  <a:schemeClr val="accent6">
                    <a:lumMod val="75000"/>
                  </a:schemeClr>
                </a:solidFill>
                <a:latin typeface="Times New Roman" panose="02020603050405020304" pitchFamily="18" charset="0"/>
                <a:cs typeface="Times New Roman" panose="02020603050405020304" pitchFamily="18" charset="0"/>
              </a:rPr>
              <a:t>ngữ-vị</a:t>
            </a: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altLang="en-US" sz="2800" b="1" dirty="0" err="1">
                <a:solidFill>
                  <a:schemeClr val="accent6">
                    <a:lumMod val="75000"/>
                  </a:schemeClr>
                </a:solidFill>
                <a:latin typeface="Times New Roman" panose="02020603050405020304" pitchFamily="18" charset="0"/>
                <a:cs typeface="Times New Roman" panose="02020603050405020304" pitchFamily="18" charset="0"/>
              </a:rPr>
              <a:t>ngữ</a:t>
            </a: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altLang="en-US" sz="2800" b="1" dirty="0" err="1">
                <a:solidFill>
                  <a:schemeClr val="accent6">
                    <a:lumMod val="75000"/>
                  </a:schemeClr>
                </a:solidFill>
                <a:latin typeface="Times New Roman" panose="02020603050405020304" pitchFamily="18" charset="0"/>
                <a:cs typeface="Times New Roman" panose="02020603050405020304" pitchFamily="18" charset="0"/>
              </a:rPr>
              <a:t>trong</a:t>
            </a: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altLang="en-US" sz="2800" b="1" dirty="0" err="1">
                <a:solidFill>
                  <a:schemeClr val="accent6">
                    <a:lumMod val="75000"/>
                  </a:schemeClr>
                </a:solidFill>
                <a:latin typeface="Times New Roman" panose="02020603050405020304" pitchFamily="18" charset="0"/>
                <a:cs typeface="Times New Roman" panose="02020603050405020304" pitchFamily="18" charset="0"/>
              </a:rPr>
              <a:t>các</a:t>
            </a: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altLang="en-US" sz="2800" b="1" dirty="0" err="1">
                <a:solidFill>
                  <a:schemeClr val="accent6">
                    <a:lumMod val="75000"/>
                  </a:schemeClr>
                </a:solidFill>
                <a:latin typeface="Times New Roman" panose="02020603050405020304" pitchFamily="18" charset="0"/>
                <a:cs typeface="Times New Roman" panose="02020603050405020304" pitchFamily="18" charset="0"/>
              </a:rPr>
              <a:t>câu</a:t>
            </a: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altLang="en-US" sz="2800" b="1" dirty="0" err="1">
                <a:solidFill>
                  <a:schemeClr val="accent6">
                    <a:lumMod val="75000"/>
                  </a:schemeClr>
                </a:solidFill>
                <a:latin typeface="Times New Roman" panose="02020603050405020304" pitchFamily="18" charset="0"/>
                <a:cs typeface="Times New Roman" panose="02020603050405020304" pitchFamily="18" charset="0"/>
              </a:rPr>
              <a:t>ghép</a:t>
            </a: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altLang="en-US" sz="2800" b="1" dirty="0" err="1">
                <a:solidFill>
                  <a:schemeClr val="accent6">
                    <a:lumMod val="75000"/>
                  </a:schemeClr>
                </a:solidFill>
                <a:latin typeface="Times New Roman" panose="02020603050405020304" pitchFamily="18" charset="0"/>
                <a:cs typeface="Times New Roman" panose="02020603050405020304" pitchFamily="18" charset="0"/>
              </a:rPr>
              <a:t>nói</a:t>
            </a: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altLang="en-US" sz="2800" b="1" dirty="0" err="1">
                <a:solidFill>
                  <a:schemeClr val="accent6">
                    <a:lumMod val="75000"/>
                  </a:schemeClr>
                </a:solidFill>
                <a:latin typeface="Times New Roman" panose="02020603050405020304" pitchFamily="18" charset="0"/>
                <a:cs typeface="Times New Roman" panose="02020603050405020304" pitchFamily="18" charset="0"/>
              </a:rPr>
              <a:t>trên</a:t>
            </a: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altLang="en-US" sz="2800" b="1" dirty="0" err="1">
                <a:solidFill>
                  <a:schemeClr val="accent6">
                    <a:lumMod val="75000"/>
                  </a:schemeClr>
                </a:solidFill>
                <a:latin typeface="Times New Roman" panose="02020603050405020304" pitchFamily="18" charset="0"/>
                <a:cs typeface="Times New Roman" panose="02020603050405020304" pitchFamily="18" charset="0"/>
              </a:rPr>
              <a:t>thành</a:t>
            </a: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altLang="en-US" sz="2800" b="1" dirty="0" err="1">
                <a:solidFill>
                  <a:schemeClr val="accent6">
                    <a:lumMod val="75000"/>
                  </a:schemeClr>
                </a:solidFill>
                <a:latin typeface="Times New Roman" panose="02020603050405020304" pitchFamily="18" charset="0"/>
                <a:cs typeface="Times New Roman" panose="02020603050405020304" pitchFamily="18" charset="0"/>
              </a:rPr>
              <a:t>một</a:t>
            </a: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altLang="en-US" sz="2800" b="1" dirty="0" err="1">
                <a:solidFill>
                  <a:schemeClr val="accent6">
                    <a:lumMod val="75000"/>
                  </a:schemeClr>
                </a:solidFill>
                <a:latin typeface="Times New Roman" panose="02020603050405020304" pitchFamily="18" charset="0"/>
                <a:cs typeface="Times New Roman" panose="02020603050405020304" pitchFamily="18" charset="0"/>
              </a:rPr>
              <a:t>câu</a:t>
            </a: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altLang="en-US" sz="2800" b="1" dirty="0" err="1">
                <a:solidFill>
                  <a:schemeClr val="accent6">
                    <a:lumMod val="75000"/>
                  </a:schemeClr>
                </a:solidFill>
                <a:latin typeface="Times New Roman" panose="02020603050405020304" pitchFamily="18" charset="0"/>
                <a:cs typeface="Times New Roman" panose="02020603050405020304" pitchFamily="18" charset="0"/>
              </a:rPr>
              <a:t>đơn</a:t>
            </a: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altLang="en-US" sz="2800" b="1" dirty="0" err="1">
                <a:solidFill>
                  <a:schemeClr val="accent6">
                    <a:lumMod val="75000"/>
                  </a:schemeClr>
                </a:solidFill>
                <a:latin typeface="Times New Roman" panose="02020603050405020304" pitchFamily="18" charset="0"/>
                <a:cs typeface="Times New Roman" panose="02020603050405020304" pitchFamily="18" charset="0"/>
              </a:rPr>
              <a:t>được</a:t>
            </a: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altLang="en-US" sz="2800" b="1" dirty="0" err="1">
                <a:solidFill>
                  <a:schemeClr val="accent6">
                    <a:lumMod val="75000"/>
                  </a:schemeClr>
                </a:solidFill>
                <a:latin typeface="Times New Roman" panose="02020603050405020304" pitchFamily="18" charset="0"/>
                <a:cs typeface="Times New Roman" panose="02020603050405020304" pitchFamily="18" charset="0"/>
              </a:rPr>
              <a:t>không</a:t>
            </a: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altLang="en-US" sz="2800" b="1" dirty="0" err="1">
                <a:solidFill>
                  <a:schemeClr val="accent6">
                    <a:lumMod val="75000"/>
                  </a:schemeClr>
                </a:solidFill>
                <a:latin typeface="Times New Roman" panose="02020603050405020304" pitchFamily="18" charset="0"/>
                <a:cs typeface="Times New Roman" panose="02020603050405020304" pitchFamily="18" charset="0"/>
              </a:rPr>
              <a:t>Vì</a:t>
            </a: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 </a:t>
            </a:r>
            <a:r>
              <a:rPr lang="en-US" altLang="en-US" sz="2800" b="1" dirty="0" err="1">
                <a:solidFill>
                  <a:schemeClr val="accent6">
                    <a:lumMod val="75000"/>
                  </a:schemeClr>
                </a:solidFill>
                <a:latin typeface="Times New Roman" panose="02020603050405020304" pitchFamily="18" charset="0"/>
                <a:cs typeface="Times New Roman" panose="02020603050405020304" pitchFamily="18" charset="0"/>
              </a:rPr>
              <a:t>sao</a:t>
            </a:r>
            <a:r>
              <a:rPr lang="en-US" altLang="en-US" sz="2800" b="1" dirty="0">
                <a:solidFill>
                  <a:schemeClr val="accent6">
                    <a:lumMod val="75000"/>
                  </a:schemeClr>
                </a:solidFill>
                <a:latin typeface="Times New Roman" panose="02020603050405020304" pitchFamily="18" charset="0"/>
                <a:cs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14" grpId="1" animBg="1"/>
      <p:bldP spid="3" grpId="1" animBg="1"/>
      <p:bldP spid="2" grpId="1" animBg="1"/>
      <p:bldP spid="10"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Callout 5"/>
          <p:cNvSpPr/>
          <p:nvPr/>
        </p:nvSpPr>
        <p:spPr>
          <a:xfrm>
            <a:off x="1040574" y="389905"/>
            <a:ext cx="10110851" cy="3039095"/>
          </a:xfrm>
          <a:prstGeom prst="cloudCallout">
            <a:avLst>
              <a:gd name="adj1" fmla="val -21216"/>
              <a:gd name="adj2" fmla="val 68269"/>
            </a:avLst>
          </a:prstGeom>
          <a:solidFill>
            <a:schemeClr val="bg1"/>
          </a:solidFill>
          <a:ln>
            <a:solidFill>
              <a:srgbClr val="0000FF"/>
            </a:solid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0000FF"/>
                </a:solidFill>
                <a:latin typeface="Times New Roman" panose="02020603050405020304" pitchFamily="18" charset="0"/>
                <a:cs typeface="Times New Roman" panose="02020603050405020304" pitchFamily="18" charset="0"/>
              </a:rPr>
              <a:t>3. </a:t>
            </a:r>
            <a:r>
              <a:rPr lang="vi-VN" sz="2800" b="1" dirty="0">
                <a:solidFill>
                  <a:srgbClr val="0000FF"/>
                </a:solidFill>
                <a:latin typeface="Times New Roman" panose="02020603050405020304" pitchFamily="18" charset="0"/>
                <a:cs typeface="Times New Roman" panose="02020603050405020304" pitchFamily="18" charset="0"/>
              </a:rPr>
              <a:t>Có thể tách mỗi cụm chủ ngữ - vị ngữ trong các câu ghép nói trên thành một câu đơn được không ? Vì sao ?</a:t>
            </a:r>
          </a:p>
        </p:txBody>
      </p:sp>
      <p:sp>
        <p:nvSpPr>
          <p:cNvPr id="3" name="Horizontal Scroll 1"/>
          <p:cNvSpPr/>
          <p:nvPr/>
        </p:nvSpPr>
        <p:spPr>
          <a:xfrm>
            <a:off x="977732" y="3608750"/>
            <a:ext cx="10700084" cy="3078435"/>
          </a:xfrm>
          <a:prstGeom prst="horizontalScroll">
            <a:avLst>
              <a:gd name="adj" fmla="val 1994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vi-VN" sz="2800" b="1" dirty="0">
                <a:solidFill>
                  <a:schemeClr val="tx1"/>
                </a:solidFill>
                <a:latin typeface="Times New Roman" panose="02020603050405020304" pitchFamily="18" charset="0"/>
                <a:cs typeface="Times New Roman" panose="02020603050405020304" pitchFamily="18" charset="0"/>
              </a:rPr>
              <a:t>       Không thể tách mỗi cụm CN – VN trong các câu ghép trên thành mỗi câu đơn vì các câu rời rạc, không liên quan gì đến nhau.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orizontal Scroll 1"/>
          <p:cNvSpPr/>
          <p:nvPr/>
        </p:nvSpPr>
        <p:spPr>
          <a:xfrm>
            <a:off x="987327" y="1987550"/>
            <a:ext cx="10687880" cy="3923735"/>
          </a:xfrm>
          <a:prstGeom prst="horizontalScroll">
            <a:avLst/>
          </a:prstGeom>
          <a:solidFill>
            <a:srgbClr val="FFFF00"/>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800" b="1" noProof="1">
                <a:solidFill>
                  <a:schemeClr val="tx1"/>
                </a:solidFill>
                <a:latin typeface="Times New Roman" panose="02020603050405020304" pitchFamily="18" charset="0"/>
                <a:cs typeface="Times New Roman" panose="02020603050405020304" pitchFamily="18" charset="0"/>
              </a:rPr>
              <a:t>    </a:t>
            </a:r>
            <a:r>
              <a:rPr lang="vi-VN" sz="3600" b="1" noProof="1">
                <a:solidFill>
                  <a:srgbClr val="0000FF"/>
                </a:solidFill>
                <a:latin typeface="Times New Roman" panose="02020603050405020304" pitchFamily="18" charset="0"/>
                <a:cs typeface="Times New Roman" panose="02020603050405020304" pitchFamily="18" charset="0"/>
              </a:rPr>
              <a:t>Câu ghép là câu do nhiều vế câu ghép lại.</a:t>
            </a:r>
          </a:p>
          <a:p>
            <a:r>
              <a:rPr lang="vi-VN" sz="3600" b="1" noProof="1">
                <a:solidFill>
                  <a:srgbClr val="0000FF"/>
                </a:solidFill>
                <a:latin typeface="Times New Roman" panose="02020603050405020304" pitchFamily="18" charset="0"/>
                <a:cs typeface="Times New Roman" panose="02020603050405020304" pitchFamily="18" charset="0"/>
              </a:rPr>
              <a:t>    Mỗi vế của câu ghép thường có cấu tạo giống 1 câu đơn (có đủ chủ ngữ, vị ngữ) và thể hiện một ý có quan hệ chặt chẽ với ý của những vế câu khác</a:t>
            </a:r>
            <a:r>
              <a:rPr lang="en-US" sz="3600" b="1" dirty="0">
                <a:solidFill>
                  <a:srgbClr val="0000FF"/>
                </a:solidFill>
                <a:latin typeface="Times New Roman" panose="02020603050405020304" pitchFamily="18" charset="0"/>
                <a:cs typeface="Times New Roman" panose="02020603050405020304" pitchFamily="18" charset="0"/>
              </a:rPr>
              <a:t>.</a:t>
            </a:r>
          </a:p>
        </p:txBody>
      </p:sp>
      <p:sp>
        <p:nvSpPr>
          <p:cNvPr id="7" name="TextBox 6"/>
          <p:cNvSpPr txBox="1"/>
          <p:nvPr/>
        </p:nvSpPr>
        <p:spPr>
          <a:xfrm>
            <a:off x="5356860" y="1764030"/>
            <a:ext cx="2479040" cy="646331"/>
          </a:xfrm>
          <a:prstGeom prst="rect">
            <a:avLst/>
          </a:prstGeom>
          <a:solidFill>
            <a:srgbClr val="FFFF00"/>
          </a:solidFill>
          <a:ln>
            <a:solidFill>
              <a:srgbClr val="FF0000"/>
            </a:solidFill>
          </a:ln>
        </p:spPr>
        <p:txBody>
          <a:bodyPr wrap="square" rtlCol="0">
            <a:spAutoFit/>
          </a:bodyPr>
          <a:lstStyle/>
          <a:p>
            <a:pPr algn="ctr"/>
            <a:r>
              <a:rPr lang="vi-VN" sz="3600" b="1" dirty="0">
                <a:solidFill>
                  <a:srgbClr val="0000FF"/>
                </a:solidFill>
                <a:latin typeface="Times New Roman" panose="02020603050405020304" pitchFamily="18" charset="0"/>
                <a:cs typeface="Times New Roman" panose="02020603050405020304" pitchFamily="18" charset="0"/>
              </a:rPr>
              <a:t>Ghi nhớ</a:t>
            </a:r>
            <a:r>
              <a:rPr lang="vi-VN" sz="2800" b="1" dirty="0">
                <a:solidFill>
                  <a:srgbClr val="0000FF"/>
                </a:solidFill>
                <a:latin typeface="Times New Roman" panose="02020603050405020304" pitchFamily="18" charset="0"/>
                <a:cs typeface="Times New Roman" panose="02020603050405020304" pitchFamily="18" charset="0"/>
              </a:rPr>
              <a:t>:</a:t>
            </a:r>
          </a:p>
        </p:txBody>
      </p:sp>
      <p:sp>
        <p:nvSpPr>
          <p:cNvPr id="72714" name="Text Box 10"/>
          <p:cNvSpPr txBox="1">
            <a:spLocks noChangeArrowheads="1"/>
          </p:cNvSpPr>
          <p:nvPr/>
        </p:nvSpPr>
        <p:spPr bwMode="auto">
          <a:xfrm>
            <a:off x="4103370" y="45847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u="sng" dirty="0" err="1">
                <a:solidFill>
                  <a:srgbClr val="0000FF"/>
                </a:solidFill>
                <a:latin typeface="Times New Roman" panose="02020603050405020304" pitchFamily="18" charset="0"/>
                <a:cs typeface="Times New Roman" panose="02020603050405020304" pitchFamily="18" charset="0"/>
              </a:rPr>
              <a:t>LUYỆN TỪ VÀ CÂ</a:t>
            </a:r>
            <a:r>
              <a:rPr lang="vi-VN" altLang="en-US" sz="2800" b="1" dirty="0" err="1">
                <a:solidFill>
                  <a:srgbClr val="0000FF"/>
                </a:solidFill>
                <a:latin typeface="Times New Roman" panose="02020603050405020304" pitchFamily="18" charset="0"/>
                <a:cs typeface="Times New Roman" panose="02020603050405020304" pitchFamily="18" charset="0"/>
              </a:rPr>
              <a:t>U</a:t>
            </a:r>
          </a:p>
        </p:txBody>
      </p:sp>
      <p:sp>
        <p:nvSpPr>
          <p:cNvPr id="8" name="Text Box 10"/>
          <p:cNvSpPr txBox="1">
            <a:spLocks noChangeArrowheads="1"/>
          </p:cNvSpPr>
          <p:nvPr/>
        </p:nvSpPr>
        <p:spPr bwMode="auto">
          <a:xfrm>
            <a:off x="4103370" y="938530"/>
            <a:ext cx="4385945" cy="52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vi-VN" altLang="en-US" sz="2800" b="1" dirty="0" err="1">
                <a:solidFill>
                  <a:srgbClr val="FF0000"/>
                </a:solidFill>
                <a:latin typeface="Times New Roman" panose="02020603050405020304" pitchFamily="18" charset="0"/>
                <a:cs typeface="Times New Roman" panose="02020603050405020304" pitchFamily="18" charset="0"/>
              </a:rPr>
              <a:t>CÂU GHÉP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P spid="7" grpId="0" bldLvl="0" animBg="1"/>
    </p:bldLst>
  </p:timing>
</p:sld>
</file>

<file path=ppt/theme/theme1.xml><?xml version="1.0" encoding="utf-8"?>
<a:theme xmlns:a="http://schemas.openxmlformats.org/drawingml/2006/main" name="Green Color">
  <a:themeElements>
    <a:clrScheme name="Green Color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fontScheme name="Green Color">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Green Colo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reen Colo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reen Colo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reen Colo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reen Colo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reen Colo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reen Colo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reen Colo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reen Colo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reen Colo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reen Colo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reen Colo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Green Color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1485</Words>
  <Application>Microsoft Office PowerPoint</Application>
  <PresentationFormat>Widescreen</PresentationFormat>
  <Paragraphs>180</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SimSun</vt:lpstr>
      <vt:lpstr>.VnTime</vt:lpstr>
      <vt:lpstr>Arial</vt:lpstr>
      <vt:lpstr>Calibri</vt:lpstr>
      <vt:lpstr>Times New Roman</vt:lpstr>
      <vt:lpstr>VNI-Times</vt:lpstr>
      <vt:lpstr>Wingdings 2</vt:lpstr>
      <vt:lpstr>Green Color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GIGABYTE</cp:lastModifiedBy>
  <cp:revision>49</cp:revision>
  <dcterms:created xsi:type="dcterms:W3CDTF">2022-01-22T14:59:00Z</dcterms:created>
  <dcterms:modified xsi:type="dcterms:W3CDTF">2024-06-07T02:05:36Z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1033-11.2.0.9107</vt:lpwstr>
  </property>
</Properties>
</file>