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</p:sldMasterIdLst>
  <p:notesMasterIdLst>
    <p:notesMasterId r:id="rId20"/>
  </p:notesMasterIdLst>
  <p:handoutMasterIdLst>
    <p:handoutMasterId r:id="rId21"/>
  </p:handoutMasterIdLst>
  <p:sldIdLst>
    <p:sldId id="2007577281" r:id="rId4"/>
    <p:sldId id="2007577113" r:id="rId5"/>
    <p:sldId id="2007577114" r:id="rId6"/>
    <p:sldId id="308" r:id="rId7"/>
    <p:sldId id="315" r:id="rId8"/>
    <p:sldId id="326" r:id="rId9"/>
    <p:sldId id="327" r:id="rId10"/>
    <p:sldId id="328" r:id="rId11"/>
    <p:sldId id="264" r:id="rId12"/>
    <p:sldId id="329" r:id="rId13"/>
    <p:sldId id="330" r:id="rId14"/>
    <p:sldId id="331" r:id="rId15"/>
    <p:sldId id="332" r:id="rId16"/>
    <p:sldId id="325" r:id="rId17"/>
    <p:sldId id="318" r:id="rId18"/>
    <p:sldId id="2007577279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84"/>
  </p:normalViewPr>
  <p:slideViewPr>
    <p:cSldViewPr snapToGrid="0">
      <p:cViewPr varScale="1">
        <p:scale>
          <a:sx n="114" d="100"/>
          <a:sy n="114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đám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4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7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41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16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3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95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4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468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2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00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706FD9F0-6783-DC49-8E48-E1FA0E112E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825" y="381000"/>
            <a:ext cx="1514476" cy="1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slide" Target="slide10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41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9.png"/><Relationship Id="rId7" Type="http://schemas.openxmlformats.org/officeDocument/2006/relationships/slide" Target="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slide" Target="slide11.xml"/><Relationship Id="rId5" Type="http://schemas.openxmlformats.org/officeDocument/2006/relationships/image" Target="../media/image40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77073" y="-336307"/>
            <a:ext cx="9803219" cy="4872948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2375" y="950068"/>
            <a:ext cx="73298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UBND</a:t>
            </a:r>
            <a:r>
              <a:rPr kumimoji="0" lang="en-US" altLang="zh-CN" sz="2400" b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HUYỆN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baseline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TRƯỜNG</a:t>
            </a:r>
            <a:r>
              <a:rPr lang="en-US" altLang="zh-CN" sz="24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TIỂU HỌC QUANG TRUNG</a:t>
            </a:r>
            <a:endParaRPr kumimoji="0" lang="en-US" altLang="zh-CN" sz="24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5105A2-922C-44A2-B4F2-163AB8EE038B}"/>
              </a:ext>
            </a:extLst>
          </p:cNvPr>
          <p:cNvSpPr txBox="1"/>
          <p:nvPr/>
        </p:nvSpPr>
        <p:spPr>
          <a:xfrm>
            <a:off x="3066585" y="2124222"/>
            <a:ext cx="582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C52843-BFD6-462D-85CB-83ED04922BBE}"/>
              </a:ext>
            </a:extLst>
          </p:cNvPr>
          <p:cNvSpPr txBox="1"/>
          <p:nvPr/>
        </p:nvSpPr>
        <p:spPr>
          <a:xfrm>
            <a:off x="4509578" y="4127821"/>
            <a:ext cx="555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1E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3"/>
          <a:srcRect l="17176" t="19999" r="74480" b="68180"/>
          <a:stretch/>
        </p:blipFill>
        <p:spPr bwMode="auto">
          <a:xfrm>
            <a:off x="3749353" y="2034313"/>
            <a:ext cx="2069445" cy="446950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2" y="163850"/>
            <a:ext cx="3117834" cy="1558918"/>
          </a:xfrm>
          <a:prstGeom prst="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5767130" y="2200849"/>
            <a:ext cx="1856033" cy="1200007"/>
            <a:chOff x="3787699" y="1611737"/>
            <a:chExt cx="989112" cy="639505"/>
          </a:xfrm>
        </p:grpSpPr>
        <p:grpSp>
          <p:nvGrpSpPr>
            <p:cNvPr id="150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152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5</a:t>
                </a: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767130" y="3648382"/>
            <a:ext cx="1856033" cy="1200007"/>
            <a:chOff x="3787699" y="1611737"/>
            <a:chExt cx="989112" cy="639505"/>
          </a:xfrm>
        </p:grpSpPr>
        <p:grpSp>
          <p:nvGrpSpPr>
            <p:cNvPr id="200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202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0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767130" y="5095916"/>
            <a:ext cx="1856033" cy="1200007"/>
            <a:chOff x="3787699" y="1611737"/>
            <a:chExt cx="989112" cy="639505"/>
          </a:xfrm>
        </p:grpSpPr>
        <p:grpSp>
          <p:nvGrpSpPr>
            <p:cNvPr id="220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222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23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5</a:t>
                </a:r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sp>
        <p:nvSpPr>
          <p:cNvPr id="64" name="Action Button: Home 63">
            <a:hlinkClick r:id="rId5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04846" y="1694651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8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3"/>
          <a:srcRect l="36029" t="19999" r="55627" b="68180"/>
          <a:stretch/>
        </p:blipFill>
        <p:spPr bwMode="auto">
          <a:xfrm>
            <a:off x="3877687" y="1978101"/>
            <a:ext cx="2069561" cy="4469756"/>
          </a:xfrm>
          <a:prstGeom prst="rect">
            <a:avLst/>
          </a:prstGeom>
          <a:noFill/>
        </p:spPr>
      </p:pic>
      <p:sp>
        <p:nvSpPr>
          <p:cNvPr id="64" name="Action Button: Home 63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20598" y="2144885"/>
            <a:ext cx="1856033" cy="1200007"/>
            <a:chOff x="3787699" y="1611737"/>
            <a:chExt cx="989112" cy="639505"/>
          </a:xfrm>
        </p:grpSpPr>
        <p:grpSp>
          <p:nvGrpSpPr>
            <p:cNvPr id="66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6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4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20598" y="3592419"/>
            <a:ext cx="1856033" cy="1200007"/>
            <a:chOff x="3787699" y="1611737"/>
            <a:chExt cx="989112" cy="639505"/>
          </a:xfrm>
        </p:grpSpPr>
        <p:grpSp>
          <p:nvGrpSpPr>
            <p:cNvPr id="71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7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820598" y="5039952"/>
            <a:ext cx="1856033" cy="1200007"/>
            <a:chOff x="3787699" y="1611737"/>
            <a:chExt cx="989112" cy="639505"/>
          </a:xfrm>
        </p:grpSpPr>
        <p:grpSp>
          <p:nvGrpSpPr>
            <p:cNvPr id="76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7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4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55" y="67036"/>
            <a:ext cx="2560032" cy="128001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36262" y="1451112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32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4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3"/>
          <a:srcRect l="54997" t="19999" r="37420" b="68180"/>
          <a:stretch/>
        </p:blipFill>
        <p:spPr bwMode="auto">
          <a:xfrm>
            <a:off x="3507888" y="1615098"/>
            <a:ext cx="1883945" cy="4475754"/>
          </a:xfrm>
          <a:prstGeom prst="rect">
            <a:avLst/>
          </a:prstGeom>
          <a:noFill/>
        </p:spPr>
      </p:pic>
      <p:sp>
        <p:nvSpPr>
          <p:cNvPr id="64" name="Action Button: Home 63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5683182" y="1753184"/>
            <a:ext cx="1856033" cy="1200007"/>
            <a:chOff x="3787699" y="1611737"/>
            <a:chExt cx="989112" cy="639505"/>
          </a:xfrm>
        </p:grpSpPr>
        <p:grpSp>
          <p:nvGrpSpPr>
            <p:cNvPr id="81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8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3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683182" y="3200718"/>
            <a:ext cx="1856033" cy="1200007"/>
            <a:chOff x="3787699" y="1611737"/>
            <a:chExt cx="989112" cy="639505"/>
          </a:xfrm>
        </p:grpSpPr>
        <p:grpSp>
          <p:nvGrpSpPr>
            <p:cNvPr id="86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8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683182" y="4648251"/>
            <a:ext cx="1856033" cy="1200007"/>
            <a:chOff x="3787699" y="1611737"/>
            <a:chExt cx="989112" cy="639505"/>
          </a:xfrm>
        </p:grpSpPr>
        <p:grpSp>
          <p:nvGrpSpPr>
            <p:cNvPr id="91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9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3</a:t>
                </a: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9" y="26217"/>
            <a:ext cx="2572028" cy="128601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03670" y="1278239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76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5" descr="F:\AAA-PDF-SGK\PNG\Bai11-HĐ3-1.png"/>
          <p:cNvPicPr>
            <a:picLocks noChangeAspect="1" noChangeArrowheads="1"/>
          </p:cNvPicPr>
          <p:nvPr/>
        </p:nvPicPr>
        <p:blipFill rotWithShape="1">
          <a:blip r:embed="rId3"/>
          <a:srcRect l="72436" t="19999" r="18459" b="68180"/>
          <a:stretch/>
        </p:blipFill>
        <p:spPr bwMode="auto">
          <a:xfrm>
            <a:off x="3942228" y="1860006"/>
            <a:ext cx="2257577" cy="4469507"/>
          </a:xfrm>
          <a:prstGeom prst="rect">
            <a:avLst/>
          </a:prstGeom>
          <a:noFill/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29157" y="2026540"/>
            <a:ext cx="1856033" cy="1200007"/>
            <a:chOff x="3787699" y="1611737"/>
            <a:chExt cx="989112" cy="639505"/>
          </a:xfrm>
        </p:grpSpPr>
        <p:grpSp>
          <p:nvGrpSpPr>
            <p:cNvPr id="21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2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2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29157" y="3474073"/>
            <a:ext cx="1856033" cy="1200007"/>
            <a:chOff x="3787699" y="1611737"/>
            <a:chExt cx="989112" cy="639505"/>
          </a:xfrm>
        </p:grpSpPr>
        <p:grpSp>
          <p:nvGrpSpPr>
            <p:cNvPr id="26" name="Group 138"/>
            <p:cNvGrpSpPr/>
            <p:nvPr/>
          </p:nvGrpSpPr>
          <p:grpSpPr>
            <a:xfrm>
              <a:off x="4249677" y="1667192"/>
              <a:ext cx="527134" cy="551938"/>
              <a:chOff x="1957126" y="3646349"/>
              <a:chExt cx="446022" cy="467010"/>
            </a:xfrm>
            <a:solidFill>
              <a:schemeClr val="bg1"/>
            </a:solidFill>
          </p:grpSpPr>
          <p:sp>
            <p:nvSpPr>
              <p:cNvPr id="28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984" y="3679452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0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29157" y="4921607"/>
            <a:ext cx="1856033" cy="1200007"/>
            <a:chOff x="3787699" y="1611737"/>
            <a:chExt cx="989112" cy="639505"/>
          </a:xfrm>
        </p:grpSpPr>
        <p:grpSp>
          <p:nvGrpSpPr>
            <p:cNvPr id="31" name="Group 138"/>
            <p:cNvGrpSpPr/>
            <p:nvPr/>
          </p:nvGrpSpPr>
          <p:grpSpPr>
            <a:xfrm>
              <a:off x="4249677" y="1667193"/>
              <a:ext cx="527134" cy="557442"/>
              <a:chOff x="1957126" y="3646349"/>
              <a:chExt cx="446022" cy="471667"/>
            </a:xfrm>
            <a:solidFill>
              <a:schemeClr val="bg1"/>
            </a:solidFill>
          </p:grpSpPr>
          <p:sp>
            <p:nvSpPr>
              <p:cNvPr id="33" name="Rounded Rectangle 3"/>
              <p:cNvSpPr/>
              <p:nvPr/>
            </p:nvSpPr>
            <p:spPr>
              <a:xfrm>
                <a:off x="1957126" y="3646349"/>
                <a:ext cx="446022" cy="446024"/>
              </a:xfrm>
              <a:prstGeom prst="roundRect">
                <a:avLst/>
              </a:prstGeom>
              <a:solidFill>
                <a:srgbClr val="3B6BDD"/>
              </a:solidFill>
              <a:ln w="28575">
                <a:solidFill>
                  <a:srgbClr val="3B6B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1863" y="3684109"/>
                <a:ext cx="259502" cy="433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5865" b="1" dirty="0">
                    <a:solidFill>
                      <a:prstClr val="white"/>
                    </a:solidFill>
                    <a:latin typeface="+mj-lt"/>
                    <a:cs typeface="Lato" panose="020F0502020204030203" pitchFamily="34" charset="0"/>
                  </a:rPr>
                  <a:t>2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87699" y="1611737"/>
              <a:ext cx="343587" cy="639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198" b="1" dirty="0">
                  <a:solidFill>
                    <a:srgbClr val="3B6BDD"/>
                  </a:solidFill>
                  <a:latin typeface="+mj-lt"/>
                  <a:cs typeface="Lato" pitchFamily="34" charset="0"/>
                </a:rPr>
                <a:t>=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31" y="54933"/>
            <a:ext cx="2922067" cy="1461035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84836" y="1539207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nhẩm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6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36064" t="39090" r="46368" b="52492"/>
          <a:stretch>
            <a:fillRect/>
          </a:stretch>
        </p:blipFill>
        <p:spPr bwMode="auto">
          <a:xfrm>
            <a:off x="3251697" y="2387386"/>
            <a:ext cx="2767013" cy="178879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8" y="253491"/>
            <a:ext cx="2437248" cy="1218625"/>
          </a:xfrm>
          <a:prstGeom prst="rect">
            <a:avLst/>
          </a:prstGeom>
        </p:spPr>
      </p:pic>
      <p:pic>
        <p:nvPicPr>
          <p:cNvPr id="49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17175" t="48674" r="65688" b="41817"/>
          <a:stretch>
            <a:fillRect/>
          </a:stretch>
        </p:blipFill>
        <p:spPr bwMode="auto">
          <a:xfrm>
            <a:off x="277221" y="4409705"/>
            <a:ext cx="2699328" cy="2020713"/>
          </a:xfrm>
          <a:prstGeom prst="rect">
            <a:avLst/>
          </a:prstGeom>
          <a:noFill/>
        </p:spPr>
      </p:pic>
      <p:pic>
        <p:nvPicPr>
          <p:cNvPr id="50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36064" t="48674" r="46368" b="41817"/>
          <a:stretch>
            <a:fillRect/>
          </a:stretch>
        </p:blipFill>
        <p:spPr bwMode="auto">
          <a:xfrm>
            <a:off x="3251540" y="4409664"/>
            <a:ext cx="2767327" cy="2020754"/>
          </a:xfrm>
          <a:prstGeom prst="rect">
            <a:avLst/>
          </a:prstGeom>
          <a:noFill/>
        </p:spPr>
      </p:pic>
      <p:pic>
        <p:nvPicPr>
          <p:cNvPr id="51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54096" t="48674" r="27563" b="41817"/>
          <a:stretch>
            <a:fillRect/>
          </a:stretch>
        </p:blipFill>
        <p:spPr bwMode="auto">
          <a:xfrm>
            <a:off x="6089727" y="4409664"/>
            <a:ext cx="2890208" cy="2020754"/>
          </a:xfrm>
          <a:prstGeom prst="rect">
            <a:avLst/>
          </a:prstGeom>
          <a:noFill/>
        </p:spPr>
      </p:pic>
      <p:pic>
        <p:nvPicPr>
          <p:cNvPr id="52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72900" t="48674" r="9814" b="41817"/>
          <a:stretch>
            <a:fillRect/>
          </a:stretch>
        </p:blipFill>
        <p:spPr bwMode="auto">
          <a:xfrm>
            <a:off x="9051825" y="4409664"/>
            <a:ext cx="2722949" cy="2020754"/>
          </a:xfrm>
          <a:prstGeom prst="rect">
            <a:avLst/>
          </a:prstGeom>
          <a:noFill/>
        </p:spPr>
      </p:pic>
      <p:pic>
        <p:nvPicPr>
          <p:cNvPr id="18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17175" t="39130" r="64400" b="52492"/>
          <a:stretch>
            <a:fillRect/>
          </a:stretch>
        </p:blipFill>
        <p:spPr bwMode="auto">
          <a:xfrm>
            <a:off x="277368" y="2387386"/>
            <a:ext cx="2901868" cy="1780482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435878" y="3747926"/>
            <a:ext cx="1896159" cy="9648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3575" y="3910374"/>
            <a:ext cx="1759954" cy="9039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54096" t="39090" r="27048" b="52492"/>
          <a:stretch>
            <a:fillRect/>
          </a:stretch>
        </p:blipFill>
        <p:spPr bwMode="auto">
          <a:xfrm>
            <a:off x="6009744" y="2441534"/>
            <a:ext cx="2970191" cy="1788796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7901737" y="3910375"/>
            <a:ext cx="1675818" cy="1362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F:\AAA-PDF-SGK\PNG\Bai11-HĐ3-2.png"/>
          <p:cNvPicPr>
            <a:picLocks noChangeAspect="1" noChangeArrowheads="1"/>
          </p:cNvPicPr>
          <p:nvPr/>
        </p:nvPicPr>
        <p:blipFill>
          <a:blip r:embed="rId4" cstate="print"/>
          <a:srcRect l="72772" t="39090" r="9814" b="52492"/>
          <a:stretch>
            <a:fillRect/>
          </a:stretch>
        </p:blipFill>
        <p:spPr bwMode="auto">
          <a:xfrm>
            <a:off x="9051825" y="2445420"/>
            <a:ext cx="2743614" cy="178875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 flipH="1">
            <a:off x="8177971" y="3807522"/>
            <a:ext cx="1247238" cy="1270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4844" y="1573680"/>
            <a:ext cx="689271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Hai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phép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tính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kết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quả</a:t>
            </a:r>
            <a:r>
              <a:rPr lang="en-GB" sz="28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5BA13-EE0A-7E72-2081-7D607B674D39}"/>
              </a:ext>
            </a:extLst>
          </p:cNvPr>
          <p:cNvSpPr txBox="1"/>
          <p:nvPr/>
        </p:nvSpPr>
        <p:spPr>
          <a:xfrm>
            <a:off x="1232898" y="2085654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5E332-C603-3A87-4461-C27409CE200A}"/>
              </a:ext>
            </a:extLst>
          </p:cNvPr>
          <p:cNvSpPr txBox="1"/>
          <p:nvPr/>
        </p:nvSpPr>
        <p:spPr>
          <a:xfrm>
            <a:off x="4356242" y="2054832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E7807-C37D-9FDE-5390-C9834695719A}"/>
              </a:ext>
            </a:extLst>
          </p:cNvPr>
          <p:cNvSpPr txBox="1"/>
          <p:nvPr/>
        </p:nvSpPr>
        <p:spPr>
          <a:xfrm>
            <a:off x="7017248" y="2188397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28A90-D90B-CA91-3BDB-1CA69D4A4A1C}"/>
              </a:ext>
            </a:extLst>
          </p:cNvPr>
          <p:cNvSpPr txBox="1"/>
          <p:nvPr/>
        </p:nvSpPr>
        <p:spPr>
          <a:xfrm>
            <a:off x="9873464" y="2044559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6FF77-7A84-A083-7F1F-E1E2856C0304}"/>
              </a:ext>
            </a:extLst>
          </p:cNvPr>
          <p:cNvSpPr txBox="1"/>
          <p:nvPr/>
        </p:nvSpPr>
        <p:spPr>
          <a:xfrm>
            <a:off x="1387011" y="6113126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707E2-C776-FF9B-C821-8D6494A987B4}"/>
              </a:ext>
            </a:extLst>
          </p:cNvPr>
          <p:cNvSpPr txBox="1"/>
          <p:nvPr/>
        </p:nvSpPr>
        <p:spPr>
          <a:xfrm>
            <a:off x="4315146" y="6133675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C4F51-50CD-5502-A9AC-DF03215FC704}"/>
              </a:ext>
            </a:extLst>
          </p:cNvPr>
          <p:cNvSpPr txBox="1"/>
          <p:nvPr/>
        </p:nvSpPr>
        <p:spPr>
          <a:xfrm>
            <a:off x="7346023" y="6092578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93DF5-3118-3909-02AB-60C064CF70CF}"/>
              </a:ext>
            </a:extLst>
          </p:cNvPr>
          <p:cNvSpPr txBox="1"/>
          <p:nvPr/>
        </p:nvSpPr>
        <p:spPr>
          <a:xfrm>
            <a:off x="10007029" y="6030933"/>
            <a:ext cx="162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1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7" y="301478"/>
            <a:ext cx="2524525" cy="12622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872" y="4731599"/>
            <a:ext cx="2111957" cy="2111957"/>
          </a:xfrm>
          <a:prstGeom prst="rect">
            <a:avLst/>
          </a:prstGeom>
        </p:spPr>
      </p:pic>
      <p:grpSp>
        <p:nvGrpSpPr>
          <p:cNvPr id="41" name="Group 13"/>
          <p:cNvGrpSpPr/>
          <p:nvPr/>
        </p:nvGrpSpPr>
        <p:grpSpPr>
          <a:xfrm>
            <a:off x="247862" y="2191508"/>
            <a:ext cx="3642824" cy="2111956"/>
            <a:chOff x="492356" y="1406284"/>
            <a:chExt cx="2591664" cy="1075467"/>
          </a:xfrm>
        </p:grpSpPr>
        <p:sp>
          <p:nvSpPr>
            <p:cNvPr id="42" name="Cloud Callout 41"/>
            <p:cNvSpPr/>
            <p:nvPr/>
          </p:nvSpPr>
          <p:spPr>
            <a:xfrm>
              <a:off x="492356" y="1406284"/>
              <a:ext cx="2591664" cy="1075467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400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8598" y="1650176"/>
              <a:ext cx="2435422" cy="78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lại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con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vịt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</a:rPr>
                <a:t>chuồng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</a:rPr>
                <a:t>?</a:t>
              </a:r>
            </a:p>
          </p:txBody>
        </p:sp>
      </p:grpSp>
      <p:pic>
        <p:nvPicPr>
          <p:cNvPr id="10246" name="Picture 6" descr="F:\AAA-LÀM ẢNH SLIDE\Bai11-HĐ3-3(4)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0686" y="1699006"/>
            <a:ext cx="8002620" cy="4319673"/>
          </a:xfrm>
          <a:prstGeom prst="rect">
            <a:avLst/>
          </a:prstGeom>
          <a:noFill/>
        </p:spPr>
      </p:pic>
      <p:pic>
        <p:nvPicPr>
          <p:cNvPr id="75" name="Picture 3" descr="F:\AAA-PDF-SGK\PNG\Bai11-HĐ3-3.png"/>
          <p:cNvPicPr>
            <a:picLocks noChangeAspect="1" noChangeArrowheads="1"/>
          </p:cNvPicPr>
          <p:nvPr/>
        </p:nvPicPr>
        <p:blipFill>
          <a:blip r:embed="rId6"/>
          <a:srcRect l="44164" t="85452" r="34350" b="10000"/>
          <a:stretch>
            <a:fillRect/>
          </a:stretch>
        </p:blipFill>
        <p:spPr bwMode="auto">
          <a:xfrm>
            <a:off x="6861099" y="5203072"/>
            <a:ext cx="2854229" cy="815607"/>
          </a:xfrm>
          <a:prstGeom prst="rect">
            <a:avLst/>
          </a:prstGeom>
          <a:noFill/>
        </p:spPr>
      </p:pic>
      <p:grpSp>
        <p:nvGrpSpPr>
          <p:cNvPr id="76" name="Group 103"/>
          <p:cNvGrpSpPr/>
          <p:nvPr/>
        </p:nvGrpSpPr>
        <p:grpSpPr>
          <a:xfrm>
            <a:off x="7996078" y="5332479"/>
            <a:ext cx="548074" cy="546153"/>
            <a:chOff x="1975996" y="3637906"/>
            <a:chExt cx="446022" cy="454467"/>
          </a:xfrm>
          <a:solidFill>
            <a:schemeClr val="bg1"/>
          </a:solidFill>
        </p:grpSpPr>
        <p:sp>
          <p:nvSpPr>
            <p:cNvPr id="7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739" y="3637906"/>
              <a:ext cx="259502" cy="4339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black"/>
                  </a:solidFill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9" name="Group 106"/>
          <p:cNvGrpSpPr/>
          <p:nvPr/>
        </p:nvGrpSpPr>
        <p:grpSpPr>
          <a:xfrm>
            <a:off x="7996080" y="5340959"/>
            <a:ext cx="536006" cy="547009"/>
            <a:chOff x="1975996" y="3646349"/>
            <a:chExt cx="446022" cy="446024"/>
          </a:xfrm>
          <a:solidFill>
            <a:schemeClr val="bg1"/>
          </a:solidFill>
        </p:grpSpPr>
        <p:sp>
          <p:nvSpPr>
            <p:cNvPr id="8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rgbClr val="3B6BDD"/>
            </a:solidFill>
            <a:ln w="28575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55768"/>
              <a:ext cx="259502" cy="4339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62583" y="2660724"/>
            <a:ext cx="1408836" cy="1329093"/>
            <a:chOff x="5748932" y="1996137"/>
            <a:chExt cx="1056994" cy="997166"/>
          </a:xfrm>
        </p:grpSpPr>
        <p:pic>
          <p:nvPicPr>
            <p:cNvPr id="10247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  <p:pic>
          <p:nvPicPr>
            <p:cNvPr id="89" name="Picture 7" descr="F:\AAA-LÀM ẢNH SLIDE\Bai11-HĐ3-3(1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48932" y="1996137"/>
              <a:ext cx="1056994" cy="997166"/>
            </a:xfrm>
            <a:prstGeom prst="rect">
              <a:avLst/>
            </a:prstGeom>
            <a:noFill/>
          </p:spPr>
        </p:pic>
      </p:grpSp>
      <p:grpSp>
        <p:nvGrpSpPr>
          <p:cNvPr id="93" name="Group 92"/>
          <p:cNvGrpSpPr/>
          <p:nvPr/>
        </p:nvGrpSpPr>
        <p:grpSpPr>
          <a:xfrm>
            <a:off x="9595653" y="2581190"/>
            <a:ext cx="1370863" cy="1329091"/>
            <a:chOff x="7199238" y="1936466"/>
            <a:chExt cx="1028504" cy="997164"/>
          </a:xfrm>
        </p:grpSpPr>
        <p:pic>
          <p:nvPicPr>
            <p:cNvPr id="10248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2" name="Picture 8" descr="F:\AAA-LÀM ẢNH SLIDE\Bai11-HĐ3-3(2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99238" y="1936466"/>
              <a:ext cx="1028504" cy="997164"/>
            </a:xfrm>
            <a:prstGeom prst="rect">
              <a:avLst/>
            </a:prstGeom>
            <a:noFill/>
          </p:spPr>
        </p:pic>
      </p:grpSp>
      <p:grpSp>
        <p:nvGrpSpPr>
          <p:cNvPr id="97" name="Group 96"/>
          <p:cNvGrpSpPr/>
          <p:nvPr/>
        </p:nvGrpSpPr>
        <p:grpSpPr>
          <a:xfrm>
            <a:off x="9134894" y="3294620"/>
            <a:ext cx="1370863" cy="1329091"/>
            <a:chOff x="6853549" y="2471724"/>
            <a:chExt cx="1028504" cy="997164"/>
          </a:xfrm>
        </p:grpSpPr>
        <p:pic>
          <p:nvPicPr>
            <p:cNvPr id="94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  <p:pic>
          <p:nvPicPr>
            <p:cNvPr id="95" name="Picture 9" descr="F:\AAA-LÀM ẢNH SLIDE\Bai11-HĐ3-3(3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53549" y="2471724"/>
              <a:ext cx="1028504" cy="997164"/>
            </a:xfrm>
            <a:prstGeom prst="rect">
              <a:avLst/>
            </a:prstGeom>
            <a:noFill/>
          </p:spPr>
        </p:pic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74586" y="1603580"/>
            <a:ext cx="1589375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3. </a:t>
            </a:r>
            <a:r>
              <a:rPr lang="en-GB" sz="3600" b="1" dirty="0" err="1">
                <a:solidFill>
                  <a:prstClr val="black"/>
                </a:solidFill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cs typeface="Lato" panose="020F0502020204030203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5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AB69AEB-FF9B-4B90-924B-AE0882D3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B56CE2-E785-4AB9-800A-EF1DDF1F0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7248"/>
            <a:ext cx="12192000" cy="37307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D606CF5-6989-4345-93AD-B19DAAA8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197" y="158139"/>
            <a:ext cx="2214803" cy="394139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AD12178-7105-4FB7-9C37-465F18705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53" y="682162"/>
            <a:ext cx="2214803" cy="2445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29" y="1250518"/>
            <a:ext cx="8791195" cy="4133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891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11: PHÉP TRỪ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vi 10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4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Số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0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trong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phép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trừ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AAA-PDF-SGK\PNG\Bai11-KP3.png"/>
          <p:cNvPicPr>
            <a:picLocks noChangeAspect="1" noChangeArrowheads="1"/>
          </p:cNvPicPr>
          <p:nvPr/>
        </p:nvPicPr>
        <p:blipFill rotWithShape="1">
          <a:blip r:embed="rId3" cstate="print"/>
          <a:srcRect l="17175" t="19091" r="36749" b="43996"/>
          <a:stretch/>
        </p:blipFill>
        <p:spPr bwMode="auto">
          <a:xfrm>
            <a:off x="1867786" y="1491818"/>
            <a:ext cx="4440149" cy="4800619"/>
          </a:xfrm>
          <a:prstGeom prst="rect">
            <a:avLst/>
          </a:prstGeom>
          <a:noFill/>
        </p:spPr>
      </p:pic>
      <p:pic>
        <p:nvPicPr>
          <p:cNvPr id="4" name="Picture 4" descr="F:\AAA-PDF-SGK\PNG\Bai11-KP3.png">
            <a:extLst>
              <a:ext uri="{FF2B5EF4-FFF2-40B4-BE49-F238E27FC236}">
                <a16:creationId xmlns:a16="http://schemas.microsoft.com/office/drawing/2014/main" id="{A937228C-8764-476E-A376-D71C1E4E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6838" t="53136" r="37086" b="9951"/>
          <a:stretch/>
        </p:blipFill>
        <p:spPr bwMode="auto">
          <a:xfrm>
            <a:off x="5884065" y="1103121"/>
            <a:ext cx="4440149" cy="4800619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" y="442541"/>
            <a:ext cx="2436027" cy="1218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1" y="952658"/>
            <a:ext cx="2030996" cy="1015498"/>
          </a:xfrm>
          <a:prstGeom prst="rect">
            <a:avLst/>
          </a:prstGeom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30886" y="2319360"/>
            <a:ext cx="54470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cs typeface="Lato" panose="020F0502020204030203" pitchFamily="34" charset="0"/>
              </a:rPr>
              <a:t>a) </a:t>
            </a:r>
            <a:r>
              <a:rPr lang="en-GB" sz="2800" b="1" dirty="0" err="1">
                <a:cs typeface="Lato" panose="020F0502020204030203" pitchFamily="34" charset="0"/>
              </a:rPr>
              <a:t>Vớt</a:t>
            </a:r>
            <a:r>
              <a:rPr lang="en-GB" sz="2800" b="1" dirty="0">
                <a:cs typeface="Lato" panose="020F0502020204030203" pitchFamily="34" charset="0"/>
              </a:rPr>
              <a:t> 1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còn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lại</a:t>
            </a:r>
            <a:r>
              <a:rPr lang="en-GB" sz="2800" b="1" dirty="0">
                <a:cs typeface="Lato" panose="020F0502020204030203" pitchFamily="34" charset="0"/>
              </a:rPr>
              <a:t> </a:t>
            </a:r>
            <a:r>
              <a:rPr lang="en-GB" sz="2800" b="1" dirty="0" err="1">
                <a:cs typeface="Lato" panose="020F0502020204030203" pitchFamily="34" charset="0"/>
              </a:rPr>
              <a:t>mấy</a:t>
            </a:r>
            <a:r>
              <a:rPr lang="en-GB" sz="2800" b="1" dirty="0"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cs typeface="Lato" panose="020F0502020204030203" pitchFamily="34" charset="0"/>
              </a:rPr>
              <a:t>cá</a:t>
            </a:r>
            <a:r>
              <a:rPr lang="en-GB" sz="2800" b="1" dirty="0">
                <a:cs typeface="Lato" panose="020F0502020204030203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901911" y="3528082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068380" y="3749224"/>
            <a:ext cx="776422" cy="776493"/>
            <a:chOff x="1975996" y="3646349"/>
            <a:chExt cx="446022" cy="44606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68380" y="3743153"/>
            <a:ext cx="776422" cy="788637"/>
            <a:chOff x="1975996" y="3646349"/>
            <a:chExt cx="446022" cy="453039"/>
          </a:xfrm>
        </p:grpSpPr>
        <p:sp>
          <p:nvSpPr>
            <p:cNvPr id="4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7782" y="3733447"/>
            <a:ext cx="776422" cy="808049"/>
            <a:chOff x="1975996" y="3646349"/>
            <a:chExt cx="446022" cy="464190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67205" y="3743151"/>
            <a:ext cx="776422" cy="788638"/>
            <a:chOff x="1975996" y="3646349"/>
            <a:chExt cx="446022" cy="453040"/>
          </a:xfrm>
          <a:noFill/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cs typeface="Lato" panose="020F0502020204030203" pitchFamily="34" charset="0"/>
                </a:rPr>
                <a:t>1</a:t>
              </a:r>
            </a:p>
          </p:txBody>
        </p:sp>
      </p:grpSp>
      <p:pic>
        <p:nvPicPr>
          <p:cNvPr id="2053" name="Picture 5" descr="F:\AAA-LÀM ẢNH SLIDE\Bai11-KP3-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7304" y="2413591"/>
            <a:ext cx="4767935" cy="2915708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991087" y="3565237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cs typeface="Lato Heavy" pitchFamily="34" charset="0"/>
              </a:rPr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88221" y="3606259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cs typeface="Lato" pitchFamily="34" charset="0"/>
              </a:rPr>
              <a:t>=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802032" y="3401631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57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5949" y="1876083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b)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2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4" name="Picture 6" descr="F:\AAA-LÀM ẢNH SLIDE\Bai11-KP3-b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40" y="2084240"/>
            <a:ext cx="5606373" cy="342476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258601" y="3429000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25070" y="3650142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25070" y="3644071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4472" y="3634365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23895" y="3644069"/>
            <a:ext cx="776422" cy="788638"/>
            <a:chOff x="1975996" y="3646349"/>
            <a:chExt cx="446022" cy="453040"/>
          </a:xfrm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47777" y="3466155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44911" y="3507177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158722" y="3302549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9" y="694677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9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4804" y="2059630"/>
            <a:ext cx="6108506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latin typeface="+mj-lt"/>
                <a:cs typeface="Lato" panose="020F0502020204030203" pitchFamily="34" charset="0"/>
              </a:rPr>
              <a:t>c)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3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32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32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" name="Picture 7" descr="F:\AAA-LÀM ẢNH SLIDE\Bai11-KP3-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853" y="2051365"/>
            <a:ext cx="5606373" cy="3418902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187341" y="3555451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353810" y="3776593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3810" y="3770522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3212" y="3760816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52635" y="3770520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76517" y="3592606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3651" y="3633628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087462" y="3429000"/>
            <a:ext cx="4340034" cy="1426861"/>
          </a:xfrm>
          <a:prstGeom prst="flowChartAlternateProcess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96" y="707059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75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0711" y="2084241"/>
            <a:ext cx="4489013" cy="765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+mj-lt"/>
                <a:cs typeface="Lato" panose="020F0502020204030203" pitchFamily="34" charset="0"/>
              </a:rPr>
              <a:t>d)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Không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vớt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,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còn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lại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mấy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cá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2056" name="Picture 8" descr="F:\AAA-LÀM ẢNH SLIDE\Bai11-KP3-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40" y="2084241"/>
            <a:ext cx="5606373" cy="3416303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2333029" y="3856233"/>
            <a:ext cx="1218777" cy="1218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99498" y="4077375"/>
            <a:ext cx="776422" cy="776493"/>
            <a:chOff x="1975996" y="3646349"/>
            <a:chExt cx="446022" cy="446063"/>
          </a:xfrm>
        </p:grpSpPr>
        <p:sp>
          <p:nvSpPr>
            <p:cNvPr id="2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895" y="365850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9498" y="4071304"/>
            <a:ext cx="776422" cy="788637"/>
            <a:chOff x="1975996" y="3646349"/>
            <a:chExt cx="446022" cy="453039"/>
          </a:xfrm>
        </p:grpSpPr>
        <p:sp>
          <p:nvSpPr>
            <p:cNvPr id="3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6076" y="3665481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78900" y="4061598"/>
            <a:ext cx="776422" cy="808049"/>
            <a:chOff x="1975996" y="3646349"/>
            <a:chExt cx="446022" cy="464190"/>
          </a:xfrm>
        </p:grpSpPr>
        <p:sp>
          <p:nvSpPr>
            <p:cNvPr id="3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76632"/>
              <a:ext cx="259502" cy="43390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98323" y="4071302"/>
            <a:ext cx="776422" cy="788638"/>
            <a:chOff x="1975996" y="3646349"/>
            <a:chExt cx="446022" cy="453040"/>
          </a:xfrm>
          <a:noFill/>
        </p:grpSpPr>
        <p:sp>
          <p:nvSpPr>
            <p:cNvPr id="3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65482"/>
              <a:ext cx="259502" cy="4339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532" b="1" dirty="0">
                  <a:latin typeface="+mj-lt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422205" y="3893388"/>
            <a:ext cx="415498" cy="994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865" b="1" dirty="0">
                <a:latin typeface="+mj-lt"/>
                <a:cs typeface="Lato Heavy" pitchFamily="34" charset="0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9339" y="3934410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latin typeface="+mj-lt"/>
                <a:cs typeface="Lato" pitchFamily="34" charset="0"/>
              </a:rPr>
              <a:t>=</a:t>
            </a:r>
          </a:p>
        </p:txBody>
      </p:sp>
      <p:sp>
        <p:nvSpPr>
          <p:cNvPr id="52" name="Flowchart: Alternate Process 51"/>
          <p:cNvSpPr/>
          <p:nvPr/>
        </p:nvSpPr>
        <p:spPr>
          <a:xfrm>
            <a:off x="1233150" y="3729782"/>
            <a:ext cx="4340034" cy="1426861"/>
          </a:xfrm>
          <a:prstGeom prst="flowChartAlternateProcess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2" y="755890"/>
            <a:ext cx="2030996" cy="101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5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37" y="678841"/>
            <a:ext cx="3096032" cy="1548017"/>
          </a:xfrm>
          <a:prstGeom prst="rect">
            <a:avLst/>
          </a:prstGeom>
        </p:spPr>
      </p:pic>
      <p:pic>
        <p:nvPicPr>
          <p:cNvPr id="3077" name="Picture 5" descr="F:\AAA-PDF-SGK\PNG\Bai11-HĐ3-1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/>
          <a:srcRect l="17171" t="19999" r="73714" b="68180"/>
          <a:stretch/>
        </p:blipFill>
        <p:spPr bwMode="auto">
          <a:xfrm>
            <a:off x="2179674" y="2942884"/>
            <a:ext cx="1337215" cy="2340128"/>
          </a:xfrm>
          <a:prstGeom prst="rect">
            <a:avLst/>
          </a:prstGeom>
          <a:noFill/>
        </p:spPr>
      </p:pic>
      <p:pic>
        <p:nvPicPr>
          <p:cNvPr id="8" name="Picture 5" descr="F:\AAA-PDF-SGK\PNG\Bai11-HĐ3-1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/>
          <a:srcRect l="35939" t="19999" r="56084" b="68180"/>
          <a:stretch/>
        </p:blipFill>
        <p:spPr bwMode="auto">
          <a:xfrm>
            <a:off x="4232069" y="2942884"/>
            <a:ext cx="1170064" cy="2340128"/>
          </a:xfrm>
          <a:prstGeom prst="rect">
            <a:avLst/>
          </a:prstGeom>
          <a:noFill/>
        </p:spPr>
      </p:pic>
      <p:pic>
        <p:nvPicPr>
          <p:cNvPr id="13" name="Picture 5" descr="F:\AAA-PDF-SGK\PNG\Bai11-HĐ3-1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/>
          <a:srcRect l="54170" t="19999" r="36713" b="68180"/>
          <a:stretch/>
        </p:blipFill>
        <p:spPr bwMode="auto">
          <a:xfrm>
            <a:off x="6136838" y="2942884"/>
            <a:ext cx="1337215" cy="2340128"/>
          </a:xfrm>
          <a:prstGeom prst="rect">
            <a:avLst/>
          </a:prstGeom>
          <a:noFill/>
        </p:spPr>
      </p:pic>
      <p:pic>
        <p:nvPicPr>
          <p:cNvPr id="14" name="Picture 5" descr="F:\AAA-PDF-SGK\PNG\Bai11-HĐ3-1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/>
          <a:srcRect l="72395" t="19999" r="18489" b="68180"/>
          <a:stretch/>
        </p:blipFill>
        <p:spPr bwMode="auto">
          <a:xfrm>
            <a:off x="8086881" y="2942884"/>
            <a:ext cx="1337215" cy="2340128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84668" y="2226858"/>
            <a:ext cx="4489013" cy="422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1. </a:t>
            </a:r>
            <a:r>
              <a:rPr lang="en-GB" sz="3200" b="1" dirty="0" err="1">
                <a:solidFill>
                  <a:prstClr val="black"/>
                </a:solidFill>
                <a:cs typeface="Lato" panose="020F0502020204030203" pitchFamily="34" charset="0"/>
              </a:rPr>
              <a:t>Tính</a:t>
            </a: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cs typeface="Lato" panose="020F0502020204030203" pitchFamily="34" charset="0"/>
              </a:rPr>
              <a:t>nhẩm</a:t>
            </a:r>
            <a:r>
              <a:rPr lang="en-GB" sz="3200" b="1" dirty="0">
                <a:solidFill>
                  <a:prstClr val="black"/>
                </a:solidFill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6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9D3793-3FB2-43B1-A691-C524BA0CFC5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AP\u001A{A2C7FA7E-C261-4FD1-A4BC-2D667882AC3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963C9B-1824-4B39-828D-4350ABBADB94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CF2A2E-F26F-4A0C-A6B5-61BEFC2085F9}:3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F9D16E-58E0-458E-ABC0-A5545FF9ECDA}:3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BA8870-E700-4E8A-991C-621EBC080143}:3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CD9217-B260-484A-B9F9-2F953B8DFC83}:3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18BA98-32DF-49CF-9311-7A6C6AA02ECF}:3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A5AF11-640F-4194-B108-5B4C6D49E472}:3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C6CE9-F11F-4AA3-A832-48BE58E5982C}:2007577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AD6A81-317B-49C5-B2F9-3D528243A64B}:2007577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E46BA3-4F94-446A-AA27-8A1CF5BC07AE}:20075771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3D624E-EB58-49EF-B678-D51C0467CDC7}:2007577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21AE91-271A-4AAB-8164-27146E91324D}: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206F00-5AFA-4E90-B7D7-BDF7AAC9F06F}:3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7EA128-89F9-448E-B4D1-921BE7D3B6EA}:3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83C7AD-9DBC-4D8D-B6F1-08F5F5265594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330744-0651-4B82-90D3-2997FC15B39D}:328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250</Words>
  <Application>Microsoft Macintosh PowerPoint</Application>
  <PresentationFormat>Widescreen</PresentationFormat>
  <Paragraphs>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Arial</vt:lpstr>
      <vt:lpstr>Arial-Rounded</vt:lpstr>
      <vt:lpstr>Calibri</vt:lpstr>
      <vt:lpstr>Lato</vt:lpstr>
      <vt:lpstr>Lato Heavy</vt:lpstr>
      <vt:lpstr>Times New Roman</vt:lpstr>
      <vt:lpstr>自定义设计方案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</dc:title>
  <dc:creator>tran thao</dc:creator>
  <cp:lastModifiedBy>Nguyễn Thị Như</cp:lastModifiedBy>
  <cp:revision>40</cp:revision>
  <dcterms:created xsi:type="dcterms:W3CDTF">2021-07-24T01:07:49Z</dcterms:created>
  <dcterms:modified xsi:type="dcterms:W3CDTF">2024-12-01T10:35:11Z</dcterms:modified>
</cp:coreProperties>
</file>