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9" r:id="rId3"/>
    <p:sldId id="261" r:id="rId4"/>
    <p:sldId id="263" r:id="rId5"/>
    <p:sldId id="265" r:id="rId6"/>
    <p:sldId id="267" r:id="rId7"/>
    <p:sldId id="269" r:id="rId8"/>
    <p:sldId id="271" r:id="rId9"/>
    <p:sldId id="273" r:id="rId10"/>
    <p:sldId id="275" r:id="rId11"/>
    <p:sldId id="277" r:id="rId12"/>
    <p:sldId id="279" r:id="rId13"/>
    <p:sldId id="281"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04007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611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51774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1361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81BA85-9092-46D4-AB82-46AAE33BB775}"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200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1BA85-9092-46D4-AB82-46AAE33BB775}"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65624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1BA85-9092-46D4-AB82-46AAE33BB775}" type="datetimeFigureOut">
              <a:rPr lang="en-US" smtClean="0"/>
              <a:t>13/9/2024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6050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1BA85-9092-46D4-AB82-46AAE33BB775}" type="datetimeFigureOut">
              <a:rPr lang="en-US" smtClean="0"/>
              <a:t>13/9/2024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68806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1BA85-9092-46D4-AB82-46AAE33BB775}" type="datetimeFigureOut">
              <a:rPr lang="en-US" smtClean="0"/>
              <a:t>13/9/2024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88334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5913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43515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1BA85-9092-46D4-AB82-46AAE33BB775}" type="datetimeFigureOut">
              <a:rPr lang="en-US" smtClean="0"/>
              <a:t>13/9/2024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08CF4-0DE5-473A-8F94-6574D559D29E}" type="slidenum">
              <a:rPr lang="en-US" smtClean="0"/>
              <a:t>‹#›</a:t>
            </a:fld>
            <a:endParaRPr lang="en-US"/>
          </a:p>
        </p:txBody>
      </p:sp>
    </p:spTree>
    <p:extLst>
      <p:ext uri="{BB962C8B-B14F-4D97-AF65-F5344CB8AC3E}">
        <p14:creationId xmlns:p14="http://schemas.microsoft.com/office/powerpoint/2010/main" val="64613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400" y="948745"/>
            <a:ext cx="6265946" cy="646331"/>
          </a:xfrm>
          <a:prstGeom prst="rect">
            <a:avLst/>
          </a:prstGeom>
        </p:spPr>
        <p:txBody>
          <a:bodyPr wrap="none">
            <a:spAutoFit/>
          </a:bodyPr>
          <a:lstStyle/>
          <a:p>
            <a:pPr>
              <a:defRPr/>
            </a:pPr>
            <a:r>
              <a:rPr lang="vi-VN"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Trường Tiểu học </a:t>
            </a:r>
            <a:r>
              <a:rPr lang="en-US" sz="3600" b="1" kern="10" dirty="0" err="1">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Quang</a:t>
            </a:r>
            <a:r>
              <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 </a:t>
            </a:r>
            <a:r>
              <a:rPr lang="en-US" sz="3600" b="1" kern="10" dirty="0" err="1">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Trung</a:t>
            </a:r>
            <a:endPar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endParaRPr>
          </a:p>
        </p:txBody>
      </p:sp>
      <p:sp>
        <p:nvSpPr>
          <p:cNvPr id="8" name="Rectangle 7"/>
          <p:cNvSpPr/>
          <p:nvPr/>
        </p:nvSpPr>
        <p:spPr>
          <a:xfrm>
            <a:off x="4475946" y="2425081"/>
            <a:ext cx="3530710" cy="584775"/>
          </a:xfrm>
          <a:prstGeom prst="rect">
            <a:avLst/>
          </a:prstGeom>
        </p:spPr>
        <p:txBody>
          <a:bodyPr wrap="none">
            <a:spAutoFit/>
          </a:bodyPr>
          <a:lstStyle/>
          <a:p>
            <a:r>
              <a:rPr lang="en-US" sz="3200" b="1" kern="10" dirty="0">
                <a:ln w="9525">
                  <a:solidFill>
                    <a:srgbClr val="CC0000"/>
                  </a:solidFill>
                  <a:round/>
                  <a:headEnd/>
                  <a:tailEnd/>
                </a:ln>
                <a:solidFill>
                  <a:srgbClr val="FF0000"/>
                </a:solidFill>
                <a:effectLst>
                  <a:outerShdw dist="107763" dir="2700000" algn="ctr" rotWithShape="0">
                    <a:srgbClr val="868686">
                      <a:alpha val="50000"/>
                    </a:srgbClr>
                  </a:outerShdw>
                </a:effectLst>
                <a:latin typeface="Times New Roman"/>
                <a:cs typeface="Times New Roman"/>
              </a:rPr>
              <a:t>MÔN: MĨ THUẬT</a:t>
            </a:r>
          </a:p>
        </p:txBody>
      </p:sp>
      <p:sp>
        <p:nvSpPr>
          <p:cNvPr id="9" name="Rectangle 8"/>
          <p:cNvSpPr/>
          <p:nvPr/>
        </p:nvSpPr>
        <p:spPr>
          <a:xfrm>
            <a:off x="5466661" y="3459602"/>
            <a:ext cx="1350050" cy="646331"/>
          </a:xfrm>
          <a:prstGeom prst="rect">
            <a:avLst/>
          </a:prstGeom>
        </p:spPr>
        <p:txBody>
          <a:bodyPr wrap="none">
            <a:spAutoFit/>
          </a:bodyPr>
          <a:lstStyle/>
          <a:p>
            <a:r>
              <a:rPr lang="en-US" altLang="en-US" sz="3600" b="1" dirty="0" err="1">
                <a:latin typeface="Times New Roman" panose="02020603050405020304" pitchFamily="18" charset="0"/>
                <a:cs typeface="Times New Roman" panose="02020603050405020304" pitchFamily="18" charset="0"/>
              </a:rPr>
              <a:t>Lớp</a:t>
            </a:r>
            <a:r>
              <a:rPr lang="en-US" altLang="en-US" sz="3600" b="1" dirty="0">
                <a:latin typeface="Times New Roman" panose="02020603050405020304" pitchFamily="18" charset="0"/>
                <a:cs typeface="Times New Roman" panose="02020603050405020304" pitchFamily="18" charset="0"/>
              </a:rPr>
              <a:t> 1</a:t>
            </a:r>
          </a:p>
        </p:txBody>
      </p:sp>
      <p:sp>
        <p:nvSpPr>
          <p:cNvPr id="10" name="Rectangle 9"/>
          <p:cNvSpPr/>
          <p:nvPr/>
        </p:nvSpPr>
        <p:spPr>
          <a:xfrm>
            <a:off x="3361169" y="4697324"/>
            <a:ext cx="6080895" cy="584775"/>
          </a:xfrm>
          <a:prstGeom prst="rect">
            <a:avLst/>
          </a:prstGeom>
        </p:spPr>
        <p:txBody>
          <a:bodyPr wrap="none">
            <a:spAutoFit/>
          </a:bodyPr>
          <a:lstStyle/>
          <a:p>
            <a:r>
              <a:rPr lang="en-US" altLang="en-US" sz="3200" b="1" dirty="0" err="1">
                <a:latin typeface="Times New Roman" pitchFamily="18" charset="0"/>
                <a:cs typeface="Times New Roman" pitchFamily="18" charset="0"/>
              </a:rPr>
              <a:t>Giáo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viên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Nguyễn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Thị</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Ngọc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Anh</a:t>
            </a:r>
            <a:r>
              <a:rPr lang="en-US" altLang="en-US" sz="3200" b="1" dirty="0">
                <a:latin typeface="Times New Roman" pitchFamily="18" charset="0"/>
                <a:cs typeface="Times New Roman" pitchFamily="18" charset="0"/>
              </a:rPr>
              <a:t> </a:t>
            </a:r>
          </a:p>
        </p:txBody>
      </p:sp>
      <p:sp>
        <p:nvSpPr>
          <p:cNvPr id="11" name="AutoShape 57"/>
          <p:cNvSpPr>
            <a:spLocks noChangeArrowheads="1"/>
          </p:cNvSpPr>
          <p:nvPr/>
        </p:nvSpPr>
        <p:spPr bwMode="auto">
          <a:xfrm>
            <a:off x="3509963" y="2640013"/>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57"/>
          <p:cNvSpPr>
            <a:spLocks noChangeArrowheads="1"/>
          </p:cNvSpPr>
          <p:nvPr/>
        </p:nvSpPr>
        <p:spPr bwMode="auto">
          <a:xfrm>
            <a:off x="8032598" y="3886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57"/>
          <p:cNvSpPr>
            <a:spLocks noChangeArrowheads="1"/>
          </p:cNvSpPr>
          <p:nvPr/>
        </p:nvSpPr>
        <p:spPr bwMode="auto">
          <a:xfrm>
            <a:off x="9365134" y="1838828"/>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57"/>
          <p:cNvSpPr>
            <a:spLocks noChangeArrowheads="1"/>
          </p:cNvSpPr>
          <p:nvPr/>
        </p:nvSpPr>
        <p:spPr bwMode="auto">
          <a:xfrm>
            <a:off x="2590800" y="4876799"/>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32" y="2366805"/>
            <a:ext cx="2558143" cy="307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9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p:val>
                                            <p:fltVal val="0.5"/>
                                          </p:val>
                                        </p:tav>
                                        <p:tav tm="100000">
                                          <p:val>
                                            <p:strVal val="#ppt_x"/>
                                          </p:val>
                                        </p:tav>
                                      </p:tavLst>
                                    </p:anim>
                                    <p:anim calcmode="lin" valueType="num">
                                      <p:cBhvr>
                                        <p:cTn id="10" dur="10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p:val>
                                            <p:fltVal val="0.5"/>
                                          </p:val>
                                        </p:tav>
                                        <p:tav tm="100000">
                                          <p:val>
                                            <p:strVal val="#ppt_x"/>
                                          </p:val>
                                        </p:tav>
                                      </p:tavLst>
                                    </p:anim>
                                    <p:anim calcmode="lin" valueType="num">
                                      <p:cBhvr>
                                        <p:cTn id="16" dur="1000" fill="hold"/>
                                        <p:tgtEl>
                                          <p:spTgt spid="1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p:val>
                                            <p:fltVal val="0.5"/>
                                          </p:val>
                                        </p:tav>
                                        <p:tav tm="100000">
                                          <p:val>
                                            <p:strVal val="#ppt_x"/>
                                          </p:val>
                                        </p:tav>
                                      </p:tavLst>
                                    </p:anim>
                                    <p:anim calcmode="lin" valueType="num">
                                      <p:cBhvr>
                                        <p:cTn id="22" dur="1000" fill="hold"/>
                                        <p:tgtEl>
                                          <p:spTgt spid="1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ppt_x</p:attrName>
                                        </p:attrNameLst>
                                      </p:cBhvr>
                                      <p:tavLst>
                                        <p:tav tm="0">
                                          <p:val>
                                            <p:fltVal val="0.5"/>
                                          </p:val>
                                        </p:tav>
                                        <p:tav tm="100000">
                                          <p:val>
                                            <p:strVal val="#ppt_x"/>
                                          </p:val>
                                        </p:tav>
                                      </p:tavLst>
                                    </p:anim>
                                    <p:anim calcmode="lin" valueType="num">
                                      <p:cBhvr>
                                        <p:cTn id="28"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194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3:</a:t>
            </a:r>
          </a:p>
        </p:txBody>
      </p:sp>
      <p:pic>
        <p:nvPicPr>
          <p:cNvPr id="4" name="Picture 3"/>
          <p:cNvPicPr>
            <a:picLocks noChangeAspect="1"/>
          </p:cNvPicPr>
          <p:nvPr/>
        </p:nvPicPr>
        <p:blipFill>
          <a:blip r:embed="rId3"/>
          <a:stretch>
            <a:fillRect/>
          </a:stretch>
        </p:blipFill>
        <p:spPr>
          <a:xfrm>
            <a:off x="2194140" y="892918"/>
            <a:ext cx="2572109" cy="428685"/>
          </a:xfrm>
          <a:prstGeom prst="rect">
            <a:avLst/>
          </a:prstGeom>
        </p:spPr>
      </p:pic>
      <p:pic>
        <p:nvPicPr>
          <p:cNvPr id="5" name="Picture 4"/>
          <p:cNvPicPr>
            <a:picLocks noChangeAspect="1"/>
          </p:cNvPicPr>
          <p:nvPr/>
        </p:nvPicPr>
        <p:blipFill>
          <a:blip r:embed="rId4"/>
          <a:stretch>
            <a:fillRect/>
          </a:stretch>
        </p:blipFill>
        <p:spPr>
          <a:xfrm>
            <a:off x="2620024" y="1475567"/>
            <a:ext cx="6469697" cy="2164119"/>
          </a:xfrm>
          <a:prstGeom prst="rect">
            <a:avLst/>
          </a:prstGeom>
        </p:spPr>
      </p:pic>
      <p:pic>
        <p:nvPicPr>
          <p:cNvPr id="6" name="Picture 5"/>
          <p:cNvPicPr>
            <a:picLocks noChangeAspect="1"/>
          </p:cNvPicPr>
          <p:nvPr/>
        </p:nvPicPr>
        <p:blipFill>
          <a:blip r:embed="rId5"/>
          <a:stretch>
            <a:fillRect/>
          </a:stretch>
        </p:blipFill>
        <p:spPr>
          <a:xfrm>
            <a:off x="2620023" y="3793649"/>
            <a:ext cx="6460086" cy="2131162"/>
          </a:xfrm>
          <a:prstGeom prst="rect">
            <a:avLst/>
          </a:prstGeom>
        </p:spPr>
      </p:pic>
    </p:spTree>
    <p:extLst>
      <p:ext uri="{BB962C8B-B14F-4D97-AF65-F5344CB8AC3E}">
        <p14:creationId xmlns:p14="http://schemas.microsoft.com/office/powerpoint/2010/main" val="377699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2194140" y="892918"/>
            <a:ext cx="2572109" cy="428685"/>
          </a:xfrm>
          <a:prstGeom prst="rect">
            <a:avLst/>
          </a:prstGeom>
        </p:spPr>
      </p:pic>
      <p:pic>
        <p:nvPicPr>
          <p:cNvPr id="4" name="Picture 3"/>
          <p:cNvPicPr>
            <a:picLocks noChangeAspect="1"/>
          </p:cNvPicPr>
          <p:nvPr/>
        </p:nvPicPr>
        <p:blipFill>
          <a:blip r:embed="rId4"/>
          <a:stretch>
            <a:fillRect/>
          </a:stretch>
        </p:blipFill>
        <p:spPr>
          <a:xfrm>
            <a:off x="3360888" y="1419963"/>
            <a:ext cx="4989796" cy="2232722"/>
          </a:xfrm>
          <a:prstGeom prst="rect">
            <a:avLst/>
          </a:prstGeom>
        </p:spPr>
      </p:pic>
      <p:pic>
        <p:nvPicPr>
          <p:cNvPr id="5" name="Picture 4"/>
          <p:cNvPicPr>
            <a:picLocks noChangeAspect="1"/>
          </p:cNvPicPr>
          <p:nvPr/>
        </p:nvPicPr>
        <p:blipFill>
          <a:blip r:embed="rId5"/>
          <a:stretch>
            <a:fillRect/>
          </a:stretch>
        </p:blipFill>
        <p:spPr>
          <a:xfrm>
            <a:off x="2964545" y="3910436"/>
            <a:ext cx="5782482" cy="2324424"/>
          </a:xfrm>
          <a:prstGeom prst="rect">
            <a:avLst/>
          </a:prstGeom>
        </p:spPr>
      </p:pic>
    </p:spTree>
    <p:extLst>
      <p:ext uri="{BB962C8B-B14F-4D97-AF65-F5344CB8AC3E}">
        <p14:creationId xmlns:p14="http://schemas.microsoft.com/office/powerpoint/2010/main" val="55756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158791" y="702804"/>
            <a:ext cx="2818770" cy="453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Một</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liệu</a:t>
            </a:r>
            <a:r>
              <a:rPr lang="en-US" sz="2400" b="1" dirty="0">
                <a:solidFill>
                  <a:srgbClr val="FF0000"/>
                </a:solidFill>
              </a:rPr>
              <a:t> </a:t>
            </a:r>
            <a:r>
              <a:rPr lang="en-US" sz="2400" b="1" dirty="0" err="1">
                <a:solidFill>
                  <a:srgbClr val="FF0000"/>
                </a:solidFill>
              </a:rPr>
              <a:t>khác</a:t>
            </a:r>
            <a:endParaRPr lang="en-US" sz="2400" b="1" dirty="0">
              <a:solidFill>
                <a:srgbClr val="FF0000"/>
              </a:solidFill>
            </a:endParaRPr>
          </a:p>
        </p:txBody>
      </p:sp>
      <p:pic>
        <p:nvPicPr>
          <p:cNvPr id="7" name="Picture 6"/>
          <p:cNvPicPr>
            <a:picLocks noChangeAspect="1"/>
          </p:cNvPicPr>
          <p:nvPr/>
        </p:nvPicPr>
        <p:blipFill>
          <a:blip r:embed="rId3"/>
          <a:stretch>
            <a:fillRect/>
          </a:stretch>
        </p:blipFill>
        <p:spPr>
          <a:xfrm>
            <a:off x="2158791" y="1270188"/>
            <a:ext cx="4655126" cy="2914793"/>
          </a:xfrm>
          <a:prstGeom prst="rect">
            <a:avLst/>
          </a:prstGeom>
        </p:spPr>
      </p:pic>
      <p:pic>
        <p:nvPicPr>
          <p:cNvPr id="8" name="Picture 7"/>
          <p:cNvPicPr>
            <a:picLocks noChangeAspect="1"/>
          </p:cNvPicPr>
          <p:nvPr/>
        </p:nvPicPr>
        <p:blipFill>
          <a:blip r:embed="rId4"/>
          <a:stretch>
            <a:fillRect/>
          </a:stretch>
        </p:blipFill>
        <p:spPr>
          <a:xfrm>
            <a:off x="4665852" y="4088224"/>
            <a:ext cx="6002148" cy="2769777"/>
          </a:xfrm>
          <a:prstGeom prst="rect">
            <a:avLst/>
          </a:prstGeom>
        </p:spPr>
      </p:pic>
    </p:spTree>
    <p:extLst>
      <p:ext uri="{BB962C8B-B14F-4D97-AF65-F5344CB8AC3E}">
        <p14:creationId xmlns:p14="http://schemas.microsoft.com/office/powerpoint/2010/main" val="141458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49628993"/>
              </p:ext>
            </p:extLst>
          </p:nvPr>
        </p:nvGraphicFramePr>
        <p:xfrm>
          <a:off x="1055914" y="1397000"/>
          <a:ext cx="10134600" cy="499872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gợi</a:t>
                      </a:r>
                      <a:r>
                        <a:rPr lang="en-US" sz="2800" b="1" baseline="0" dirty="0" smtClean="0">
                          <a:latin typeface="Times New Roman" panose="02020603050405020304" pitchFamily="18" charset="0"/>
                          <a:cs typeface="Times New Roman" panose="02020603050405020304" pitchFamily="18" charset="0"/>
                        </a:rPr>
                        <a:t> ý</a:t>
                      </a:r>
                      <a:endParaRPr lang="en-US" sz="2800" b="1"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247405"/>
                  </a:ext>
                </a:extLst>
              </a:tr>
              <a:tr h="370840">
                <a:tc>
                  <a:txBody>
                    <a:bodyPr/>
                    <a:lstStyle/>
                    <a:p>
                      <a:r>
                        <a:rPr lang="en-US" sz="280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dụng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cụ</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nào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6406346"/>
                  </a:ext>
                </a:extLst>
              </a:tr>
              <a:tr h="370840">
                <a:tc>
                  <a:txBody>
                    <a:bodyPr/>
                    <a:lstStyle/>
                    <a:p>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chưa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được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xóa</a:t>
                      </a:r>
                      <a:r>
                        <a:rPr lang="en-US" sz="2800" baseline="0" dirty="0" smtClean="0">
                          <a:latin typeface="Times New Roman" panose="02020603050405020304" pitchFamily="18" charset="0"/>
                          <a:cs typeface="Times New Roman" panose="02020603050405020304" pitchFamily="18" charset="0"/>
                        </a:rPr>
                        <a:t>?</a:t>
                      </a:r>
                    </a:p>
                    <a:p>
                      <a:r>
                        <a:rPr lang="en-US" sz="2800" baseline="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p>
                      <a:r>
                        <a:rPr lang="en-US" sz="2800" baseline="0" dirty="0" err="1" smtClean="0">
                          <a:latin typeface="Times New Roman" panose="02020603050405020304" pitchFamily="18" charset="0"/>
                          <a:cs typeface="Times New Roman" panose="02020603050405020304" pitchFamily="18" charset="0"/>
                        </a:rPr>
                        <a:t>Tô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dụng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cụ</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0961806"/>
                  </a:ext>
                </a:extLst>
              </a:tr>
              <a:tr h="370840">
                <a:tc>
                  <a:txBody>
                    <a:bodyPr/>
                    <a:lstStyle/>
                    <a:p>
                      <a:r>
                        <a:rPr lang="en-US" sz="2800" dirty="0" err="1" smtClean="0">
                          <a:latin typeface="Times New Roman" panose="02020603050405020304" pitchFamily="18" charset="0"/>
                          <a:cs typeface="Times New Roman" panose="02020603050405020304" pitchFamily="18" charset="0"/>
                        </a:rPr>
                        <a:t>Giấy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dung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18919"/>
                  </a:ext>
                </a:extLst>
              </a:tr>
              <a:tr h="370840">
                <a:tc>
                  <a:txBody>
                    <a:bodyPr/>
                    <a:lstStyle/>
                    <a:p>
                      <a:r>
                        <a:rPr lang="en-US" sz="2800" baseline="0" dirty="0" err="1" smtClean="0">
                          <a:latin typeface="Times New Roman" panose="02020603050405020304" pitchFamily="18" charset="0"/>
                          <a:cs typeface="Times New Roman" panose="02020603050405020304" pitchFamily="18" charset="0"/>
                        </a:rPr>
                        <a:t>Kéo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560687309"/>
                  </a:ext>
                </a:extLst>
              </a:tr>
              <a:tr h="370840">
                <a:tc>
                  <a:txBody>
                    <a:bodyPr/>
                    <a:lstStyle/>
                    <a:p>
                      <a:r>
                        <a:rPr lang="en-US" sz="2800" dirty="0" err="1" smtClean="0">
                          <a:latin typeface="Times New Roman" panose="02020603050405020304" pitchFamily="18" charset="0"/>
                          <a:cs typeface="Times New Roman" panose="02020603050405020304" pitchFamily="18" charset="0"/>
                        </a:rPr>
                        <a:t>Hồ</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dán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82302076"/>
                  </a:ext>
                </a:extLst>
              </a:tr>
              <a:tr h="370840">
                <a:tc>
                  <a:txBody>
                    <a:bodyPr/>
                    <a:lstStyle/>
                    <a:p>
                      <a:r>
                        <a:rPr lang="en-US" sz="2800" dirty="0" err="1" smtClean="0">
                          <a:latin typeface="Times New Roman" panose="02020603050405020304" pitchFamily="18" charset="0"/>
                          <a:cs typeface="Times New Roman" panose="02020603050405020304" pitchFamily="18" charset="0"/>
                        </a:rPr>
                        <a:t>Đất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nặn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6120878"/>
                  </a:ext>
                </a:extLst>
              </a:tr>
              <a:tr h="370840">
                <a:tc>
                  <a:txBody>
                    <a:bodyPr/>
                    <a:lstStyle/>
                    <a:p>
                      <a:r>
                        <a:rPr lang="en-US" sz="280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được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tường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sao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8003372"/>
                  </a:ext>
                </a:extLst>
              </a:tr>
            </a:tbl>
          </a:graphicData>
        </a:graphic>
      </p:graphicFrame>
    </p:spTree>
    <p:extLst>
      <p:ext uri="{BB962C8B-B14F-4D97-AF65-F5344CB8AC3E}">
        <p14:creationId xmlns:p14="http://schemas.microsoft.com/office/powerpoint/2010/main" val="340571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00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Q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2200" y="1295401"/>
            <a:ext cx="7543800" cy="1200329"/>
          </a:xfrm>
          <a:prstGeom prst="rect">
            <a:avLst/>
          </a:prstGeom>
        </p:spPr>
        <p:txBody>
          <a:bodyPr wrap="square">
            <a:spAutoFit/>
          </a:bodyPr>
          <a:lstStyle/>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KÍNH CHÚC CÁC THẦY,</a:t>
            </a:r>
          </a:p>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 CÔ GIÁO!</a:t>
            </a:r>
          </a:p>
        </p:txBody>
      </p:sp>
      <p:sp>
        <p:nvSpPr>
          <p:cNvPr id="5" name="TextBox 4"/>
          <p:cNvSpPr txBox="1"/>
          <p:nvPr/>
        </p:nvSpPr>
        <p:spPr>
          <a:xfrm>
            <a:off x="2590801" y="4724401"/>
            <a:ext cx="2845651" cy="769441"/>
          </a:xfrm>
          <a:prstGeom prst="rect">
            <a:avLst/>
          </a:prstGeom>
          <a:noFill/>
        </p:spPr>
        <p:txBody>
          <a:bodyPr wrap="none" rtlCol="0">
            <a:spAutoFit/>
          </a:bodyPr>
          <a:lstStyle/>
          <a:p>
            <a:r>
              <a:rPr lang="en-US" sz="4400" b="1" i="1" dirty="0" err="1">
                <a:solidFill>
                  <a:schemeClr val="tx2"/>
                </a:solidFill>
              </a:rPr>
              <a:t>Mạnh</a:t>
            </a:r>
            <a:r>
              <a:rPr lang="en-US" sz="4400" b="1" i="1" dirty="0">
                <a:solidFill>
                  <a:schemeClr val="tx2"/>
                </a:solidFill>
              </a:rPr>
              <a:t> </a:t>
            </a:r>
            <a:r>
              <a:rPr lang="en-US" sz="4400" b="1" i="1" dirty="0" err="1">
                <a:solidFill>
                  <a:schemeClr val="tx2"/>
                </a:solidFill>
              </a:rPr>
              <a:t>khỏe</a:t>
            </a:r>
            <a:endParaRPr lang="en-US" sz="4400" b="1" i="1" dirty="0">
              <a:solidFill>
                <a:schemeClr val="tx2"/>
              </a:solidFill>
            </a:endParaRPr>
          </a:p>
        </p:txBody>
      </p:sp>
      <p:sp>
        <p:nvSpPr>
          <p:cNvPr id="6" name="TextBox 5"/>
          <p:cNvSpPr txBox="1"/>
          <p:nvPr/>
        </p:nvSpPr>
        <p:spPr>
          <a:xfrm>
            <a:off x="7239000" y="5102193"/>
            <a:ext cx="2470548" cy="707886"/>
          </a:xfrm>
          <a:prstGeom prst="rect">
            <a:avLst/>
          </a:prstGeom>
          <a:noFill/>
        </p:spPr>
        <p:txBody>
          <a:bodyPr wrap="none" rtlCol="0">
            <a:spAutoFit/>
          </a:bodyPr>
          <a:lstStyle/>
          <a:p>
            <a:r>
              <a:rPr lang="en-US" sz="4000" b="1" i="1" dirty="0" err="1">
                <a:solidFill>
                  <a:srgbClr val="FF0000"/>
                </a:solidFill>
              </a:rPr>
              <a:t>Hạnh</a:t>
            </a:r>
            <a:r>
              <a:rPr lang="en-US" sz="4000" b="1" i="1" dirty="0">
                <a:solidFill>
                  <a:srgbClr val="FF0000"/>
                </a:solidFill>
              </a:rPr>
              <a:t> </a:t>
            </a:r>
            <a:r>
              <a:rPr lang="en-US" sz="4000" b="1" i="1" dirty="0" err="1">
                <a:solidFill>
                  <a:srgbClr val="FF0000"/>
                </a:solidFill>
              </a:rPr>
              <a:t>phúc</a:t>
            </a:r>
            <a:endParaRPr lang="en-US" sz="4000" b="1" i="1" dirty="0">
              <a:solidFill>
                <a:srgbClr val="FF0000"/>
              </a:solidFill>
            </a:endParaRPr>
          </a:p>
        </p:txBody>
      </p:sp>
    </p:spTree>
    <p:extLst>
      <p:ext uri="{BB962C8B-B14F-4D97-AF65-F5344CB8AC3E}">
        <p14:creationId xmlns:p14="http://schemas.microsoft.com/office/powerpoint/2010/main" val="417965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010400"/>
          </a:xfrm>
          <a:prstGeom prst="rect">
            <a:avLst/>
          </a:prstGeom>
        </p:spPr>
      </p:pic>
      <p:pic>
        <p:nvPicPr>
          <p:cNvPr id="4" name="Picture 3"/>
          <p:cNvPicPr>
            <a:picLocks noChangeAspect="1"/>
          </p:cNvPicPr>
          <p:nvPr/>
        </p:nvPicPr>
        <p:blipFill>
          <a:blip r:embed="rId3"/>
          <a:stretch>
            <a:fillRect/>
          </a:stretch>
        </p:blipFill>
        <p:spPr>
          <a:xfrm>
            <a:off x="2891823" y="1988719"/>
            <a:ext cx="6963947" cy="2709245"/>
          </a:xfrm>
          <a:prstGeom prst="rect">
            <a:avLst/>
          </a:prstGeom>
        </p:spPr>
      </p:pic>
    </p:spTree>
    <p:extLst>
      <p:ext uri="{BB962C8B-B14F-4D97-AF65-F5344CB8AC3E}">
        <p14:creationId xmlns:p14="http://schemas.microsoft.com/office/powerpoint/2010/main" val="133364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73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chơi</a:t>
            </a:r>
            <a:r>
              <a:rPr lang="en-US" sz="2400" b="1" dirty="0">
                <a:solidFill>
                  <a:schemeClr val="tx1"/>
                </a:solidFill>
              </a:rPr>
              <a:t>:</a:t>
            </a:r>
          </a:p>
          <a:p>
            <a:r>
              <a:rPr lang="vi-VN" sz="2400" dirty="0">
                <a:solidFill>
                  <a:schemeClr val="tx1"/>
                </a:solidFill>
              </a:rPr>
              <a:t>Trong 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2173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trò</a:t>
            </a:r>
            <a:r>
              <a:rPr lang="en-US" dirty="0"/>
              <a:t> </a:t>
            </a:r>
            <a:r>
              <a:rPr lang="en-US" dirty="0" err="1"/>
              <a:t>chơi</a:t>
            </a:r>
            <a:endParaRPr lang="en-US" dirty="0"/>
          </a:p>
        </p:txBody>
      </p:sp>
    </p:spTree>
    <p:extLst>
      <p:ext uri="{BB962C8B-B14F-4D97-AF65-F5344CB8AC3E}">
        <p14:creationId xmlns:p14="http://schemas.microsoft.com/office/powerpoint/2010/main" val="269114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9086" cy="6858000"/>
          </a:xfrm>
          <a:prstGeom prst="rect">
            <a:avLst/>
          </a:prstGeom>
        </p:spPr>
      </p:pic>
      <p:pic>
        <p:nvPicPr>
          <p:cNvPr id="3" name="Picture 2"/>
          <p:cNvPicPr>
            <a:picLocks noChangeAspect="1"/>
          </p:cNvPicPr>
          <p:nvPr/>
        </p:nvPicPr>
        <p:blipFill>
          <a:blip r:embed="rId3"/>
          <a:stretch>
            <a:fillRect/>
          </a:stretch>
        </p:blipFill>
        <p:spPr>
          <a:xfrm>
            <a:off x="2160349" y="480990"/>
            <a:ext cx="2067213" cy="390580"/>
          </a:xfrm>
          <a:prstGeom prst="rect">
            <a:avLst/>
          </a:prstGeom>
        </p:spPr>
      </p:pic>
      <p:sp>
        <p:nvSpPr>
          <p:cNvPr id="8" name="Rectangle 7"/>
          <p:cNvSpPr/>
          <p:nvPr/>
        </p:nvSpPr>
        <p:spPr>
          <a:xfrm>
            <a:off x="2156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p>
        </p:txBody>
      </p:sp>
      <p:pic>
        <p:nvPicPr>
          <p:cNvPr id="7" name="Picture 6"/>
          <p:cNvPicPr>
            <a:picLocks noChangeAspect="1"/>
          </p:cNvPicPr>
          <p:nvPr/>
        </p:nvPicPr>
        <p:blipFill>
          <a:blip r:embed="rId4"/>
          <a:stretch>
            <a:fillRect/>
          </a:stretch>
        </p:blipFill>
        <p:spPr>
          <a:xfrm>
            <a:off x="1908159" y="1022283"/>
            <a:ext cx="3744976" cy="5643014"/>
          </a:xfrm>
          <a:prstGeom prst="rect">
            <a:avLst/>
          </a:prstGeom>
        </p:spPr>
      </p:pic>
      <p:pic>
        <p:nvPicPr>
          <p:cNvPr id="9" name="Picture 8"/>
          <p:cNvPicPr>
            <a:picLocks noChangeAspect="1"/>
          </p:cNvPicPr>
          <p:nvPr/>
        </p:nvPicPr>
        <p:blipFill>
          <a:blip r:embed="rId5"/>
          <a:stretch>
            <a:fillRect/>
          </a:stretch>
        </p:blipFill>
        <p:spPr>
          <a:xfrm>
            <a:off x="6482180" y="365489"/>
            <a:ext cx="3407212" cy="3036705"/>
          </a:xfrm>
          <a:prstGeom prst="rect">
            <a:avLst/>
          </a:prstGeom>
        </p:spPr>
      </p:pic>
      <p:pic>
        <p:nvPicPr>
          <p:cNvPr id="10" name="Picture 9"/>
          <p:cNvPicPr>
            <a:picLocks noChangeAspect="1"/>
          </p:cNvPicPr>
          <p:nvPr/>
        </p:nvPicPr>
        <p:blipFill>
          <a:blip r:embed="rId6"/>
          <a:stretch>
            <a:fillRect/>
          </a:stretch>
        </p:blipFill>
        <p:spPr>
          <a:xfrm>
            <a:off x="6482180" y="3496999"/>
            <a:ext cx="3407212" cy="3315125"/>
          </a:xfrm>
          <a:prstGeom prst="rect">
            <a:avLst/>
          </a:prstGeom>
        </p:spPr>
      </p:pic>
    </p:spTree>
    <p:extLst>
      <p:ext uri="{BB962C8B-B14F-4D97-AF65-F5344CB8AC3E}">
        <p14:creationId xmlns:p14="http://schemas.microsoft.com/office/powerpoint/2010/main" val="224682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6858000"/>
          </a:xfrm>
          <a:prstGeom prst="rect">
            <a:avLst/>
          </a:prstGeom>
        </p:spPr>
      </p:pic>
      <p:pic>
        <p:nvPicPr>
          <p:cNvPr id="3" name="Picture 2"/>
          <p:cNvPicPr>
            <a:picLocks noChangeAspect="1"/>
          </p:cNvPicPr>
          <p:nvPr/>
        </p:nvPicPr>
        <p:blipFill>
          <a:blip r:embed="rId3"/>
          <a:stretch>
            <a:fillRect/>
          </a:stretch>
        </p:blipFill>
        <p:spPr>
          <a:xfrm>
            <a:off x="8248371" y="739000"/>
            <a:ext cx="2067213" cy="390580"/>
          </a:xfrm>
          <a:prstGeom prst="rect">
            <a:avLst/>
          </a:prstGeom>
        </p:spPr>
      </p:pic>
      <p:pic>
        <p:nvPicPr>
          <p:cNvPr id="5" name="Picture 4"/>
          <p:cNvPicPr>
            <a:picLocks noChangeAspect="1"/>
          </p:cNvPicPr>
          <p:nvPr/>
        </p:nvPicPr>
        <p:blipFill>
          <a:blip r:embed="rId4"/>
          <a:stretch>
            <a:fillRect/>
          </a:stretch>
        </p:blipFill>
        <p:spPr>
          <a:xfrm>
            <a:off x="2458643" y="145091"/>
            <a:ext cx="2298736" cy="6567818"/>
          </a:xfrm>
          <a:prstGeom prst="rect">
            <a:avLst/>
          </a:prstGeom>
        </p:spPr>
      </p:pic>
      <p:pic>
        <p:nvPicPr>
          <p:cNvPr id="4" name="Picture 3"/>
          <p:cNvPicPr>
            <a:picLocks noChangeAspect="1"/>
          </p:cNvPicPr>
          <p:nvPr/>
        </p:nvPicPr>
        <p:blipFill>
          <a:blip r:embed="rId5"/>
          <a:stretch>
            <a:fillRect/>
          </a:stretch>
        </p:blipFill>
        <p:spPr>
          <a:xfrm>
            <a:off x="5135051" y="1950393"/>
            <a:ext cx="5458587" cy="4086795"/>
          </a:xfrm>
          <a:prstGeom prst="rect">
            <a:avLst/>
          </a:prstGeom>
        </p:spPr>
      </p:pic>
    </p:spTree>
    <p:extLst>
      <p:ext uri="{BB962C8B-B14F-4D97-AF65-F5344CB8AC3E}">
        <p14:creationId xmlns:p14="http://schemas.microsoft.com/office/powerpoint/2010/main" val="404629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p:cNvGraphicFramePr>
            <a:graphicFrameLocks noGrp="1"/>
          </p:cNvGraphicFramePr>
          <p:nvPr>
            <p:extLst/>
          </p:nvPr>
        </p:nvGraphicFramePr>
        <p:xfrm>
          <a:off x="2450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303169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p:cNvGraphicFramePr>
            <a:graphicFrameLocks noGrp="1"/>
          </p:cNvGraphicFramePr>
          <p:nvPr>
            <p:extLst/>
          </p:nvPr>
        </p:nvGraphicFramePr>
        <p:xfrm>
          <a:off x="2450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228254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730" y="1302292"/>
            <a:ext cx="4096011" cy="3072009"/>
          </a:xfrm>
          <a:prstGeom prst="rect">
            <a:avLst/>
          </a:prstGeom>
        </p:spPr>
      </p:pic>
      <p:sp>
        <p:nvSpPr>
          <p:cNvPr id="6" name="Rectangle 5"/>
          <p:cNvSpPr/>
          <p:nvPr/>
        </p:nvSpPr>
        <p:spPr>
          <a:xfrm>
            <a:off x="2225459" y="4513075"/>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ngoài</a:t>
            </a:r>
            <a:r>
              <a:rPr lang="en-US" b="1" dirty="0">
                <a:solidFill>
                  <a:schemeClr val="tx1"/>
                </a:solidFill>
              </a:rPr>
              <a:t> </a:t>
            </a:r>
            <a:r>
              <a:rPr lang="en-US" b="1" dirty="0" err="1">
                <a:solidFill>
                  <a:schemeClr val="tx1"/>
                </a:solidFill>
              </a:rPr>
              <a:t>sân</a:t>
            </a:r>
            <a:r>
              <a:rPr lang="en-US" b="1" dirty="0">
                <a:solidFill>
                  <a:schemeClr val="tx1"/>
                </a:solidFill>
              </a:rPr>
              <a:t> </a:t>
            </a:r>
            <a:r>
              <a:rPr lang="en-US" b="1" dirty="0" err="1">
                <a:solidFill>
                  <a:schemeClr val="tx1"/>
                </a:solidFill>
              </a:rPr>
              <a:t>trường</a:t>
            </a:r>
            <a:endParaRPr lang="en-US" b="1" dirty="0">
              <a:solidFill>
                <a:schemeClr val="tx1"/>
              </a:solidFill>
            </a:endParaRPr>
          </a:p>
        </p:txBody>
      </p:sp>
      <p:sp>
        <p:nvSpPr>
          <p:cNvPr id="7" name="Rectangle 6"/>
          <p:cNvSpPr/>
          <p:nvPr/>
        </p:nvSpPr>
        <p:spPr>
          <a:xfrm>
            <a:off x="6857375" y="3915530"/>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42780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6818978"/>
              </p:ext>
            </p:extLst>
          </p:nvPr>
        </p:nvGraphicFramePr>
        <p:xfrm>
          <a:off x="642257" y="1396999"/>
          <a:ext cx="11125199" cy="4535715"/>
        </p:xfrm>
        <a:graphic>
          <a:graphicData uri="http://schemas.openxmlformats.org/drawingml/2006/table">
            <a:tbl>
              <a:tblPr firstRow="1" bandRow="1">
                <a:tableStyleId>{5C22544A-7EE6-4342-B048-85BDC9FD1C3A}</a:tableStyleId>
              </a:tblPr>
              <a:tblGrid>
                <a:gridCol w="11125199">
                  <a:extLst>
                    <a:ext uri="{9D8B030D-6E8A-4147-A177-3AD203B41FA5}">
                      <a16:colId xmlns:a16="http://schemas.microsoft.com/office/drawing/2014/main" val="2373534006"/>
                    </a:ext>
                  </a:extLst>
                </a:gridCol>
              </a:tblGrid>
              <a:tr h="820749">
                <a:tc>
                  <a:txBody>
                    <a:bodyPr/>
                    <a:lstStyle/>
                    <a:p>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gợi</a:t>
                      </a:r>
                      <a:r>
                        <a:rPr lang="en-US" sz="3200" baseline="0" dirty="0" smtClean="0">
                          <a:latin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6421590"/>
                  </a:ext>
                </a:extLst>
              </a:tr>
              <a:tr h="1511905">
                <a:tc>
                  <a:txBody>
                    <a:bodyPr/>
                    <a:lstStyle/>
                    <a:p>
                      <a:r>
                        <a:rPr lang="en-US" sz="3200" dirty="0" smtClean="0">
                          <a:latin typeface="Times New Roman" panose="02020603050405020304" pitchFamily="18" charset="0"/>
                          <a:cs typeface="Times New Roman" panose="02020603050405020304" pitchFamily="18" charset="0"/>
                        </a:rPr>
                        <a:t>Theo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thuật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1514104"/>
                  </a:ext>
                </a:extLst>
              </a:tr>
              <a:tr h="2203061">
                <a:tc>
                  <a:txBody>
                    <a:bodyPr/>
                    <a:lstStyle/>
                    <a:p>
                      <a:r>
                        <a:rPr lang="vi-VN" sz="3200" dirty="0" smtClean="0">
                          <a:latin typeface="Times New Roman" panose="02020603050405020304" pitchFamily="18" charset="0"/>
                          <a:cs typeface="Times New Roman" panose="02020603050405020304" pitchFamily="18" charset="0"/>
                        </a:rPr>
                        <a:t>Theo em, những lứa tuổi nào có thể thực hiện được các sản phẩm mĩ thuật?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0985523"/>
                  </a:ext>
                </a:extLst>
              </a:tr>
            </a:tbl>
          </a:graphicData>
        </a:graphic>
      </p:graphicFrame>
    </p:spTree>
    <p:extLst>
      <p:ext uri="{BB962C8B-B14F-4D97-AF65-F5344CB8AC3E}">
        <p14:creationId xmlns:p14="http://schemas.microsoft.com/office/powerpoint/2010/main" val="1194819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399</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2022-09-17T12:47:25Z</dcterms:created>
  <dcterms:modified xsi:type="dcterms:W3CDTF">2024-09-13T07:38:41Z</dcterms:modified>
</cp:coreProperties>
</file>