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06" r:id="rId3"/>
    <p:sldId id="296" r:id="rId4"/>
    <p:sldId id="298" r:id="rId5"/>
    <p:sldId id="299" r:id="rId6"/>
    <p:sldId id="302" r:id="rId7"/>
    <p:sldId id="300" r:id="rId8"/>
    <p:sldId id="303" r:id="rId9"/>
    <p:sldId id="304" r:id="rId10"/>
    <p:sldId id="305" r:id="rId11"/>
  </p:sldIdLst>
  <p:sldSz cx="16276638" cy="9144000"/>
  <p:notesSz cx="6858000" cy="9144000"/>
  <p:custDataLst>
    <p:tags r:id="rId13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834" y="49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7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0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30519" y="6522718"/>
            <a:ext cx="15890016" cy="262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4354053" y="0"/>
            <a:ext cx="12044660" cy="914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74667" y="-243840"/>
            <a:ext cx="4027995" cy="8519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74668" y="2529840"/>
            <a:ext cx="4323430" cy="579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150" y="0"/>
            <a:ext cx="3428215" cy="914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802" y="4572000"/>
            <a:ext cx="4323430" cy="457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29" y="6522720"/>
            <a:ext cx="285853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8" y="3505200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AN TOÀN VỚI MÔI TRƯỜNG CÔNG NGHỆ TRONG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81058290-CF20-FC47-AE82-7D01242BC161}"/>
              </a:ext>
            </a:extLst>
          </p:cNvPr>
          <p:cNvSpPr/>
          <p:nvPr/>
        </p:nvSpPr>
        <p:spPr>
          <a:xfrm>
            <a:off x="2091133" y="1930401"/>
            <a:ext cx="119578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Hẹn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gặp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lại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các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 </a:t>
            </a:r>
            <a:r>
              <a:rPr lang="en-US" altLang="zh-CN" sz="12800" dirty="0" err="1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em</a:t>
            </a:r>
            <a:r>
              <a:rPr lang="en-US" altLang="zh-CN" sz="12800" dirty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  <a:latin typeface="Sigmar One" panose="00000500000000000000" pitchFamily="2" charset="0"/>
                <a:cs typeface="+mn-ea"/>
                <a:sym typeface="+mn-lt"/>
              </a:rPr>
              <a:t>!</a:t>
            </a:r>
            <a:endParaRPr lang="zh-CN" altLang="en-US" sz="12800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  <a:latin typeface="Sigmar One" panose="00000500000000000000" pitchFamily="2" charset="0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696" y="3454401"/>
            <a:ext cx="6252475" cy="552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723312" y="-2490"/>
            <a:ext cx="4572648" cy="470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4053131"/>
            <a:ext cx="4945811" cy="5090869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4511805" y="82859"/>
            <a:ext cx="1680844" cy="168083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" name="Rectangle 1"/>
          <p:cNvSpPr/>
          <p:nvPr/>
        </p:nvSpPr>
        <p:spPr>
          <a:xfrm>
            <a:off x="-243522" y="1306328"/>
            <a:ext cx="1523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AN TOÀN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 TRƯỜNG 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 TRONG GIA ĐÌNH (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/>
          <a:stretch/>
        </p:blipFill>
        <p:spPr bwMode="auto">
          <a:xfrm>
            <a:off x="7837638" y="4154326"/>
            <a:ext cx="8439000" cy="31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âu trắc nghiệm Công nghệ lớp 6 Ôn tập chương 4 có đáp án: Đồ dùng điện  trong gia đình - suckhoecuocsong.v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8"/>
          <a:stretch/>
        </p:blipFill>
        <p:spPr bwMode="auto">
          <a:xfrm>
            <a:off x="-243681" y="4053131"/>
            <a:ext cx="8737600" cy="33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14" y="2458834"/>
            <a:ext cx="10439400" cy="66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7"/>
          <a:stretch/>
        </p:blipFill>
        <p:spPr bwMode="auto">
          <a:xfrm>
            <a:off x="1252925" y="3492572"/>
            <a:ext cx="6732994" cy="4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31615" b="36770"/>
          <a:stretch/>
        </p:blipFill>
        <p:spPr bwMode="auto">
          <a:xfrm>
            <a:off x="8366919" y="3437213"/>
            <a:ext cx="6934200" cy="44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977" y="7923466"/>
            <a:ext cx="68177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8765" y="7923466"/>
            <a:ext cx="71709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+mj-lt"/>
              </a:rPr>
              <a:t>- Hình b: khi chưa rời khỏi được đám cháy, cần sử dụng khăn ướt che miệng, mũi.</a:t>
            </a:r>
            <a:endParaRPr lang="en-US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1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231" r="1104"/>
          <a:stretch/>
        </p:blipFill>
        <p:spPr bwMode="auto">
          <a:xfrm>
            <a:off x="1272589" y="3423358"/>
            <a:ext cx="13571329" cy="4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8183" y="7937073"/>
            <a:ext cx="661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 Hình c: khi phát hiện dây điện bị hở, cần báo ngay cho người lớn.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320" y="790169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 khi có sự cố không an toàn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7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51719" y="152374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4167" r="9259" b="40834"/>
          <a:stretch/>
        </p:blipFill>
        <p:spPr>
          <a:xfrm>
            <a:off x="1585119" y="2209800"/>
            <a:ext cx="12954000" cy="655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75641"/>
              </p:ext>
            </p:extLst>
          </p:nvPr>
        </p:nvGraphicFramePr>
        <p:xfrm>
          <a:off x="1356519" y="2257666"/>
          <a:ext cx="13258800" cy="6570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222">
                  <a:extLst>
                    <a:ext uri="{9D8B030D-6E8A-4147-A177-3AD203B41FA5}">
                      <a16:colId xmlns:a16="http://schemas.microsoft.com/office/drawing/2014/main" xmlns="" val="3023073899"/>
                    </a:ext>
                  </a:extLst>
                </a:gridCol>
                <a:gridCol w="6630578">
                  <a:extLst>
                    <a:ext uri="{9D8B030D-6E8A-4147-A177-3AD203B41FA5}">
                      <a16:colId xmlns:a16="http://schemas.microsoft.com/office/drawing/2014/main" xmlns="" val="315769527"/>
                    </a:ext>
                  </a:extLst>
                </a:gridCol>
              </a:tblGrid>
              <a:tr h="10105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xử lí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27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 vết bỏng bằng nước nguội sạch</a:t>
                      </a:r>
                    </a:p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Lấy bông, băng gạc để băng vết bỏng</a:t>
                      </a:r>
                    </a:p>
                    <a:p>
                      <a:pPr algn="just"/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Gọi 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29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Cháy/Khói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ắt điện</a:t>
                      </a:r>
                    </a:p>
                    <a:p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có khói, lấy khăn che miệng, mũi và cúi khom người di chuyển ra khỏi phòng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31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giật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67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Cắt/Đâm (vật nhọn)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gạc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5702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5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GIA ĐÌNH (T4)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9" y="2243871"/>
            <a:ext cx="13847200" cy="4629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548" y="7162800"/>
            <a:ext cx="1393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có tình huống không an toàn xảy ra cần gọi ngay cho người lớn đến giúp hoặc gọi đến các số điện thoại khẩn cấp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319" y="3276600"/>
            <a:ext cx="6173229" cy="584775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AN TOÀN VỚI MÔI TRƯỜNG CÔNG NGHỆ TRONG GIA ĐÌNH(T4)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7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6. Tiết 4"/>
  <p:tag name="ISPRING_ULTRA_SCORM_COURSE_ID" val="F4BA5E59-630F-41FD-B16C-C35C3E2D908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. Tiết 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A0955F-3E1C-43A5-B9DB-A60F28E6E663}:3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B9BCEA-8D72-4B86-ADC6-6B1732748166}: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28A29A-2B0D-46A4-949F-162EF39CF150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34BEBE-9AE9-4B3C-9146-013A55BD8E74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B70544-599B-44FE-B47A-EC43996B0A1A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240279-D32D-4C8C-A75B-68EF912306C7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69ED18-FF79-4775-AFDF-FB18AA91AAAA}:2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8721D-983D-4E6B-AE26-5E2E8C02CC6B}:3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EA6964-FBD5-4175-9D54-D3AC7A1BCAC3}:3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4CF9B2-03F8-4907-A7D6-03B7F7E6C610}:3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468</Words>
  <Application>Microsoft Office PowerPoint</Application>
  <PresentationFormat>Custom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Sigmar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6. Tiết 4</dc:title>
  <dc:creator>Admin</dc:creator>
  <cp:lastModifiedBy>AutoBVT</cp:lastModifiedBy>
  <cp:revision>297</cp:revision>
  <dcterms:created xsi:type="dcterms:W3CDTF">2022-07-10T01:37:20Z</dcterms:created>
  <dcterms:modified xsi:type="dcterms:W3CDTF">2024-01-14T23:39:01Z</dcterms:modified>
</cp:coreProperties>
</file>