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p:scale>
          <a:sx n="66" d="100"/>
          <a:sy n="66" d="100"/>
        </p:scale>
        <p:origin x="684"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35.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13FBEC-EB68-475E-8887-889EE01F7AF2}"/>
              </a:ext>
            </a:extLst>
          </p:cNvPr>
          <p:cNvPicPr>
            <a:picLocks noChangeAspect="1"/>
          </p:cNvPicPr>
          <p:nvPr/>
        </p:nvPicPr>
        <p:blipFill>
          <a:blip r:embed="rId3"/>
          <a:stretch>
            <a:fillRect/>
          </a:stretch>
        </p:blipFill>
        <p:spPr>
          <a:xfrm>
            <a:off x="563110" y="522271"/>
            <a:ext cx="983065" cy="967824"/>
          </a:xfrm>
          <a:prstGeom prst="rect">
            <a:avLst/>
          </a:prstGeom>
        </p:spPr>
      </p:pic>
      <p:sp>
        <p:nvSpPr>
          <p:cNvPr id="3" name="Rectangle 2">
            <a:extLst>
              <a:ext uri="{FF2B5EF4-FFF2-40B4-BE49-F238E27FC236}">
                <a16:creationId xmlns=""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 xmlns:a16="http://schemas.microsoft.com/office/drawing/2014/main" id="{50F12B1B-5399-465E-BF44-B7AF0B9BC659}"/>
                </a:ext>
              </a:extLst>
            </p:cNvPr>
            <p:cNvPicPr>
              <a:picLocks noChangeAspect="1"/>
            </p:cNvPicPr>
            <p:nvPr/>
          </p:nvPicPr>
          <p:blipFill>
            <a:blip r:embed="rId3"/>
            <a:stretch>
              <a:fillRect/>
            </a:stretch>
          </p:blipFill>
          <p:spPr>
            <a:xfrm>
              <a:off x="371924" y="384240"/>
              <a:ext cx="1280271" cy="1181202"/>
            </a:xfrm>
            <a:prstGeom prst="rect">
              <a:avLst/>
            </a:prstGeom>
          </p:spPr>
        </p:pic>
        <p:sp>
          <p:nvSpPr>
            <p:cNvPr id="6" name="Rectangle 5">
              <a:extLst>
                <a:ext uri="{FF2B5EF4-FFF2-40B4-BE49-F238E27FC236}">
                  <a16:creationId xmlns=""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custDataLst>
      <p:tags r:id="rId1"/>
    </p:custDataLst>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C26FF18A-5CCF-493C-9DE6-1D0C44C35EA7}"/>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71D6DFFB-1B1D-4F4A-8D66-09999C38F9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 xmlns:a16="http://schemas.microsoft.com/office/drawing/2014/main" id="{4BC03D4A-FC5A-47E7-8002-4DDB7073CD9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 xmlns:a16="http://schemas.microsoft.com/office/drawing/2014/main" id="{A906A132-61F3-4DA3-8432-202C66D49AEF}"/>
              </a:ext>
            </a:extLst>
          </p:cNvPr>
          <p:cNvPicPr>
            <a:picLocks noChangeAspect="1"/>
          </p:cNvPicPr>
          <p:nvPr/>
        </p:nvPicPr>
        <p:blipFill>
          <a:blip r:embed="rId8"/>
          <a:stretch>
            <a:fillRect/>
          </a:stretch>
        </p:blipFill>
        <p:spPr>
          <a:xfrm>
            <a:off x="11322402" y="1350653"/>
            <a:ext cx="518998" cy="458178"/>
          </a:xfrm>
          <a:prstGeom prst="rect">
            <a:avLst/>
          </a:prstGeom>
        </p:spPr>
      </p:pic>
    </p:spTree>
    <p:custDataLst>
      <p:tags r:id="rId1"/>
    </p:custDataLst>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 xmlns:a16="http://schemas.microsoft.com/office/drawing/2014/main" id="{A795162B-3A4E-4E1C-BF5E-5EC38F5007E6}"/>
              </a:ext>
            </a:extLst>
          </p:cNvPr>
          <p:cNvPicPr>
            <a:picLocks noChangeAspect="1"/>
          </p:cNvPicPr>
          <p:nvPr/>
        </p:nvPicPr>
        <p:blipFill>
          <a:blip r:embed="rId7"/>
          <a:stretch>
            <a:fillRect/>
          </a:stretch>
        </p:blipFill>
        <p:spPr>
          <a:xfrm>
            <a:off x="1015480" y="3785132"/>
            <a:ext cx="689218" cy="653278"/>
          </a:xfrm>
          <a:prstGeom prst="rect">
            <a:avLst/>
          </a:prstGeom>
        </p:spPr>
      </p:pic>
      <p:pic>
        <p:nvPicPr>
          <p:cNvPr id="27" name="Picture 26">
            <a:extLst>
              <a:ext uri="{FF2B5EF4-FFF2-40B4-BE49-F238E27FC236}">
                <a16:creationId xmlns="" xmlns:a16="http://schemas.microsoft.com/office/drawing/2014/main" id="{DE3A35A0-7E95-4E40-AD26-17FA8579650F}"/>
              </a:ext>
            </a:extLst>
          </p:cNvPr>
          <p:cNvPicPr>
            <a:picLocks noChangeAspect="1"/>
          </p:cNvPicPr>
          <p:nvPr/>
        </p:nvPicPr>
        <p:blipFill>
          <a:blip r:embed="rId8"/>
          <a:stretch>
            <a:fillRect/>
          </a:stretch>
        </p:blipFill>
        <p:spPr>
          <a:xfrm>
            <a:off x="2001832" y="4904158"/>
            <a:ext cx="8176969" cy="1463167"/>
          </a:xfrm>
          <a:prstGeom prst="rect">
            <a:avLst/>
          </a:prstGeom>
        </p:spPr>
      </p:pic>
    </p:spTree>
    <p:custDataLst>
      <p:tags r:id="rId1"/>
    </p:custDataLst>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1382652-6A32-4483-9DE4-7064FA11626E}"/>
              </a:ext>
            </a:extLst>
          </p:cNvPr>
          <p:cNvPicPr>
            <a:picLocks noChangeAspect="1"/>
          </p:cNvPicPr>
          <p:nvPr/>
        </p:nvPicPr>
        <p:blipFill rotWithShape="1">
          <a:blip r:embed="rId3"/>
          <a:srcRect r="61944" b="6647"/>
          <a:stretch/>
        </p:blipFill>
        <p:spPr>
          <a:xfrm>
            <a:off x="467547" y="372970"/>
            <a:ext cx="2787069" cy="3311011"/>
          </a:xfrm>
          <a:prstGeom prst="rect">
            <a:avLst/>
          </a:prstGeom>
        </p:spPr>
      </p:pic>
      <p:pic>
        <p:nvPicPr>
          <p:cNvPr id="7" name="Picture 6">
            <a:extLst>
              <a:ext uri="{FF2B5EF4-FFF2-40B4-BE49-F238E27FC236}">
                <a16:creationId xmlns="" xmlns:a16="http://schemas.microsoft.com/office/drawing/2014/main" id="{6C8049A9-5E2B-496C-89D9-C21329C2A0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38A940A1-0B58-4157-B77B-AD3827634265}"/>
              </a:ext>
            </a:extLst>
          </p:cNvPr>
          <p:cNvPicPr>
            <a:picLocks noChangeAspect="1"/>
          </p:cNvPicPr>
          <p:nvPr/>
        </p:nvPicPr>
        <p:blipFill rotWithShape="1">
          <a:blip r:embed="rId3"/>
          <a:srcRect l="38930" t="23376" r="27817" b="9590"/>
          <a:stretch/>
        </p:blipFill>
        <p:spPr>
          <a:xfrm>
            <a:off x="467547" y="3762658"/>
            <a:ext cx="2306506" cy="2251809"/>
          </a:xfrm>
          <a:prstGeom prst="rect">
            <a:avLst/>
          </a:prstGeom>
        </p:spPr>
      </p:pic>
      <p:pic>
        <p:nvPicPr>
          <p:cNvPr id="9" name="Picture 8">
            <a:extLst>
              <a:ext uri="{FF2B5EF4-FFF2-40B4-BE49-F238E27FC236}">
                <a16:creationId xmlns="" xmlns:a16="http://schemas.microsoft.com/office/drawing/2014/main" id="{6EF3F253-9234-4204-81CC-0F41E343CE69}"/>
              </a:ext>
            </a:extLst>
          </p:cNvPr>
          <p:cNvPicPr>
            <a:picLocks noChangeAspect="1"/>
          </p:cNvPicPr>
          <p:nvPr/>
        </p:nvPicPr>
        <p:blipFill rotWithShape="1">
          <a:blip r:embed="rId3"/>
          <a:srcRect l="72353" b="6647"/>
          <a:stretch/>
        </p:blipFill>
        <p:spPr>
          <a:xfrm>
            <a:off x="2783831" y="2583014"/>
            <a:ext cx="2024743" cy="3311011"/>
          </a:xfrm>
          <a:prstGeom prst="rect">
            <a:avLst/>
          </a:prstGeom>
        </p:spPr>
      </p:pic>
      <p:pic>
        <p:nvPicPr>
          <p:cNvPr id="10" name="Picture 9">
            <a:extLst>
              <a:ext uri="{FF2B5EF4-FFF2-40B4-BE49-F238E27FC236}">
                <a16:creationId xmlns="" xmlns:a16="http://schemas.microsoft.com/office/drawing/2014/main" id="{C9DC2C4F-4741-4CC7-8E83-5EA4C254998C}"/>
              </a:ext>
            </a:extLst>
          </p:cNvPr>
          <p:cNvPicPr>
            <a:picLocks noChangeAspect="1"/>
          </p:cNvPicPr>
          <p:nvPr/>
        </p:nvPicPr>
        <p:blipFill rotWithShape="1">
          <a:blip r:embed="rId3"/>
          <a:srcRect l="24824" t="90367" r="16733" b="-1417"/>
          <a:stretch/>
        </p:blipFill>
        <p:spPr>
          <a:xfrm>
            <a:off x="528895" y="6093144"/>
            <a:ext cx="4280111" cy="391886"/>
          </a:xfrm>
          <a:prstGeom prst="rect">
            <a:avLst/>
          </a:prstGeom>
        </p:spPr>
      </p:pic>
      <p:sp>
        <p:nvSpPr>
          <p:cNvPr id="11" name="Right Brace 10">
            <a:extLst>
              <a:ext uri="{FF2B5EF4-FFF2-40B4-BE49-F238E27FC236}">
                <a16:creationId xmlns=""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 xmlns:a16="http://schemas.microsoft.com/office/drawing/2014/main" id="{E4E8B2B7-7986-49CE-BD83-E25E3CA0284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94B2D409-DB03-4A9E-90E7-4EE86693420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 xmlns:a16="http://schemas.microsoft.com/office/drawing/2014/main" id="{B64BB7D7-F61D-4795-82A2-E67BE49C72F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custDataLst>
      <p:tags r:id="rId1"/>
    </p:custDataLst>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 xmlns:a16="http://schemas.microsoft.com/office/drawing/2014/main" id="{D6D129C6-D5F2-43AF-9B9F-797B5A3F0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 xmlns:a16="http://schemas.microsoft.com/office/drawing/2014/main" id="{58FD0752-1547-45A2-A7C5-9EC02C751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custDataLst>
      <p:tags r:id="rId1"/>
    </p:custDataLst>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9CD73ACA-4EC0-4754-AE21-5EC65AC70F1E}"/>
              </a:ext>
            </a:extLst>
          </p:cNvPr>
          <p:cNvPicPr>
            <a:picLocks noChangeAspect="1"/>
          </p:cNvPicPr>
          <p:nvPr/>
        </p:nvPicPr>
        <p:blipFill>
          <a:blip r:embed="rId3"/>
          <a:stretch>
            <a:fillRect/>
          </a:stretch>
        </p:blipFill>
        <p:spPr>
          <a:xfrm>
            <a:off x="410540" y="265192"/>
            <a:ext cx="983065" cy="967824"/>
          </a:xfrm>
          <a:prstGeom prst="rect">
            <a:avLst/>
          </a:prstGeom>
        </p:spPr>
      </p:pic>
      <p:sp>
        <p:nvSpPr>
          <p:cNvPr id="17" name="Rectangle 16">
            <a:extLst>
              <a:ext uri="{FF2B5EF4-FFF2-40B4-BE49-F238E27FC236}">
                <a16:creationId xmlns=""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 xmlns:a16="http://schemas.microsoft.com/office/drawing/2014/main" id="{D9830014-2AAA-4AAF-8B34-B4009F0D2806}"/>
              </a:ext>
            </a:extLst>
          </p:cNvPr>
          <p:cNvPicPr>
            <a:picLocks noChangeAspect="1"/>
          </p:cNvPicPr>
          <p:nvPr/>
        </p:nvPicPr>
        <p:blipFill>
          <a:blip r:embed="rId7"/>
          <a:stretch>
            <a:fillRect/>
          </a:stretch>
        </p:blipFill>
        <p:spPr>
          <a:xfrm>
            <a:off x="719754" y="3631820"/>
            <a:ext cx="4059578" cy="2603317"/>
          </a:xfrm>
          <a:prstGeom prst="rect">
            <a:avLst/>
          </a:prstGeom>
        </p:spPr>
      </p:pic>
      <p:pic>
        <p:nvPicPr>
          <p:cNvPr id="24" name="Picture 23">
            <a:extLst>
              <a:ext uri="{FF2B5EF4-FFF2-40B4-BE49-F238E27FC236}">
                <a16:creationId xmlns="" xmlns:a16="http://schemas.microsoft.com/office/drawing/2014/main" id="{5C99136C-2D74-4FA5-A4D1-395D069898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custDataLst>
      <p:tags r:id="rId1"/>
    </p:custDataLst>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 xmlns:a16="http://schemas.microsoft.com/office/drawing/2014/main" id="{FB9EABD7-AD6A-4509-AEF4-8F42ADB3268A}"/>
              </a:ext>
            </a:extLst>
          </p:cNvPr>
          <p:cNvPicPr>
            <a:picLocks noChangeAspect="1"/>
          </p:cNvPicPr>
          <p:nvPr/>
        </p:nvPicPr>
        <p:blipFill>
          <a:blip r:embed="rId3"/>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 xmlns:a16="http://schemas.microsoft.com/office/drawing/2014/main" id="{96AC9935-8260-41A9-AF1C-4375BEC10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custDataLst>
      <p:tags r:id="rId1"/>
    </p:custDataLst>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 xmlns:a16="http://schemas.microsoft.com/office/drawing/2014/main" id="{D6D129C6-D5F2-43AF-9B9F-797B5A3F0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 xmlns:a16="http://schemas.microsoft.com/office/drawing/2014/main" id="{D1098E5B-12AD-414F-AC42-F556B8FA4C1D}"/>
              </a:ext>
            </a:extLst>
          </p:cNvPr>
          <p:cNvPicPr>
            <a:picLocks noChangeAspect="1"/>
          </p:cNvPicPr>
          <p:nvPr/>
        </p:nvPicPr>
        <p:blipFill rotWithShape="1">
          <a:blip r:embed="rId4"/>
          <a:srcRect r="54929" b="19053"/>
          <a:stretch/>
        </p:blipFill>
        <p:spPr>
          <a:xfrm>
            <a:off x="1046422" y="3429000"/>
            <a:ext cx="3939603" cy="2812907"/>
          </a:xfrm>
          <a:prstGeom prst="rect">
            <a:avLst/>
          </a:prstGeom>
        </p:spPr>
      </p:pic>
      <p:grpSp>
        <p:nvGrpSpPr>
          <p:cNvPr id="15" name="Group 14">
            <a:extLst>
              <a:ext uri="{FF2B5EF4-FFF2-40B4-BE49-F238E27FC236}">
                <a16:creationId xmlns=""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 xmlns:a16="http://schemas.microsoft.com/office/drawing/2014/main" id="{DFABCF61-6EFB-406E-871B-18B5E3A3E385}"/>
                </a:ext>
              </a:extLst>
            </p:cNvPr>
            <p:cNvPicPr>
              <a:picLocks noChangeAspect="1"/>
            </p:cNvPicPr>
            <p:nvPr/>
          </p:nvPicPr>
          <p:blipFill rotWithShape="1">
            <a:blip r:embed="rId5"/>
            <a:srcRect l="45342"/>
            <a:stretch/>
          </p:blipFill>
          <p:spPr>
            <a:xfrm>
              <a:off x="7144547" y="3474637"/>
              <a:ext cx="4577102" cy="2841089"/>
            </a:xfrm>
            <a:prstGeom prst="rect">
              <a:avLst/>
            </a:prstGeom>
          </p:spPr>
        </p:pic>
        <p:pic>
          <p:nvPicPr>
            <p:cNvPr id="11" name="Picture 10">
              <a:extLst>
                <a:ext uri="{FF2B5EF4-FFF2-40B4-BE49-F238E27FC236}">
                  <a16:creationId xmlns="" xmlns:a16="http://schemas.microsoft.com/office/drawing/2014/main" id="{AE1E442C-6774-476C-9FFF-4D62301D802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 xmlns:a16="http://schemas.microsoft.com/office/drawing/2014/main" id="{E0EC6254-5B35-4687-8851-1D760442F4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 xmlns:a16="http://schemas.microsoft.com/office/drawing/2014/main" id="{33D1C11B-64A0-4F8F-A381-E916B1BAB162}"/>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 xmlns:a16="http://schemas.microsoft.com/office/drawing/2014/main" id="{8716E155-A255-450B-B329-885B534CC90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custDataLst>
      <p:tags r:id="rId1"/>
    </p:custDataLst>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Tin học 3. Bài 10. Bảo vệ thông tin"/>
  <p:tag name="ISPRING_ULTRA_SCORM_COURSE_ID" val="F3A6A354-9F0D-4EA8-874D-E6766D3079E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D:\\NH 2023-2024\\Slide TIN HOC 3 KNTT\\TUÂN 1 + 2 tIN 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ọc 3. Bài 10. Bảo vệ thông tin"/>
</p:tagLst>
</file>

<file path=ppt/tags/tag10.xml><?xml version="1.0" encoding="utf-8"?>
<p:tagLst xmlns:a="http://schemas.openxmlformats.org/drawingml/2006/main" xmlns:r="http://schemas.openxmlformats.org/officeDocument/2006/relationships" xmlns:p="http://schemas.openxmlformats.org/presentationml/2006/main">
  <p:tag name="GENSWF_SLIDE_UID" val="{3DDAEED8-5D3A-4660-B336-51E1E9F6188C}:3131"/>
</p:tagLst>
</file>

<file path=ppt/tags/tag11.xml><?xml version="1.0" encoding="utf-8"?>
<p:tagLst xmlns:a="http://schemas.openxmlformats.org/drawingml/2006/main" xmlns:r="http://schemas.openxmlformats.org/officeDocument/2006/relationships" xmlns:p="http://schemas.openxmlformats.org/presentationml/2006/main">
  <p:tag name="GENSWF_SLIDE_UID" val="{562F55CA-4E26-43FB-B7D4-391411036FC9}:3128"/>
</p:tagLst>
</file>

<file path=ppt/tags/tag12.xml><?xml version="1.0" encoding="utf-8"?>
<p:tagLst xmlns:a="http://schemas.openxmlformats.org/drawingml/2006/main" xmlns:r="http://schemas.openxmlformats.org/officeDocument/2006/relationships" xmlns:p="http://schemas.openxmlformats.org/presentationml/2006/main">
  <p:tag name="TIMING" val="|4.6|21.8|32.7|2.7|1.5|1.1"/>
  <p:tag name="GENSWF_SLIDE_UID" val="{3D63F0D3-693C-4443-87BB-2F3566A66318}:3124"/>
</p:tagLst>
</file>

<file path=ppt/tags/tag13.xml><?xml version="1.0" encoding="utf-8"?>
<p:tagLst xmlns:a="http://schemas.openxmlformats.org/drawingml/2006/main" xmlns:r="http://schemas.openxmlformats.org/officeDocument/2006/relationships" xmlns:p="http://schemas.openxmlformats.org/presentationml/2006/main">
  <p:tag name="GENSWF_SLIDE_UID" val="{8DFC2B1C-F9E8-4FAD-A39A-430E656CAFAF}:3125"/>
</p:tagLst>
</file>

<file path=ppt/tags/tag14.xml><?xml version="1.0" encoding="utf-8"?>
<p:tagLst xmlns:a="http://schemas.openxmlformats.org/drawingml/2006/main" xmlns:r="http://schemas.openxmlformats.org/officeDocument/2006/relationships" xmlns:p="http://schemas.openxmlformats.org/presentationml/2006/main">
  <p:tag name="GENSWF_SLIDE_UID" val="{A8CB7EB7-AE80-42FD-87AC-C1EBD6EB846B}: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0C63E5AF-28A1-406D-A6EE-B711EE448740}:2966"/>
</p:tagLst>
</file>

<file path=ppt/tags/tag3.xml><?xml version="1.0" encoding="utf-8"?>
<p:tagLst xmlns:a="http://schemas.openxmlformats.org/drawingml/2006/main" xmlns:r="http://schemas.openxmlformats.org/officeDocument/2006/relationships" xmlns:p="http://schemas.openxmlformats.org/presentationml/2006/main">
  <p:tag name="GENSWF_SLIDE_UID" val="{1D350936-4FED-41A6-AB79-ED0E29F6E931}:3072"/>
</p:tagLst>
</file>

<file path=ppt/tags/tag4.xml><?xml version="1.0" encoding="utf-8"?>
<p:tagLst xmlns:a="http://schemas.openxmlformats.org/drawingml/2006/main" xmlns:r="http://schemas.openxmlformats.org/officeDocument/2006/relationships" xmlns:p="http://schemas.openxmlformats.org/presentationml/2006/main">
  <p:tag name="GENSWF_SLIDE_UID" val="{407C64E4-A24B-4A55-98CB-A7EAD5402C25}:3141"/>
</p:tagLst>
</file>

<file path=ppt/tags/tag5.xml><?xml version="1.0" encoding="utf-8"?>
<p:tagLst xmlns:a="http://schemas.openxmlformats.org/drawingml/2006/main" xmlns:r="http://schemas.openxmlformats.org/officeDocument/2006/relationships" xmlns:p="http://schemas.openxmlformats.org/presentationml/2006/main">
  <p:tag name="GENSWF_SLIDE_UID" val="{94B44581-3EC9-44F0-BFBB-07CAA0F3A58B}:3037"/>
</p:tagLst>
</file>

<file path=ppt/tags/tag6.xml><?xml version="1.0" encoding="utf-8"?>
<p:tagLst xmlns:a="http://schemas.openxmlformats.org/drawingml/2006/main" xmlns:r="http://schemas.openxmlformats.org/officeDocument/2006/relationships" xmlns:p="http://schemas.openxmlformats.org/presentationml/2006/main">
  <p:tag name="GENSWF_SLIDE_UID" val="{EF3FE05D-2204-41DC-ABFC-FB98AB5D27B3}:3142"/>
</p:tagLst>
</file>

<file path=ppt/tags/tag7.xml><?xml version="1.0" encoding="utf-8"?>
<p:tagLst xmlns:a="http://schemas.openxmlformats.org/drawingml/2006/main" xmlns:r="http://schemas.openxmlformats.org/officeDocument/2006/relationships" xmlns:p="http://schemas.openxmlformats.org/presentationml/2006/main">
  <p:tag name="GENSWF_SLIDE_UID" val="{9501C8BF-214F-4A75-8E83-B6B8E31B6FF8}:3143"/>
</p:tagLst>
</file>

<file path=ppt/tags/tag8.xml><?xml version="1.0" encoding="utf-8"?>
<p:tagLst xmlns:a="http://schemas.openxmlformats.org/drawingml/2006/main" xmlns:r="http://schemas.openxmlformats.org/officeDocument/2006/relationships" xmlns:p="http://schemas.openxmlformats.org/presentationml/2006/main">
  <p:tag name="GENSWF_SLIDE_UID" val="{15761D7B-193D-403E-BD01-8C74762C9066}:3129"/>
</p:tagLst>
</file>

<file path=ppt/tags/tag9.xml><?xml version="1.0" encoding="utf-8"?>
<p:tagLst xmlns:a="http://schemas.openxmlformats.org/drawingml/2006/main" xmlns:r="http://schemas.openxmlformats.org/officeDocument/2006/relationships" xmlns:p="http://schemas.openxmlformats.org/presentationml/2006/main">
  <p:tag name="GENSWF_SLIDE_UID" val="{25198904-3805-4A5A-87BC-2284487DD06A}:313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5550</TotalTime>
  <Words>877</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vt:lpstr>
      <vt:lpstr>Wingdings 2</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3. Bài 10. Bảo vệ thông tin</dc:title>
  <dc:creator>Uyen Uyen</dc:creator>
  <cp:lastModifiedBy>AutoBVT</cp:lastModifiedBy>
  <cp:revision>186</cp:revision>
  <dcterms:created xsi:type="dcterms:W3CDTF">2021-11-14T08:33:55Z</dcterms:created>
  <dcterms:modified xsi:type="dcterms:W3CDTF">2024-01-16T03:33:24Z</dcterms:modified>
</cp:coreProperties>
</file>