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445" r:id="rId3"/>
    <p:sldId id="434" r:id="rId4"/>
    <p:sldId id="433" r:id="rId5"/>
    <p:sldId id="431" r:id="rId6"/>
    <p:sldId id="430" r:id="rId7"/>
    <p:sldId id="429" r:id="rId8"/>
    <p:sldId id="428" r:id="rId9"/>
    <p:sldId id="427" r:id="rId10"/>
    <p:sldId id="426" r:id="rId11"/>
    <p:sldId id="441" r:id="rId12"/>
    <p:sldId id="439" r:id="rId13"/>
    <p:sldId id="442" r:id="rId14"/>
    <p:sldId id="438" r:id="rId15"/>
    <p:sldId id="425" r:id="rId16"/>
    <p:sldId id="444" r:id="rId17"/>
    <p:sldId id="424" r:id="rId18"/>
    <p:sldId id="443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72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CC8FD-AE8E-496A-A82C-494E953EAF92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EFB8-2E5C-46EB-9443-35E53224A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2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5EFB8-2E5C-46EB-9443-35E53224A3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1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1</a:t>
            </a:r>
            <a:endParaRPr lang="en-US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Anh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5301" cy="373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828" y="635780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trụ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386" y="3825105"/>
            <a:ext cx="2894834" cy="2867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130" y="297863"/>
            <a:ext cx="2472090" cy="3407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042" y="1823948"/>
            <a:ext cx="4462654" cy="4025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8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3451" y="5528803"/>
            <a:ext cx="7231511" cy="83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hộp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vuông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hộp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vuông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061" y="899093"/>
            <a:ext cx="5277587" cy="495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216" y="1604931"/>
            <a:ext cx="3638432" cy="33759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01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828" y="635780"/>
            <a:ext cx="6234420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hộp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vuông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08" y="1717496"/>
            <a:ext cx="3434298" cy="3420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016" y="1716909"/>
            <a:ext cx="3138027" cy="3421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0522" y="2063787"/>
            <a:ext cx="4352847" cy="302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chóp</a:t>
            </a:r>
            <a:r>
              <a:rPr lang="en-US" sz="2800" b="1" dirty="0" smtClean="0">
                <a:solidFill>
                  <a:schemeClr val="tx1"/>
                </a:solidFill>
              </a:rPr>
              <a:t> tam </a:t>
            </a:r>
            <a:r>
              <a:rPr lang="en-US" sz="2800" b="1" dirty="0" err="1" smtClean="0">
                <a:solidFill>
                  <a:schemeClr val="tx1"/>
                </a:solidFill>
              </a:rPr>
              <a:t>giác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chóp</a:t>
            </a:r>
            <a:r>
              <a:rPr lang="en-US" sz="2800" b="1" dirty="0" smtClean="0">
                <a:solidFill>
                  <a:schemeClr val="tx1"/>
                </a:solidFill>
              </a:rPr>
              <a:t> tam </a:t>
            </a:r>
            <a:r>
              <a:rPr lang="en-US" sz="2800" b="1" dirty="0" err="1" smtClean="0">
                <a:solidFill>
                  <a:schemeClr val="tx1"/>
                </a:solidFill>
              </a:rPr>
              <a:t>giác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99" y="699809"/>
            <a:ext cx="3732970" cy="802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118" y="699809"/>
            <a:ext cx="2791215" cy="4039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95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828" y="635780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trụ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053" y="1335745"/>
            <a:ext cx="3896877" cy="3988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86" y="2440652"/>
            <a:ext cx="4016822" cy="2884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53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82" y="736535"/>
            <a:ext cx="1595235" cy="13095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426" y="2155732"/>
            <a:ext cx="5312463" cy="443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sản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phẩm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mĩ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thuật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sinh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45" y="3153929"/>
            <a:ext cx="4421052" cy="20426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83818" y="1693054"/>
            <a:ext cx="6691348" cy="35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Tạo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yêu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thích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1775" y="2599616"/>
            <a:ext cx="2650356" cy="2891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8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43" y="763550"/>
            <a:ext cx="2614730" cy="1074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68" y="2074117"/>
            <a:ext cx="4121176" cy="4107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119" y="189215"/>
            <a:ext cx="4217173" cy="59924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00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7" y="0"/>
            <a:ext cx="915124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36" y="1915624"/>
            <a:ext cx="8007079" cy="24145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481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671" y="679400"/>
            <a:ext cx="5373045" cy="58396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0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36" y="1915644"/>
            <a:ext cx="6095536" cy="44359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4204" y="1166454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0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1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74" y="885037"/>
            <a:ext cx="7718001" cy="1945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893" y="3071881"/>
            <a:ext cx="6144482" cy="1876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1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90" y="552255"/>
            <a:ext cx="1343998" cy="1461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788" y="1451799"/>
            <a:ext cx="4696480" cy="562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243" y="2164791"/>
            <a:ext cx="4844758" cy="31704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40522" y="5405253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đã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biết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2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3451" y="5528803"/>
            <a:ext cx="7231511" cy="83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cầu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cầu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921" y="658089"/>
            <a:ext cx="4626366" cy="563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072" y="1346392"/>
            <a:ext cx="3076035" cy="3626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88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056" y="916380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cầu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940" y="4244786"/>
            <a:ext cx="2553801" cy="2463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584" y="1819635"/>
            <a:ext cx="3467485" cy="4100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940" y="1468768"/>
            <a:ext cx="2553801" cy="2553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31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5306" y="2457007"/>
            <a:ext cx="4745685" cy="1502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chóp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nón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chóp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nón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56" y="608997"/>
            <a:ext cx="3372321" cy="743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298" y="875701"/>
            <a:ext cx="3161089" cy="4958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8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055" y="916380"/>
            <a:ext cx="6068165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chóp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nón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77" y="1621218"/>
            <a:ext cx="3490447" cy="4728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786" y="1599945"/>
            <a:ext cx="2314898" cy="1829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0630" y="3643341"/>
            <a:ext cx="2687210" cy="3021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3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495" y="2483409"/>
            <a:ext cx="4927054" cy="1971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trụ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trụ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70" y="682598"/>
            <a:ext cx="2772162" cy="762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044" y="1154488"/>
            <a:ext cx="3061449" cy="4634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9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99F46F1-E1FE-431B-B762-3F61F420524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van ta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1- CĐ 6- KNT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3AF012-6B2C-4F87-A236-E7A319D45830}:4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FE3C7A-2903-402D-A70B-8EC4D65B9E53}:4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2AD4C8-EFB4-4E43-831A-1221F241FC42}:4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51C4B2-9ED5-4345-A0FA-F53D012D7E4B}:4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1B6EB8-4E78-4E27-BF63-64DDC2C5FF41}:4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7D0379-0F7A-46B9-A305-D3DF301745A4}:4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0947C7-41DC-4F62-85D6-9F7B4BEDD304}:4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1C775F-F997-42AC-8A40-68FB8CB2B11E}:4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9F6A2C-B1B3-46D4-8D5B-DF9EC5CD184A}:4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9EF1CF-2580-49CA-9093-B43450AD9B1F}:4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C9B2CB-C7E4-4BA8-8078-AEDE19953817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DEB244-F917-4310-A4B4-B9FE4F9ED43E}:4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0BF25B-C527-4CB7-81D1-F550FB4F5C4A}:4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84BAFE-EC12-4630-A0B7-2D870BCABDDB}:4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C7E5E0-31BF-495F-AF1D-F2B7020660FC}:4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5AFDFA-114B-4CF2-B9DB-51345290053C}:4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372FA4-681A-4C49-A819-72BC5AEAA4D9}:4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CE3A56-6D92-474F-B77B-F6B57286FDFD}:42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1072</TotalTime>
  <Words>215</Words>
  <Application>Microsoft Office PowerPoint</Application>
  <PresentationFormat>On-screen Show (4:3)</PresentationFormat>
  <Paragraphs>25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1- CĐ 6- KNTT</dc:title>
  <dc:creator>Windows User</dc:creator>
  <cp:lastModifiedBy>AutoBVT</cp:lastModifiedBy>
  <cp:revision>139</cp:revision>
  <dcterms:created xsi:type="dcterms:W3CDTF">2021-01-29T04:19:07Z</dcterms:created>
  <dcterms:modified xsi:type="dcterms:W3CDTF">2024-01-16T03:44:57Z</dcterms:modified>
</cp:coreProperties>
</file>