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10" r:id="rId2"/>
    <p:sldId id="257" r:id="rId3"/>
    <p:sldId id="327" r:id="rId4"/>
    <p:sldId id="328" r:id="rId5"/>
    <p:sldId id="342" r:id="rId6"/>
    <p:sldId id="343" r:id="rId7"/>
    <p:sldId id="344" r:id="rId8"/>
    <p:sldId id="345" r:id="rId9"/>
    <p:sldId id="346" r:id="rId10"/>
    <p:sldId id="347" r:id="rId11"/>
    <p:sldId id="329" r:id="rId12"/>
    <p:sldId id="349" r:id="rId13"/>
    <p:sldId id="351" r:id="rId14"/>
    <p:sldId id="330" r:id="rId15"/>
    <p:sldId id="331" r:id="rId16"/>
    <p:sldId id="411" r:id="rId17"/>
    <p:sldId id="412" r:id="rId18"/>
    <p:sldId id="413" r:id="rId19"/>
    <p:sldId id="415" r:id="rId20"/>
    <p:sldId id="416" r:id="rId21"/>
    <p:sldId id="417" r:id="rId22"/>
    <p:sldId id="41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87" autoAdjust="0"/>
  </p:normalViewPr>
  <p:slideViewPr>
    <p:cSldViewPr snapToGrid="0">
      <p:cViewPr>
        <p:scale>
          <a:sx n="66" d="100"/>
          <a:sy n="66" d="100"/>
        </p:scale>
        <p:origin x="6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5T11:17:41.343"/>
    </inkml:context>
    <inkml:brush xml:id="br0">
      <inkml:brushProperty name="width" value="0.1" units="cm"/>
      <inkml:brushProperty name="height" value="0.2" units="cm"/>
      <inkml:brushProperty name="color" value="#8000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20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 a letter to go to the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answer the questions.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another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 letters left.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4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3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3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4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46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71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13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3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7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 Each team choose one letter to go to the question.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choose the right options.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question.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 letters left.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9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72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1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0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7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0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jpeg"/><Relationship Id="rId12" Type="http://schemas.openxmlformats.org/officeDocument/2006/relationships/customXml" Target="../ink/ink16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jpeg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image" Target="../media/image24.emf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customXml" Target="../ink/ink15.xml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1.mp3"/><Relationship Id="rId7" Type="http://schemas.openxmlformats.org/officeDocument/2006/relationships/slide" Target="slide2.xml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tags" Target="../tags/tag12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.mp3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openxmlformats.org/officeDocument/2006/relationships/image" Target="../media/image11.jpeg"/><Relationship Id="rId11" Type="http://schemas.openxmlformats.org/officeDocument/2006/relationships/image" Target="../media/image30.png"/><Relationship Id="rId5" Type="http://schemas.openxmlformats.org/officeDocument/2006/relationships/slide" Target="slide2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0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.png"/><Relationship Id="rId12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jpeg"/><Relationship Id="rId1" Type="http://schemas.openxmlformats.org/officeDocument/2006/relationships/tags" Target="../tags/tag15.xml"/><Relationship Id="rId6" Type="http://schemas.openxmlformats.org/officeDocument/2006/relationships/slide" Target="slide14.xml"/><Relationship Id="rId11" Type="http://schemas.openxmlformats.org/officeDocument/2006/relationships/slide" Target="slide18.xml"/><Relationship Id="rId5" Type="http://schemas.openxmlformats.org/officeDocument/2006/relationships/image" Target="../media/image8.jpeg"/><Relationship Id="rId15" Type="http://schemas.openxmlformats.org/officeDocument/2006/relationships/slide" Target="slide22.xml"/><Relationship Id="rId10" Type="http://schemas.openxmlformats.org/officeDocument/2006/relationships/slide" Target="slide17.xml"/><Relationship Id="rId4" Type="http://schemas.openxmlformats.org/officeDocument/2006/relationships/audio" Target="../media/audio1.wav"/><Relationship Id="rId9" Type="http://schemas.openxmlformats.org/officeDocument/2006/relationships/slide" Target="slide16.xml"/><Relationship Id="rId1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2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jpe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5.wav"/><Relationship Id="rId11" Type="http://schemas.openxmlformats.org/officeDocument/2006/relationships/image" Target="../media/image15.jpe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jpe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5.wav"/><Relationship Id="rId11" Type="http://schemas.openxmlformats.org/officeDocument/2006/relationships/image" Target="../media/image15.jpe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4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5.wav"/><Relationship Id="rId11" Type="http://schemas.openxmlformats.org/officeDocument/2006/relationships/image" Target="../media/image15.jpe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5.wav"/><Relationship Id="rId11" Type="http://schemas.openxmlformats.org/officeDocument/2006/relationships/image" Target="../media/image15.jpe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6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2.jpe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5.wav"/><Relationship Id="rId11" Type="http://schemas.openxmlformats.org/officeDocument/2006/relationships/image" Target="../media/image15.jpe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slide" Target="slide13.xml"/><Relationship Id="rId33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32" Type="http://schemas.openxmlformats.org/officeDocument/2006/relationships/slide" Target="slide11.xml"/><Relationship Id="rId5" Type="http://schemas.openxmlformats.org/officeDocument/2006/relationships/customXml" Target="../ink/ink1.xml"/><Relationship Id="rId28" Type="http://schemas.openxmlformats.org/officeDocument/2006/relationships/customXml" Target="../ink/ink2.xml"/><Relationship Id="rId31" Type="http://schemas.openxmlformats.org/officeDocument/2006/relationships/slide" Target="slide3.xml"/><Relationship Id="rId4" Type="http://schemas.microsoft.com/office/2007/relationships/hdphoto" Target="../media/hdphoto1.wdp"/><Relationship Id="rId27" Type="http://schemas.openxmlformats.org/officeDocument/2006/relationships/image" Target="../media/image24.emf"/><Relationship Id="rId30" Type="http://schemas.openxmlformats.org/officeDocument/2006/relationships/image" Target="../media/image25.emf"/><Relationship Id="rId35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7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2.jpe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5.wav"/><Relationship Id="rId11" Type="http://schemas.openxmlformats.org/officeDocument/2006/relationships/image" Target="../media/image15.jpe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8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2.jpe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5.wav"/><Relationship Id="rId11" Type="http://schemas.openxmlformats.org/officeDocument/2006/relationships/image" Target="../media/image15.jpe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9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2.jpe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5.wav"/><Relationship Id="rId11" Type="http://schemas.openxmlformats.org/officeDocument/2006/relationships/image" Target="../media/image15.jpe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3" Type="http://schemas.openxmlformats.org/officeDocument/2006/relationships/notesSlide" Target="../notesSlides/notesSlide2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6" Type="http://schemas.openxmlformats.org/officeDocument/2006/relationships/slide" Target="slide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slide" Target="slide8.xml"/><Relationship Id="rId5" Type="http://schemas.openxmlformats.org/officeDocument/2006/relationships/image" Target="../media/image8.jpeg"/><Relationship Id="rId15" Type="http://schemas.openxmlformats.org/officeDocument/2006/relationships/image" Target="../media/image10.jpe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12" Type="http://schemas.openxmlformats.org/officeDocument/2006/relationships/customXml" Target="../ink/ink4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jpeg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24.emf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customXml" Target="../ink/ink3.xml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12" Type="http://schemas.openxmlformats.org/officeDocument/2006/relationships/customXml" Target="../ink/ink6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jpeg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620.png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customXml" Target="../ink/ink5.xml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jpeg"/><Relationship Id="rId12" Type="http://schemas.openxmlformats.org/officeDocument/2006/relationships/customXml" Target="../ink/ink8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jpeg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image" Target="../media/image620.png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customXml" Target="../ink/ink7.xml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jpeg"/><Relationship Id="rId12" Type="http://schemas.openxmlformats.org/officeDocument/2006/relationships/customXml" Target="../ink/ink10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jpeg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11" Type="http://schemas.openxmlformats.org/officeDocument/2006/relationships/image" Target="../media/image620.png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customXml" Target="../ink/ink9.xml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jpeg"/><Relationship Id="rId12" Type="http://schemas.openxmlformats.org/officeDocument/2006/relationships/customXml" Target="../ink/ink12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jpeg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11" Type="http://schemas.openxmlformats.org/officeDocument/2006/relationships/image" Target="../media/image24.emf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customXml" Target="../ink/ink11.xml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jpeg"/><Relationship Id="rId12" Type="http://schemas.openxmlformats.org/officeDocument/2006/relationships/customXml" Target="../ink/ink14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jpeg"/><Relationship Id="rId1" Type="http://schemas.openxmlformats.org/officeDocument/2006/relationships/tags" Target="../tags/tag10.xml"/><Relationship Id="rId6" Type="http://schemas.openxmlformats.org/officeDocument/2006/relationships/audio" Target="../media/audio4.wav"/><Relationship Id="rId11" Type="http://schemas.openxmlformats.org/officeDocument/2006/relationships/image" Target="../media/image24.emf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openxmlformats.org/officeDocument/2006/relationships/customXml" Target="../ink/ink13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777433" y="1875741"/>
            <a:ext cx="4469929" cy="683986"/>
            <a:chOff x="4513634" y="2299452"/>
            <a:chExt cx="4469929" cy="68398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21" y="2324490"/>
              <a:ext cx="2153157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13634" y="2299452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3737" y="32441"/>
            <a:ext cx="4124325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00" y="2485110"/>
            <a:ext cx="5448800" cy="4137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=""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=""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=""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=""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02683" y="1805040"/>
            <a:ext cx="2956366" cy="224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=""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=""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=""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=""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=""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568F765-EB15-4059-96B5-B86DAFC561B4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="" xmlns:a16="http://schemas.microsoft.com/office/drawing/2014/main" id="{AB1E6FF7-2127-4FF5-A5C9-17C39FCE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B0389A1-7D89-4B38-B07B-26C782B4AE28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7011DF2-08FC-42E3-856C-7A4046F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4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=""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7" action="ppaction://hlinksldjump"/>
            <a:extLst>
              <a:ext uri="{FF2B5EF4-FFF2-40B4-BE49-F238E27FC236}">
                <a16:creationId xmlns=""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010" y="-16110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64545" y="103417"/>
            <a:ext cx="948417" cy="948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240" y="2180952"/>
            <a:ext cx="4857750" cy="3619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b="6204"/>
          <a:stretch/>
        </p:blipFill>
        <p:spPr>
          <a:xfrm>
            <a:off x="6096000" y="2180952"/>
            <a:ext cx="5124450" cy="3645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43678" y="201555"/>
            <a:ext cx="470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Look, listen and repeat.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996" y="103417"/>
            <a:ext cx="771525" cy="781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=""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2764" y="253051"/>
            <a:ext cx="968240" cy="968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8207" y="2780194"/>
            <a:ext cx="10021977" cy="3892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164" y="5550589"/>
            <a:ext cx="990600" cy="117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2294" y="879349"/>
            <a:ext cx="2677523" cy="1850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093" y="327596"/>
            <a:ext cx="5695950" cy="819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=""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66" y="1034289"/>
            <a:ext cx="11659317" cy="5503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="" xmlns:a16="http://schemas.microsoft.com/office/drawing/2014/main" id="{01B77AB4-B033-4DDE-848F-731EB11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E04288E-91BC-4F40-A1A5-53A5C6057959}"/>
              </a:ext>
            </a:extLst>
          </p:cNvPr>
          <p:cNvGrpSpPr/>
          <p:nvPr/>
        </p:nvGrpSpPr>
        <p:grpSpPr>
          <a:xfrm>
            <a:off x="206140" y="176209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Oval 2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45684250-76B2-4562-BDA5-49823DE1DFEB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C0FD9EDD-5AC5-4C94-A6ED-5DCBF5A7AC9E}"/>
                </a:ext>
              </a:extLst>
            </p:cNvPr>
            <p:cNvSpPr/>
            <p:nvPr/>
          </p:nvSpPr>
          <p:spPr>
            <a:xfrm>
              <a:off x="6998240" y="3748026"/>
              <a:ext cx="1989647" cy="95410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A39228C9-1F7B-4EF0-8DED-3AC4A546C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80" name="Dice0">
            <a:extLst>
              <a:ext uri="{FF2B5EF4-FFF2-40B4-BE49-F238E27FC236}">
                <a16:creationId xmlns=""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=""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=""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=""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=""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=""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=""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=""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=""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=""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=""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=""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=""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=""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=""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=""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=""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=""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=""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=""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=""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=""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=""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=""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=""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=""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=""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=""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=""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=""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=""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=""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=""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=""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=""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=""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=""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=""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=""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=""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=""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=""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=""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=""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=""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=""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=""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=""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=""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=""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=""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=""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=""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=""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=""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=""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=""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=""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=""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=""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=""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hlinkClick r:id="rId8" action="ppaction://hlinksldjump"/>
            <a:extLst>
              <a:ext uri="{FF2B5EF4-FFF2-40B4-BE49-F238E27FC236}">
                <a16:creationId xmlns=""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256309" y="429869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2" name="Rectangle 141">
            <a:hlinkClick r:id="rId9" action="ppaction://hlinksldjump"/>
            <a:extLst>
              <a:ext uri="{FF2B5EF4-FFF2-40B4-BE49-F238E27FC236}">
                <a16:creationId xmlns=""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193670" y="4281447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3" name="Rectangle 14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6034340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Rectangle 14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7004849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5" name="Rectangle 14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267529" y="5196734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6" name="Rectangle 14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188860" y="5222029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7" name="Rectangle 146">
            <a:hlinkClick r:id="rId14" action="ppaction://hlinksldjump"/>
            <a:extLst>
              <a:ext uri="{FF2B5EF4-FFF2-40B4-BE49-F238E27FC236}">
                <a16:creationId xmlns=""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093970" y="5222029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8" name="Rectangle 14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6961826" y="5223347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9" name="Picture 2" descr="199,179 BEST Fairy Cartoon IMAGES, STOCK PHOTOS &amp;amp; VECTORS | Adobe Stock">
            <a:extLst>
              <a:ext uri="{FF2B5EF4-FFF2-40B4-BE49-F238E27FC236}">
                <a16:creationId xmlns="" xmlns:a16="http://schemas.microsoft.com/office/drawing/2014/main" id="{AFABBC3D-95B8-47CD-92DB-CAB15163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12" y="1343312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2410724" y="315724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9180924" y="-141630"/>
            <a:ext cx="301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=""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=""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=""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=""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=""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=""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B5FC57A-5C4B-4B85-98CA-79571D2AC5CD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26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="" xmlns:a16="http://schemas.microsoft.com/office/drawing/2014/main" id="{F82186F1-2198-4077-B69F-D15702D9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71839A9C-B4F7-4CBE-AD9D-2FDBFE865308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2067611"/>
            <a:chOff x="75994" y="90707"/>
            <a:chExt cx="1131444" cy="2067611"/>
          </a:xfrm>
        </p:grpSpPr>
        <p:pic>
          <p:nvPicPr>
            <p:cNvPr id="12" name="Picture 2" descr="Happy flower cartoon flower Royalty Free Vector Image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365" y="1715644"/>
              <a:ext cx="820429" cy="442674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home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68" b="99681" l="4630" r="98148">
                        <a14:backgroundMark x1="89815" y1="74441" x2="89815" y2="74441"/>
                        <a14:backgroundMark x1="92130" y1="64217" x2="83333" y2="76038"/>
                        <a14:backgroundMark x1="88426" y1="85623" x2="91667" y2="92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878" y="1446430"/>
            <a:ext cx="2057400" cy="2981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6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=""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=""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=""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=""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=""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=""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05808C2-EAB4-4346-9375-49ABACCB96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="" xmlns:a16="http://schemas.microsoft.com/office/drawing/2014/main" id="{54D858F1-0C20-4C7D-8454-246AF7F75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A5A53D1-ED30-4D24-8EBA-AAAB01EB3E04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3" name="Picture 2" descr="Happy flower cartoon flower Royalty Free Vector Imag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C8A7B70-E71D-4113-8CD9-DACEB04C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94" b="99687" l="7309" r="973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672" y="1787229"/>
            <a:ext cx="2867025" cy="303847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2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=""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=""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=""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=""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=""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36865"/>
            <a:ext cx="5111853" cy="189213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=""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41459"/>
            <a:ext cx="5111853" cy="193559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BBE57AC-9D69-4DF0-88BA-D47F0FDB8924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="" xmlns:a16="http://schemas.microsoft.com/office/drawing/2014/main" id="{44374D55-50D4-4F18-BAC1-F7BE51E4E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CC9DE20A-5501-4337-B650-B8414D57E03B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2" name="Picture 2" descr="Happy flower cartoon flower Royalty Free Vector Imag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4142CE8-F3D9-4013-9A12-D0759179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26" b="99128" l="1384" r="97059">
                        <a14:foregroundMark x1="55882" y1="30233" x2="58651" y2="32122"/>
                        <a14:foregroundMark x1="32353" y1="32703" x2="35467" y2="32267"/>
                        <a14:foregroundMark x1="36159" y1="31686" x2="36332" y2="31105"/>
                        <a14:foregroundMark x1="46021" y1="45203" x2="50519" y2="44913"/>
                        <a14:foregroundMark x1="70242" y1="61192" x2="80450" y2="69913"/>
                        <a14:foregroundMark x1="55882" y1="92151" x2="74048" y2="95349"/>
                        <a14:foregroundMark x1="38927" y1="88663" x2="45675" y2="88663"/>
                        <a14:foregroundMark x1="10035" y1="78779" x2="9516" y2="84157"/>
                        <a14:foregroundMark x1="17820" y1="58140" x2="25952" y2="58140"/>
                        <a14:foregroundMark x1="46367" y1="56541" x2="45675" y2="57267"/>
                        <a14:backgroundMark x1="9689" y1="45640" x2="12630" y2="52035"/>
                        <a14:backgroundMark x1="3979" y1="78343" x2="4844" y2="80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713" y="1715644"/>
            <a:ext cx="2198108" cy="261643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0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=""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=""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=""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=""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=""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=""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401AB11-20DD-4EFD-835D-BF37043BB52B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="" xmlns:a16="http://schemas.microsoft.com/office/drawing/2014/main" id="{2EEDE25E-6DFC-42C0-B77D-963649FE1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2E323BC4-DF6C-497B-AFC5-DCD710230853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E38D2CB-0349-4910-9C5B-0C5BD7A1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7" b="95548" l="5184" r="93144">
                        <a14:backgroundMark x1="9532" y1="51669" x2="17224" y2="62480"/>
                        <a14:backgroundMark x1="19398" y1="46582" x2="21405" y2="59459"/>
                        <a14:backgroundMark x1="14047" y1="43720" x2="14716" y2="48649"/>
                        <a14:backgroundMark x1="78428" y1="39905" x2="78930" y2="42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61531" y="1610367"/>
            <a:ext cx="3413042" cy="35899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=""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=""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=""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=""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=""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=""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F398331-12DE-48B1-8A43-9454778C754A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="" xmlns:a16="http://schemas.microsoft.com/office/drawing/2014/main" id="{D9A50E41-4102-49B2-8197-1D728F1E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0ECCE4-E293-49F5-B3ED-3F17CA6E2CDE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B77232E-90E4-4C91-A1DB-CED4D469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88" b="100000" l="1310" r="100000">
                        <a14:foregroundMark x1="14874" y1="72222" x2="18428" y2="89068"/>
                        <a14:foregroundMark x1="12067" y1="68100" x2="7016" y2="95878"/>
                        <a14:foregroundMark x1="9167" y1="87455" x2="16651" y2="93728"/>
                        <a14:foregroundMark x1="21515" y1="74373" x2="27877" y2="85305"/>
                        <a14:foregroundMark x1="6361" y1="70609" x2="20019" y2="65950"/>
                        <a14:foregroundMark x1="5706" y1="65950" x2="5426" y2="87455"/>
                        <a14:foregroundMark x1="7858" y1="97491" x2="20861" y2="96774"/>
                        <a14:foregroundMark x1="23761" y1="93728" x2="23761" y2="98746"/>
                        <a14:foregroundMark x1="20393" y1="81541" x2="23948" y2="87814"/>
                        <a14:foregroundMark x1="21048" y1="70072" x2="27502" y2="78136"/>
                        <a14:foregroundMark x1="11413" y1="59140" x2="15154" y2="59140"/>
                        <a14:foregroundMark x1="2619" y1="87455" x2="2619" y2="99283"/>
                        <a14:foregroundMark x1="2993" y1="84050" x2="1964" y2="87097"/>
                        <a14:foregroundMark x1="1684" y1="87097" x2="1684" y2="87097"/>
                        <a14:foregroundMark x1="2339" y1="82437" x2="1310" y2="82796"/>
                        <a14:foregroundMark x1="84004" y1="72222" x2="79888" y2="85305"/>
                        <a14:foregroundMark x1="89710" y1="69355" x2="91487" y2="96237"/>
                        <a14:foregroundMark x1="82507" y1="72760" x2="92423" y2="70968"/>
                        <a14:foregroundMark x1="81197" y1="95878" x2="94574" y2="91577"/>
                        <a14:foregroundMark x1="94200" y1="75627" x2="95229" y2="98029"/>
                        <a14:foregroundMark x1="90178" y1="62903" x2="96165" y2="73477"/>
                        <a14:foregroundMark x1="83817" y1="66308" x2="76333" y2="82437"/>
                        <a14:foregroundMark x1="81197" y1="93011" x2="80730" y2="98029"/>
                        <a14:foregroundMark x1="85126" y1="59677" x2="90458" y2="56631"/>
                        <a14:foregroundMark x1="82226" y1="87455" x2="84939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953" y="1674645"/>
            <a:ext cx="5934218" cy="309756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6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7" b="97706" l="6179" r="93443">
                        <a14:foregroundMark x1="44262" y1="47477" x2="41236" y2="49771"/>
                        <a14:foregroundMark x1="40858" y1="58257" x2="39723" y2="59862"/>
                        <a14:foregroundMark x1="47919" y1="60092" x2="47289" y2="6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06" y="2334566"/>
            <a:ext cx="7552381" cy="41523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81570" y="1908449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="" xmlns:a16="http://schemas.microsoft.com/office/drawing/2014/main" id="{34E4C18B-3F17-464C-BD7B-B97F05DF6637}"/>
                  </a:ext>
                </a:extLst>
              </p14:cNvPr>
              <p14:cNvContentPartPr/>
              <p14:nvPr/>
            </p14:nvContentPartPr>
            <p14:xfrm>
              <a:off x="3609671" y="4397035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34E4C18B-3F17-464C-BD7B-B97F05DF663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91671" y="4361035"/>
                <a:ext cx="36360" cy="7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="" xmlns:a16="http://schemas.microsoft.com/office/drawing/2014/main" id="{4C0173FB-753E-482B-8E6D-131E6DEDF3C8}"/>
              </a:ext>
            </a:extLst>
          </p:cNvPr>
          <p:cNvGrpSpPr/>
          <p:nvPr/>
        </p:nvGrpSpPr>
        <p:grpSpPr>
          <a:xfrm>
            <a:off x="1660181" y="3017259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5" name="Oval 34">
              <a:hlinkClick r:id="rId31" action="ppaction://hlinksldjump"/>
              <a:extLst>
                <a:ext uri="{FF2B5EF4-FFF2-40B4-BE49-F238E27FC236}">
                  <a16:creationId xmlns="" xmlns:a16="http://schemas.microsoft.com/office/drawing/2014/main" id="{9ECE5C3C-E862-4759-AE85-48B500BAF259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="" xmlns:a16="http://schemas.microsoft.com/office/drawing/2014/main" id="{8F9D6B8F-96C2-42EA-857D-D0767713335E}"/>
                </a:ext>
              </a:extLst>
            </p:cNvPr>
            <p:cNvSpPr/>
            <p:nvPr/>
          </p:nvSpPr>
          <p:spPr>
            <a:xfrm>
              <a:off x="1106860" y="3682344"/>
              <a:ext cx="154241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="" xmlns:a16="http://schemas.microsoft.com/office/drawing/2014/main" id="{B330C24B-C46D-4282-B76A-3F5A5DF926AF}"/>
              </a:ext>
            </a:extLst>
          </p:cNvPr>
          <p:cNvGrpSpPr/>
          <p:nvPr/>
        </p:nvGrpSpPr>
        <p:grpSpPr>
          <a:xfrm>
            <a:off x="3138228" y="2201213"/>
            <a:ext cx="2017437" cy="1759529"/>
            <a:chOff x="2427509" y="2201058"/>
            <a:chExt cx="2017437" cy="1759529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0" name="Oval 49">
              <a:hlinkClick r:id="rId32" action="ppaction://hlinksldjump"/>
              <a:extLst>
                <a:ext uri="{FF2B5EF4-FFF2-40B4-BE49-F238E27FC236}">
                  <a16:creationId xmlns="" xmlns:a16="http://schemas.microsoft.com/office/drawing/2014/main" id="{F2D93A46-F5F9-439A-8469-17133CC109C5}"/>
                </a:ext>
              </a:extLst>
            </p:cNvPr>
            <p:cNvSpPr/>
            <p:nvPr/>
          </p:nvSpPr>
          <p:spPr>
            <a:xfrm>
              <a:off x="2427509" y="2201058"/>
              <a:ext cx="2017437" cy="1759529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="" xmlns:a16="http://schemas.microsoft.com/office/drawing/2014/main" id="{87B0906E-AEB7-4FF8-9D1A-3677E0920C1E}"/>
                </a:ext>
              </a:extLst>
            </p:cNvPr>
            <p:cNvSpPr/>
            <p:nvPr/>
          </p:nvSpPr>
          <p:spPr>
            <a:xfrm>
              <a:off x="2593696" y="2717868"/>
              <a:ext cx="1729962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="" xmlns:a16="http://schemas.microsoft.com/office/drawing/2014/main" id="{4D695EB6-5FB4-4F5A-A05F-FE814DA7AC98}"/>
              </a:ext>
            </a:extLst>
          </p:cNvPr>
          <p:cNvGrpSpPr/>
          <p:nvPr/>
        </p:nvGrpSpPr>
        <p:grpSpPr>
          <a:xfrm>
            <a:off x="4745860" y="1378228"/>
            <a:ext cx="2330457" cy="1612226"/>
            <a:chOff x="3782989" y="1250224"/>
            <a:chExt cx="2330457" cy="1612226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1" name="Oval 50">
              <a:hlinkClick r:id="rId33" action="ppaction://hlinksldjump"/>
              <a:extLst>
                <a:ext uri="{FF2B5EF4-FFF2-40B4-BE49-F238E27FC236}">
                  <a16:creationId xmlns="" xmlns:a16="http://schemas.microsoft.com/office/drawing/2014/main" id="{23B60B5B-3F92-40E8-93D5-FFA1BECD6F7E}"/>
                </a:ext>
              </a:extLst>
            </p:cNvPr>
            <p:cNvSpPr/>
            <p:nvPr/>
          </p:nvSpPr>
          <p:spPr>
            <a:xfrm>
              <a:off x="3782989" y="1250224"/>
              <a:ext cx="2330457" cy="161222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="" xmlns:a16="http://schemas.microsoft.com/office/drawing/2014/main" id="{987738EC-10AB-4F2C-8CE6-450EB1BE9356}"/>
                </a:ext>
              </a:extLst>
            </p:cNvPr>
            <p:cNvSpPr/>
            <p:nvPr/>
          </p:nvSpPr>
          <p:spPr>
            <a:xfrm>
              <a:off x="4040670" y="1747879"/>
              <a:ext cx="1737976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="" xmlns:a16="http://schemas.microsoft.com/office/drawing/2014/main" id="{5CE36A70-F96C-46AC-93EC-05B74C8AA988}"/>
              </a:ext>
            </a:extLst>
          </p:cNvPr>
          <p:cNvGrpSpPr/>
          <p:nvPr/>
        </p:nvGrpSpPr>
        <p:grpSpPr>
          <a:xfrm>
            <a:off x="6845818" y="1843520"/>
            <a:ext cx="2331267" cy="1738815"/>
            <a:chOff x="6019996" y="1574907"/>
            <a:chExt cx="2331267" cy="1738815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2" name="Oval 51">
              <a:hlinkClick r:id="rId34" action="ppaction://hlinksldjump"/>
              <a:extLst>
                <a:ext uri="{FF2B5EF4-FFF2-40B4-BE49-F238E27FC236}">
                  <a16:creationId xmlns="" xmlns:a16="http://schemas.microsoft.com/office/drawing/2014/main" id="{1F66EE6F-BA2C-4B29-9F14-7743406F27B9}"/>
                </a:ext>
              </a:extLst>
            </p:cNvPr>
            <p:cNvSpPr/>
            <p:nvPr/>
          </p:nvSpPr>
          <p:spPr>
            <a:xfrm>
              <a:off x="6019996" y="1574907"/>
              <a:ext cx="2331267" cy="1738815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="" xmlns:a16="http://schemas.microsoft.com/office/drawing/2014/main" id="{8B2A5A1C-6987-487B-A608-05ADC851E26C}"/>
                </a:ext>
              </a:extLst>
            </p:cNvPr>
            <p:cNvSpPr/>
            <p:nvPr/>
          </p:nvSpPr>
          <p:spPr>
            <a:xfrm>
              <a:off x="6488764" y="2176548"/>
              <a:ext cx="1413207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="" xmlns:a16="http://schemas.microsoft.com/office/drawing/2014/main" id="{E728BB6A-F511-48F8-B954-39FD257E4AD2}"/>
              </a:ext>
            </a:extLst>
          </p:cNvPr>
          <p:cNvGrpSpPr/>
          <p:nvPr/>
        </p:nvGrpSpPr>
        <p:grpSpPr>
          <a:xfrm>
            <a:off x="7595231" y="3408936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3" name="Oval 52">
              <a:hlinkClick r:id="rId35" action="ppaction://hlinksldjump"/>
              <a:extLst>
                <a:ext uri="{FF2B5EF4-FFF2-40B4-BE49-F238E27FC236}">
                  <a16:creationId xmlns="" xmlns:a16="http://schemas.microsoft.com/office/drawing/2014/main" id="{99878022-E7DC-4F22-8AE1-F8763C53B1A3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="" xmlns:a16="http://schemas.microsoft.com/office/drawing/2014/main" id="{5388C782-6F1B-4F41-9842-2B2754111FDA}"/>
                </a:ext>
              </a:extLst>
            </p:cNvPr>
            <p:cNvSpPr/>
            <p:nvPr/>
          </p:nvSpPr>
          <p:spPr>
            <a:xfrm>
              <a:off x="7163428" y="3855748"/>
              <a:ext cx="1731564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3484570" y="-69816"/>
            <a:ext cx="57230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family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=""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=""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that?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=""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mother.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=""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=""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=""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442EB76-5EFF-484B-8769-8ED4046E0C29}"/>
              </a:ext>
            </a:extLst>
          </p:cNvPr>
          <p:cNvGrpSpPr/>
          <p:nvPr/>
        </p:nvGrpSpPr>
        <p:grpSpPr>
          <a:xfrm>
            <a:off x="1528567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="" xmlns:a16="http://schemas.microsoft.com/office/drawing/2014/main" id="{D386041C-29AC-42FB-ACCA-E9CC8BB6A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8E3F5FC-A8A1-4C50-BF08-95FA85F410E1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B339AD6-705A-4D6F-B19E-2F70F10B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1586" y1="79630" x2="29515" y2="82099"/>
                        <a14:foregroundMark x1="18943" y1="79630" x2="18943" y2="80864"/>
                        <a14:foregroundMark x1="21586" y1="85494" x2="24670" y2="85494"/>
                        <a14:foregroundMark x1="18062" y1="84259" x2="16300" y2="80864"/>
                        <a14:foregroundMark x1="83260" y1="78086" x2="76211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8383" y="1563866"/>
            <a:ext cx="2162175" cy="30861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=""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=""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this?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=""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=""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=""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=""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4A8A65C-2328-4CCE-884B-B2BB681AE6A0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="" xmlns:a16="http://schemas.microsoft.com/office/drawing/2014/main" id="{D24BAAAC-6EED-4C95-B058-D5D13FF5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6AA4A270-A5F4-4D2D-99F3-0EC1F72D5F30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BCEAB66-DC8F-4A38-9F8A-F0080F97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5" b="100000" l="3090" r="89888">
                        <a14:backgroundMark x1="29775" y1="40520" x2="19101" y2="62082"/>
                        <a14:backgroundMark x1="8708" y1="40520" x2="10955" y2="67286"/>
                        <a14:backgroundMark x1="12079" y1="70260" x2="8708" y2="85130"/>
                        <a14:backgroundMark x1="7865" y1="87732" x2="7022" y2="92565"/>
                        <a14:backgroundMark x1="66854" y1="16729" x2="67135" y2="56877"/>
                        <a14:backgroundMark x1="59831" y1="32342" x2="62921" y2="47955"/>
                        <a14:backgroundMark x1="76404" y1="14498" x2="78652" y2="77323"/>
                        <a14:backgroundMark x1="71348" y1="13011" x2="73034" y2="63941"/>
                        <a14:backgroundMark x1="83427" y1="89963" x2="83427" y2="962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808" y="1825804"/>
            <a:ext cx="3390900" cy="25622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7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=""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=""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=""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=""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=""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=""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547AD34-71AB-4BAE-8579-90E81303F8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="" xmlns:a16="http://schemas.microsoft.com/office/drawing/2014/main" id="{2A8F0351-58E2-424D-BCBE-4BED8460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419779BA-9FB7-4628-986D-BCF461FB1A59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303AE32-D750-4CCA-A35F-535282E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6" b="100000" l="7099" r="94136">
                        <a14:foregroundMark x1="59877" y1="58306" x2="58951" y2="71661"/>
                        <a14:foregroundMark x1="59259" y1="25407" x2="59259" y2="30293"/>
                        <a14:backgroundMark x1="64815" y1="20521" x2="89506" y2="68078"/>
                        <a14:backgroundMark x1="22531" y1="21824" x2="20679" y2="53094"/>
                        <a14:backgroundMark x1="25000" y1="20847" x2="24074" y2="26710"/>
                        <a14:backgroundMark x1="8951" y1="73941" x2="13272" y2="93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205" y="1644829"/>
            <a:ext cx="3086100" cy="292417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="" xmlns:a16="http://schemas.microsoft.com/office/drawing/2014/main" id="{D529BDEB-5C04-43E3-B339-676EF780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115467" y="105383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045415" y="3438899"/>
              <a:ext cx="1824977" cy="95410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90F70F1-DD19-4821-BB26-0E6D8CBA63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7" name="Dice0">
            <a:extLst>
              <a:ext uri="{FF2B5EF4-FFF2-40B4-BE49-F238E27FC236}">
                <a16:creationId xmlns="" xmlns:a16="http://schemas.microsoft.com/office/drawing/2014/main" id="{6E4D5A31-A4FF-42BF-9BFA-65EEB446A92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Dice1">
            <a:extLst>
              <a:ext uri="{FF2B5EF4-FFF2-40B4-BE49-F238E27FC236}">
                <a16:creationId xmlns="" xmlns:a16="http://schemas.microsoft.com/office/drawing/2014/main" id="{EB10295D-C0E1-4809-AB76-386AB2EA5E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Dice2">
            <a:extLst>
              <a:ext uri="{FF2B5EF4-FFF2-40B4-BE49-F238E27FC236}">
                <a16:creationId xmlns="" xmlns:a16="http://schemas.microsoft.com/office/drawing/2014/main" id="{E60207A8-FB62-45FD-810F-DCE555DD87D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Dice3">
            <a:extLst>
              <a:ext uri="{FF2B5EF4-FFF2-40B4-BE49-F238E27FC236}">
                <a16:creationId xmlns="" xmlns:a16="http://schemas.microsoft.com/office/drawing/2014/main" id="{E5EDFD88-7985-4AB9-9488-D0DB628394F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Dice4">
            <a:extLst>
              <a:ext uri="{FF2B5EF4-FFF2-40B4-BE49-F238E27FC236}">
                <a16:creationId xmlns="" xmlns:a16="http://schemas.microsoft.com/office/drawing/2014/main" id="{BE94F507-195D-40B2-BEF4-1B778184DCF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Dice5">
            <a:extLst>
              <a:ext uri="{FF2B5EF4-FFF2-40B4-BE49-F238E27FC236}">
                <a16:creationId xmlns="" xmlns:a16="http://schemas.microsoft.com/office/drawing/2014/main" id="{2695164C-D28B-4853-AE04-984E9394C18E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Dice6">
            <a:extLst>
              <a:ext uri="{FF2B5EF4-FFF2-40B4-BE49-F238E27FC236}">
                <a16:creationId xmlns="" xmlns:a16="http://schemas.microsoft.com/office/drawing/2014/main" id="{9367BDEC-B484-4F49-8024-B01F3E0AAB7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Dice7">
            <a:extLst>
              <a:ext uri="{FF2B5EF4-FFF2-40B4-BE49-F238E27FC236}">
                <a16:creationId xmlns="" xmlns:a16="http://schemas.microsoft.com/office/drawing/2014/main" id="{4A2F9EAB-1227-4B6C-8B46-238B936A1599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Dice8">
            <a:extLst>
              <a:ext uri="{FF2B5EF4-FFF2-40B4-BE49-F238E27FC236}">
                <a16:creationId xmlns="" xmlns:a16="http://schemas.microsoft.com/office/drawing/2014/main" id="{EA4BB427-9FA0-4862-AD2A-FA999166EA5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Dice9">
            <a:extLst>
              <a:ext uri="{FF2B5EF4-FFF2-40B4-BE49-F238E27FC236}">
                <a16:creationId xmlns="" xmlns:a16="http://schemas.microsoft.com/office/drawing/2014/main" id="{B960BB09-45B8-4F80-80A4-BC7C2C18C9A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Dice0">
            <a:extLst>
              <a:ext uri="{FF2B5EF4-FFF2-40B4-BE49-F238E27FC236}">
                <a16:creationId xmlns="" xmlns:a16="http://schemas.microsoft.com/office/drawing/2014/main" id="{98E4BBF4-5345-4CC5-B8FC-D2A81B04057B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Dice1">
            <a:extLst>
              <a:ext uri="{FF2B5EF4-FFF2-40B4-BE49-F238E27FC236}">
                <a16:creationId xmlns="" xmlns:a16="http://schemas.microsoft.com/office/drawing/2014/main" id="{B471D848-AE5B-4F06-AD43-FC9023F3A00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Dice2">
            <a:extLst>
              <a:ext uri="{FF2B5EF4-FFF2-40B4-BE49-F238E27FC236}">
                <a16:creationId xmlns="" xmlns:a16="http://schemas.microsoft.com/office/drawing/2014/main" id="{06D9311F-2A8B-4DD5-84F6-FE3295C604E5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Dice3">
            <a:extLst>
              <a:ext uri="{FF2B5EF4-FFF2-40B4-BE49-F238E27FC236}">
                <a16:creationId xmlns="" xmlns:a16="http://schemas.microsoft.com/office/drawing/2014/main" id="{0BADC62E-35D3-46F8-AE82-BE2934B7BB9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Dice4">
            <a:extLst>
              <a:ext uri="{FF2B5EF4-FFF2-40B4-BE49-F238E27FC236}">
                <a16:creationId xmlns="" xmlns:a16="http://schemas.microsoft.com/office/drawing/2014/main" id="{BA862077-9E26-4197-8C9C-87C6DE9722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Dice5">
            <a:extLst>
              <a:ext uri="{FF2B5EF4-FFF2-40B4-BE49-F238E27FC236}">
                <a16:creationId xmlns="" xmlns:a16="http://schemas.microsoft.com/office/drawing/2014/main" id="{F08DAA8F-2F43-447C-8CA0-1D40D79D62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Dice6">
            <a:extLst>
              <a:ext uri="{FF2B5EF4-FFF2-40B4-BE49-F238E27FC236}">
                <a16:creationId xmlns="" xmlns:a16="http://schemas.microsoft.com/office/drawing/2014/main" id="{8D1BC6DF-3349-425F-8F83-8FD91A0605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Dice7">
            <a:extLst>
              <a:ext uri="{FF2B5EF4-FFF2-40B4-BE49-F238E27FC236}">
                <a16:creationId xmlns="" xmlns:a16="http://schemas.microsoft.com/office/drawing/2014/main" id="{3D780FEF-995F-4C4B-AD6A-9DD608ED8AE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Dice8">
            <a:extLst>
              <a:ext uri="{FF2B5EF4-FFF2-40B4-BE49-F238E27FC236}">
                <a16:creationId xmlns="" xmlns:a16="http://schemas.microsoft.com/office/drawing/2014/main" id="{85D3F397-9604-44DD-A50E-35C9E500210A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Dice9">
            <a:extLst>
              <a:ext uri="{FF2B5EF4-FFF2-40B4-BE49-F238E27FC236}">
                <a16:creationId xmlns="" xmlns:a16="http://schemas.microsoft.com/office/drawing/2014/main" id="{F7E2BDAA-AA2A-4AF8-A50C-2C5514A013CF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Dice0">
            <a:extLst>
              <a:ext uri="{FF2B5EF4-FFF2-40B4-BE49-F238E27FC236}">
                <a16:creationId xmlns="" xmlns:a16="http://schemas.microsoft.com/office/drawing/2014/main" id="{7D647BE8-27AC-4E65-8641-4F1863B63B01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Dice1">
            <a:extLst>
              <a:ext uri="{FF2B5EF4-FFF2-40B4-BE49-F238E27FC236}">
                <a16:creationId xmlns="" xmlns:a16="http://schemas.microsoft.com/office/drawing/2014/main" id="{E91E2E96-9EA1-4065-8653-EA432EC68F7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Dice2">
            <a:extLst>
              <a:ext uri="{FF2B5EF4-FFF2-40B4-BE49-F238E27FC236}">
                <a16:creationId xmlns="" xmlns:a16="http://schemas.microsoft.com/office/drawing/2014/main" id="{B3840581-8BB8-46F7-A38C-DC70203A011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Dice3">
            <a:extLst>
              <a:ext uri="{FF2B5EF4-FFF2-40B4-BE49-F238E27FC236}">
                <a16:creationId xmlns="" xmlns:a16="http://schemas.microsoft.com/office/drawing/2014/main" id="{577E29C6-4CF0-4F1B-B542-9EF36DE6F63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Dice4">
            <a:extLst>
              <a:ext uri="{FF2B5EF4-FFF2-40B4-BE49-F238E27FC236}">
                <a16:creationId xmlns="" xmlns:a16="http://schemas.microsoft.com/office/drawing/2014/main" id="{0F64F328-6ECA-4652-BD00-2E42F0174FE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Dice5">
            <a:extLst>
              <a:ext uri="{FF2B5EF4-FFF2-40B4-BE49-F238E27FC236}">
                <a16:creationId xmlns="" xmlns:a16="http://schemas.microsoft.com/office/drawing/2014/main" id="{F3A8C48F-9622-42BC-85A7-08D6C738196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Dice6">
            <a:extLst>
              <a:ext uri="{FF2B5EF4-FFF2-40B4-BE49-F238E27FC236}">
                <a16:creationId xmlns="" xmlns:a16="http://schemas.microsoft.com/office/drawing/2014/main" id="{4F2B6749-F281-4084-BBC4-BBD1CBF0E42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Dice7">
            <a:extLst>
              <a:ext uri="{FF2B5EF4-FFF2-40B4-BE49-F238E27FC236}">
                <a16:creationId xmlns="" xmlns:a16="http://schemas.microsoft.com/office/drawing/2014/main" id="{B7B43264-50B2-4620-8EFC-A1F16436D46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Dice8">
            <a:extLst>
              <a:ext uri="{FF2B5EF4-FFF2-40B4-BE49-F238E27FC236}">
                <a16:creationId xmlns="" xmlns:a16="http://schemas.microsoft.com/office/drawing/2014/main" id="{CA052297-6EB9-4C77-B9AA-95C04C71BB8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Dice9">
            <a:extLst>
              <a:ext uri="{FF2B5EF4-FFF2-40B4-BE49-F238E27FC236}">
                <a16:creationId xmlns="" xmlns:a16="http://schemas.microsoft.com/office/drawing/2014/main" id="{0A147DCB-208A-4C03-890C-6F22C3DA9FB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Dice0">
            <a:extLst>
              <a:ext uri="{FF2B5EF4-FFF2-40B4-BE49-F238E27FC236}">
                <a16:creationId xmlns="" xmlns:a16="http://schemas.microsoft.com/office/drawing/2014/main" id="{FD6A41C0-9B80-4D5F-9C8E-2D9062620B4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8" name="Dice1">
            <a:extLst>
              <a:ext uri="{FF2B5EF4-FFF2-40B4-BE49-F238E27FC236}">
                <a16:creationId xmlns="" xmlns:a16="http://schemas.microsoft.com/office/drawing/2014/main" id="{CCF0A0FC-321B-45A5-9025-8D7C4043C87A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Dice2">
            <a:extLst>
              <a:ext uri="{FF2B5EF4-FFF2-40B4-BE49-F238E27FC236}">
                <a16:creationId xmlns="" xmlns:a16="http://schemas.microsoft.com/office/drawing/2014/main" id="{41B462CC-C980-4D7B-80E9-95E71AFC1BF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Dice3">
            <a:extLst>
              <a:ext uri="{FF2B5EF4-FFF2-40B4-BE49-F238E27FC236}">
                <a16:creationId xmlns="" xmlns:a16="http://schemas.microsoft.com/office/drawing/2014/main" id="{61B8F02D-0CAE-4BFE-A946-687385939D7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Dice4">
            <a:extLst>
              <a:ext uri="{FF2B5EF4-FFF2-40B4-BE49-F238E27FC236}">
                <a16:creationId xmlns="" xmlns:a16="http://schemas.microsoft.com/office/drawing/2014/main" id="{048E6287-C53C-4CEE-A91A-E008F015FE10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Dice5">
            <a:extLst>
              <a:ext uri="{FF2B5EF4-FFF2-40B4-BE49-F238E27FC236}">
                <a16:creationId xmlns="" xmlns:a16="http://schemas.microsoft.com/office/drawing/2014/main" id="{55E3CFF8-75D8-4DD1-85D6-6C3224582A1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Dice6">
            <a:extLst>
              <a:ext uri="{FF2B5EF4-FFF2-40B4-BE49-F238E27FC236}">
                <a16:creationId xmlns="" xmlns:a16="http://schemas.microsoft.com/office/drawing/2014/main" id="{513EB953-996E-476F-AD15-A752FE2B12C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Dice7">
            <a:extLst>
              <a:ext uri="{FF2B5EF4-FFF2-40B4-BE49-F238E27FC236}">
                <a16:creationId xmlns="" xmlns:a16="http://schemas.microsoft.com/office/drawing/2014/main" id="{0C14156D-2B3A-4674-B0D2-264710F83D25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Dice8">
            <a:extLst>
              <a:ext uri="{FF2B5EF4-FFF2-40B4-BE49-F238E27FC236}">
                <a16:creationId xmlns="" xmlns:a16="http://schemas.microsoft.com/office/drawing/2014/main" id="{66356F1F-3CB8-47BD-A864-1B208ACF7EDE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Dice9">
            <a:extLst>
              <a:ext uri="{FF2B5EF4-FFF2-40B4-BE49-F238E27FC236}">
                <a16:creationId xmlns="" xmlns:a16="http://schemas.microsoft.com/office/drawing/2014/main" id="{EDF0D810-719C-4A49-AE4F-0CE18E70750F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Dice0">
            <a:extLst>
              <a:ext uri="{FF2B5EF4-FFF2-40B4-BE49-F238E27FC236}">
                <a16:creationId xmlns="" xmlns:a16="http://schemas.microsoft.com/office/drawing/2014/main" id="{B6E8BF2E-A7F8-4182-BE09-7A4F5B91353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Dice1">
            <a:extLst>
              <a:ext uri="{FF2B5EF4-FFF2-40B4-BE49-F238E27FC236}">
                <a16:creationId xmlns="" xmlns:a16="http://schemas.microsoft.com/office/drawing/2014/main" id="{3450AE70-CB1F-406A-9A2C-5EB7BF946B14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Dice2">
            <a:extLst>
              <a:ext uri="{FF2B5EF4-FFF2-40B4-BE49-F238E27FC236}">
                <a16:creationId xmlns="" xmlns:a16="http://schemas.microsoft.com/office/drawing/2014/main" id="{C44775B8-2773-45BC-9DF9-124A872F9DB0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Dice3">
            <a:extLst>
              <a:ext uri="{FF2B5EF4-FFF2-40B4-BE49-F238E27FC236}">
                <a16:creationId xmlns="" xmlns:a16="http://schemas.microsoft.com/office/drawing/2014/main" id="{1A437B96-7F43-4275-A754-9BE67BA4FBCE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Dice4">
            <a:extLst>
              <a:ext uri="{FF2B5EF4-FFF2-40B4-BE49-F238E27FC236}">
                <a16:creationId xmlns="" xmlns:a16="http://schemas.microsoft.com/office/drawing/2014/main" id="{198105C3-4839-4062-98F6-BEA9A00FC211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Dice5">
            <a:extLst>
              <a:ext uri="{FF2B5EF4-FFF2-40B4-BE49-F238E27FC236}">
                <a16:creationId xmlns="" xmlns:a16="http://schemas.microsoft.com/office/drawing/2014/main" id="{30464534-01CA-4C9E-A62E-4820499A223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3" name="Dice6">
            <a:extLst>
              <a:ext uri="{FF2B5EF4-FFF2-40B4-BE49-F238E27FC236}">
                <a16:creationId xmlns="" xmlns:a16="http://schemas.microsoft.com/office/drawing/2014/main" id="{CEBF5264-F7E7-4E56-8708-AAB67059D7F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Dice7">
            <a:extLst>
              <a:ext uri="{FF2B5EF4-FFF2-40B4-BE49-F238E27FC236}">
                <a16:creationId xmlns="" xmlns:a16="http://schemas.microsoft.com/office/drawing/2014/main" id="{3A3E7575-F5FB-4A39-B668-415DCDFA370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5" name="Dice8">
            <a:extLst>
              <a:ext uri="{FF2B5EF4-FFF2-40B4-BE49-F238E27FC236}">
                <a16:creationId xmlns="" xmlns:a16="http://schemas.microsoft.com/office/drawing/2014/main" id="{E618F523-D832-4320-BBA4-F50AA9F7661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Dice9">
            <a:extLst>
              <a:ext uri="{FF2B5EF4-FFF2-40B4-BE49-F238E27FC236}">
                <a16:creationId xmlns="" xmlns:a16="http://schemas.microsoft.com/office/drawing/2014/main" id="{1E5A434F-0146-4F33-98BB-9924E938F9B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7" name="Dice0">
            <a:extLst>
              <a:ext uri="{FF2B5EF4-FFF2-40B4-BE49-F238E27FC236}">
                <a16:creationId xmlns="" xmlns:a16="http://schemas.microsoft.com/office/drawing/2014/main" id="{1364FF6B-5273-4A03-A775-8DC5CDE3E0F0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Dice1">
            <a:extLst>
              <a:ext uri="{FF2B5EF4-FFF2-40B4-BE49-F238E27FC236}">
                <a16:creationId xmlns="" xmlns:a16="http://schemas.microsoft.com/office/drawing/2014/main" id="{BAD0BFE6-5F5C-4C28-BEE1-41542DC4E1E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Dice2">
            <a:extLst>
              <a:ext uri="{FF2B5EF4-FFF2-40B4-BE49-F238E27FC236}">
                <a16:creationId xmlns="" xmlns:a16="http://schemas.microsoft.com/office/drawing/2014/main" id="{D7136194-C13F-44A3-81A1-F8558EE0FF58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0" name="Dice3">
            <a:extLst>
              <a:ext uri="{FF2B5EF4-FFF2-40B4-BE49-F238E27FC236}">
                <a16:creationId xmlns="" xmlns:a16="http://schemas.microsoft.com/office/drawing/2014/main" id="{B1E68682-5293-49E5-903F-3F19AB1B020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Dice4">
            <a:extLst>
              <a:ext uri="{FF2B5EF4-FFF2-40B4-BE49-F238E27FC236}">
                <a16:creationId xmlns="" xmlns:a16="http://schemas.microsoft.com/office/drawing/2014/main" id="{BC7F2F29-4ECD-45CB-8661-666C4B62342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Dice5">
            <a:extLst>
              <a:ext uri="{FF2B5EF4-FFF2-40B4-BE49-F238E27FC236}">
                <a16:creationId xmlns="" xmlns:a16="http://schemas.microsoft.com/office/drawing/2014/main" id="{017335AD-A087-46BD-9B52-A681327E31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Dice6">
            <a:extLst>
              <a:ext uri="{FF2B5EF4-FFF2-40B4-BE49-F238E27FC236}">
                <a16:creationId xmlns="" xmlns:a16="http://schemas.microsoft.com/office/drawing/2014/main" id="{533BFB27-4599-4AC7-B9F2-766EC0E7DD44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Dice7">
            <a:extLst>
              <a:ext uri="{FF2B5EF4-FFF2-40B4-BE49-F238E27FC236}">
                <a16:creationId xmlns="" xmlns:a16="http://schemas.microsoft.com/office/drawing/2014/main" id="{BEE83631-1E9C-4529-99A2-C9289F7C1257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Dice8">
            <a:extLst>
              <a:ext uri="{FF2B5EF4-FFF2-40B4-BE49-F238E27FC236}">
                <a16:creationId xmlns="" xmlns:a16="http://schemas.microsoft.com/office/drawing/2014/main" id="{2E424DDA-5F5F-4D06-A477-DAE396A5205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6" name="Dice9">
            <a:extLst>
              <a:ext uri="{FF2B5EF4-FFF2-40B4-BE49-F238E27FC236}">
                <a16:creationId xmlns="" xmlns:a16="http://schemas.microsoft.com/office/drawing/2014/main" id="{559BB734-910F-46CD-8400-E265B5FB2E93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517E8485-4C99-46FC-89C7-905960C19114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EB612CC3-AA13-48A4-BA16-026414F8E7ED}"/>
              </a:ext>
            </a:extLst>
          </p:cNvPr>
          <p:cNvSpPr/>
          <p:nvPr/>
        </p:nvSpPr>
        <p:spPr>
          <a:xfrm>
            <a:off x="4256309" y="429869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6" name="Rectangle 75">
            <a:hlinkClick r:id="rId8" action="ppaction://hlinksldjump"/>
            <a:extLst>
              <a:ext uri="{FF2B5EF4-FFF2-40B4-BE49-F238E27FC236}">
                <a16:creationId xmlns="" xmlns:a16="http://schemas.microsoft.com/office/drawing/2014/main" id="{203C2CA3-7666-4ABB-87F4-5A15ECE91654}"/>
              </a:ext>
            </a:extLst>
          </p:cNvPr>
          <p:cNvSpPr/>
          <p:nvPr/>
        </p:nvSpPr>
        <p:spPr>
          <a:xfrm>
            <a:off x="5193670" y="4281447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" name="Rectangle 76">
            <a:hlinkClick r:id="rId9" action="ppaction://hlinksldjump"/>
            <a:extLst>
              <a:ext uri="{FF2B5EF4-FFF2-40B4-BE49-F238E27FC236}">
                <a16:creationId xmlns="" xmlns:a16="http://schemas.microsoft.com/office/drawing/2014/main" id="{18EB4357-1D20-4280-9B23-C3662BA5759E}"/>
              </a:ext>
            </a:extLst>
          </p:cNvPr>
          <p:cNvSpPr/>
          <p:nvPr/>
        </p:nvSpPr>
        <p:spPr>
          <a:xfrm>
            <a:off x="6034340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8" name="Rectangle 7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EDD79B9-E9D7-41EA-930F-A8B2CEE99143}"/>
              </a:ext>
            </a:extLst>
          </p:cNvPr>
          <p:cNvSpPr/>
          <p:nvPr/>
        </p:nvSpPr>
        <p:spPr>
          <a:xfrm>
            <a:off x="7004849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" name="Rectangle 7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B40CDD3-EA4C-47AB-B5FD-9A9137A1F1D8}"/>
              </a:ext>
            </a:extLst>
          </p:cNvPr>
          <p:cNvSpPr/>
          <p:nvPr/>
        </p:nvSpPr>
        <p:spPr>
          <a:xfrm>
            <a:off x="4267529" y="5196734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0" name="Rectangle 7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204298C-B573-45D6-8444-B717F8B911AB}"/>
              </a:ext>
            </a:extLst>
          </p:cNvPr>
          <p:cNvSpPr/>
          <p:nvPr/>
        </p:nvSpPr>
        <p:spPr>
          <a:xfrm>
            <a:off x="5188860" y="5222029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1" name="Rectangle 8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883FBA0C-EA5A-41C8-8DEE-6A99BF20ADF1}"/>
              </a:ext>
            </a:extLst>
          </p:cNvPr>
          <p:cNvSpPr/>
          <p:nvPr/>
        </p:nvSpPr>
        <p:spPr>
          <a:xfrm>
            <a:off x="6093970" y="5222029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E763A67-2685-4BD1-B80B-96A6092E749D}"/>
              </a:ext>
            </a:extLst>
          </p:cNvPr>
          <p:cNvSpPr/>
          <p:nvPr/>
        </p:nvSpPr>
        <p:spPr>
          <a:xfrm>
            <a:off x="6961826" y="5223347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83" name="Picture 2" descr="199,179 BEST Fairy Cartoon IMAGES, STOCK PHOTOS &amp;amp; VECTORS | Adobe Stock">
            <a:extLst>
              <a:ext uri="{FF2B5EF4-FFF2-40B4-BE49-F238E27FC236}">
                <a16:creationId xmlns="" xmlns:a16="http://schemas.microsoft.com/office/drawing/2014/main" id="{DF9F9A72-AAFB-416D-964A-E5707280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0" y="90226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7FC264D7-85D1-46D5-9331-117A20CA7576}"/>
              </a:ext>
            </a:extLst>
          </p:cNvPr>
          <p:cNvSpPr/>
          <p:nvPr/>
        </p:nvSpPr>
        <p:spPr>
          <a:xfrm>
            <a:off x="2433614" y="3206190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2" descr="Free Vector | Home icon pin deal. isolated on white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8F02BF3-0E6C-41B1-895E-18958D80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43289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2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=""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=""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=""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=""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44904" y="1955549"/>
            <a:ext cx="2851096" cy="243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=""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=""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=""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=""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=""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1255306" y="404859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=""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026" name="Picture 2" descr="Happy flower cartoon flower Royalty Free Vector Image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2C2E0D9-DACA-44E1-A3AD-5FD3F73C2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=""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=""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=""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=""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7946" y="1751348"/>
            <a:ext cx="2911838" cy="258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=""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=""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=""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=""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=""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313565B-1637-455E-93C2-4F6859EA2465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=""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BE3419A7-EA8D-4F93-9157-F7DDB9E00F30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2" name="Picture 2" descr="Happy flower cartoon flower Royalty Free Vector Image">
            <a:hlinkClick r:id="rId15" action="ppaction://hlinksldjump"/>
            <a:extLst>
              <a:ext uri="{FF2B5EF4-FFF2-40B4-BE49-F238E27FC236}">
                <a16:creationId xmlns="" xmlns:a16="http://schemas.microsoft.com/office/drawing/2014/main" id="{C05A672D-06C1-47A5-9BB2-C48E9CA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=""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=""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=""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=""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77548" y="1973408"/>
            <a:ext cx="2694200" cy="2212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=""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=""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=""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=""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=""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382C078-75E1-4638-A213-0109BC44E2A4}"/>
              </a:ext>
            </a:extLst>
          </p:cNvPr>
          <p:cNvGrpSpPr/>
          <p:nvPr/>
        </p:nvGrpSpPr>
        <p:grpSpPr>
          <a:xfrm>
            <a:off x="9634693" y="4059893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="" xmlns:a16="http://schemas.microsoft.com/office/drawing/2014/main" id="{FD848376-2BAE-49C6-B676-A60F56C3C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6591557A-5D16-443C-A7E8-D35146A2F625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FE20C6D-3964-4AD7-85F0-0AC0B3353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=""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=""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=""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=""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5461" y="1858089"/>
            <a:ext cx="2739220" cy="2368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=""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=""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=""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=""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=""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D3C8A7B-DDFF-4A32-8E90-8A8BD881B8D2}"/>
              </a:ext>
            </a:extLst>
          </p:cNvPr>
          <p:cNvGrpSpPr/>
          <p:nvPr/>
        </p:nvGrpSpPr>
        <p:grpSpPr>
          <a:xfrm>
            <a:off x="1255306" y="422672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="" xmlns:a16="http://schemas.microsoft.com/office/drawing/2014/main" id="{71119553-3E1B-4E4B-BC1B-3DB005EBF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B11494F1-0D5D-4695-9D0B-549607FD926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5" action="ppaction://hlinksldjump"/>
            <a:extLst>
              <a:ext uri="{FF2B5EF4-FFF2-40B4-BE49-F238E27FC236}">
                <a16:creationId xmlns="" xmlns:a16="http://schemas.microsoft.com/office/drawing/2014/main" id="{0A2D84A9-179A-4DE6-BD85-8D6008CF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1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=""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=""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=""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=""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12237" y="1795223"/>
            <a:ext cx="3337257" cy="2252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=""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=""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076254" y="5057759"/>
            <a:ext cx="4039491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friends.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=""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=""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=""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6CAF960-F12E-419B-A991-8463D43937CC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="" xmlns:a16="http://schemas.microsoft.com/office/drawing/2014/main" id="{1443D841-874D-4F2E-AD0F-E7A365570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1A6904B-0BFC-48B6-97F7-4C905CD33DC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5" action="ppaction://hlinksldjump"/>
            <a:extLst>
              <a:ext uri="{FF2B5EF4-FFF2-40B4-BE49-F238E27FC236}">
                <a16:creationId xmlns="" xmlns:a16="http://schemas.microsoft.com/office/drawing/2014/main" id="{19CF6D65-C6BF-4CF6-8AEF-6D04062D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=""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=""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=""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26471" y="1768544"/>
            <a:ext cx="3014269" cy="237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=""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=""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 word puzzles.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=""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=""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=""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=""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45A3214-C5C7-43A0-B547-6562926E6742}"/>
              </a:ext>
            </a:extLst>
          </p:cNvPr>
          <p:cNvGrpSpPr/>
          <p:nvPr/>
        </p:nvGrpSpPr>
        <p:grpSpPr>
          <a:xfrm>
            <a:off x="9623854" y="422918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="" xmlns:a16="http://schemas.microsoft.com/office/drawing/2014/main" id="{A44209BE-C40D-4D64-BF61-F53B5F211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AEB9D647-A1DA-4A81-8D74-283DAD52E51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6BB80C3-E99E-43A7-B768-FA8CA496E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33 Conector recto">
            <a:extLst>
              <a:ext uri="{FF2B5EF4-FFF2-40B4-BE49-F238E27FC236}">
                <a16:creationId xmlns=""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01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Tiếng Anh 3- Bài 11. My family"/>
  <p:tag name="ISPRING_ULTRA_SCORM_COURSE_ID" val="EF29021C-B4DB-441D-AE90-B41CDC4CD15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van ta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Anh 3- Bài 11. My famil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5D8F8C-5C17-47A6-ACD8-17EB6AF6F03F}:34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CFA6A0-5262-426A-86FE-09792A4D9942}:34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A784F8-790D-4EF4-B65F-F7E676583017}:32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914408-9416-4317-922A-6F94D2DAA9AA}:3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492289-30D7-4D1F-A075-F4A4882372AE}:35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DC9431-A6E8-4654-A9DE-7DF6B4465D40}:3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3FF962-4223-4CDC-9237-C7EC5B7EF565}:3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7F19BD-453C-48FF-A2D4-F3FFF0471BBB}:4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11BB1C-BC36-4E97-B474-BB2CAF52EAD5}:4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7F3B8B-8922-4D95-826C-397DD6753482}:4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D7F40B-B7CF-4B85-9780-0671EFAF2645}:4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54219D-33FE-4677-82BF-6C3A4B9B0D24}:4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6DC567-490A-4475-99AD-20EFE5A270F2}:4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C8CC33-7238-49C4-A986-87BC17A96873}:4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226F67-A3FE-4795-9091-39AA9AF8D309}:4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1B504C-67EE-4F58-87DE-C9E95BDE6477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3F472D-1FD2-415B-8D3B-6A758787334C}:3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F05ACF-2E40-4591-ADF2-004E6C32765D}:3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9FF6B6-E07A-4891-8756-B2D5412AB3A6}:3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D0D15D-86C4-465B-829F-36111A4E0664}:3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91C3CF-9D21-49F1-9C0D-1EE54DC9A8EA}:3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B0A33B-1306-46BF-A9CD-149543652BD3}:3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830</Words>
  <Application>Microsoft Office PowerPoint</Application>
  <PresentationFormat>Widescreen</PresentationFormat>
  <Paragraphs>284</Paragraphs>
  <Slides>22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Anh 3- Bài 11. My family</dc:title>
  <dc:creator>admin</dc:creator>
  <cp:lastModifiedBy>AutoBVT</cp:lastModifiedBy>
  <cp:revision>55</cp:revision>
  <dcterms:created xsi:type="dcterms:W3CDTF">2022-01-25T11:05:41Z</dcterms:created>
  <dcterms:modified xsi:type="dcterms:W3CDTF">2024-01-16T03:49:18Z</dcterms:modified>
</cp:coreProperties>
</file>