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4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79" r:id="rId12"/>
    <p:sldId id="280" r:id="rId13"/>
    <p:sldId id="281" r:id="rId14"/>
    <p:sldId id="282" r:id="rId15"/>
    <p:sldId id="265" r:id="rId16"/>
    <p:sldId id="268" r:id="rId17"/>
    <p:sldId id="283" r:id="rId18"/>
    <p:sldId id="284" r:id="rId19"/>
    <p:sldId id="272" r:id="rId20"/>
    <p:sldId id="286" r:id="rId21"/>
    <p:sldId id="285" r:id="rId22"/>
    <p:sldId id="27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2.wdp"/><Relationship Id="rId18" Type="http://schemas.openxmlformats.org/officeDocument/2006/relationships/image" Target="../media/image10.png"/><Relationship Id="rId3" Type="http://schemas.openxmlformats.org/officeDocument/2006/relationships/audio" Target="../media/media1.mp3"/><Relationship Id="rId21" Type="http://schemas.microsoft.com/office/2007/relationships/hdphoto" Target="../media/hdphoto5.wdp"/><Relationship Id="rId7" Type="http://schemas.openxmlformats.org/officeDocument/2006/relationships/image" Target="../media/image5.jp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slide" Target="slide3.xml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slide" Target="slide2.xml"/><Relationship Id="rId24" Type="http://schemas.openxmlformats.org/officeDocument/2006/relationships/image" Target="../media/image13.png"/><Relationship Id="rId5" Type="http://schemas.microsoft.com/office/2007/relationships/media" Target="../media/media2.mp3"/><Relationship Id="rId15" Type="http://schemas.microsoft.com/office/2007/relationships/hdphoto" Target="../media/hdphoto3.wdp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audio" Target="NULL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6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12" Type="http://schemas.microsoft.com/office/2007/relationships/hdphoto" Target="../media/hdphoto10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1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29.xml"/><Relationship Id="rId7" Type="http://schemas.openxmlformats.org/officeDocument/2006/relationships/image" Target="../media/image1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6" Type="http://schemas.openxmlformats.org/officeDocument/2006/relationships/image" Target="../media/image62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1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" Target="slide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" Target="slide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" Target="slide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5" Type="http://schemas.openxmlformats.org/officeDocument/2006/relationships/tags" Target="../tags/tag10.xml"/><Relationship Id="rId10" Type="http://schemas.openxmlformats.org/officeDocument/2006/relationships/image" Target="../media/image20.png"/><Relationship Id="rId4" Type="http://schemas.openxmlformats.org/officeDocument/2006/relationships/tags" Target="../tags/tag9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image" Target="../media/image1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3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oán 1. Bài 21 Số có hai chữ số (Tiết 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15B537-2787-4855-85FB-A4C5C432D069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BD4577-7456-4CEF-A6AC-8D032D1C873D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F795DD-8470-42C3-82EF-897EE84EF6BA}:2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0A64B-93AC-46DF-A78A-3E7A28141D37}:2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AEC27-A04A-41AA-87A5-FCDB488226BD}: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90E534-387B-4E49-AF9E-0727785EC2BF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DD5E5-54FE-4067-8804-7981E2864A0E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8260B9-C1AF-4900-9E2D-71A5527D91AC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D2215E-EE60-4D73-A94F-E3EE083BAA8B}:2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693EA-E882-4353-ADB6-2D65BFCF9656}:2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A47C2-1328-455D-B27B-01E936E46C7A}:2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12CD6E-F14D-4B75-811B-BEC1A00763C3}: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F90E97-C4DD-4534-893E-F73E373F1DD9}:2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8C4C87-1292-4D9F-95B8-C280F15EF2BC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36C5B-35D4-4469-B7E2-B82F555A7ABF}:2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78DD79-D9E7-432C-B5E6-457727EBA912}:28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10C678-D015-439C-9796-95B44F54C339}:2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87E80B-537E-42C8-A7FD-E52AEC7F392B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41745D-6393-4AA8-9689-5CCD945E46D7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8C5D32-F356-49BD-92B3-6BD4795A71CC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211</Words>
  <Application>Microsoft Office PowerPoint</Application>
  <PresentationFormat>Widescreen</PresentationFormat>
  <Paragraphs>119</Paragraphs>
  <Slides>20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DengXian</vt:lpstr>
      <vt:lpstr>.VnArial</vt:lpstr>
      <vt:lpstr>Arial</vt:lpstr>
      <vt:lpstr>Calibri</vt:lpstr>
      <vt:lpstr>Calibri Light</vt:lpstr>
      <vt:lpstr>Coiny</vt:lpstr>
      <vt:lpstr>SVN-Fiolex Girls</vt:lpstr>
      <vt:lpstr>字魂59号-创粗黑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1. Bài 21 Số có hai chữ số (Tiết 1)</dc:title>
  <dc:creator>thao</dc:creator>
  <cp:lastModifiedBy>STD_NHU</cp:lastModifiedBy>
  <cp:revision>18</cp:revision>
  <dcterms:created xsi:type="dcterms:W3CDTF">2021-11-23T13:18:58Z</dcterms:created>
  <dcterms:modified xsi:type="dcterms:W3CDTF">2024-01-16T06:50:41Z</dcterms:modified>
</cp:coreProperties>
</file>