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4"/>
  </p:notesMasterIdLst>
  <p:sldIdLst>
    <p:sldId id="261" r:id="rId3"/>
    <p:sldId id="2635" r:id="rId4"/>
    <p:sldId id="264" r:id="rId5"/>
    <p:sldId id="269" r:id="rId6"/>
    <p:sldId id="2644" r:id="rId7"/>
    <p:sldId id="276" r:id="rId8"/>
    <p:sldId id="277" r:id="rId9"/>
    <p:sldId id="2638" r:id="rId10"/>
    <p:sldId id="2645" r:id="rId11"/>
    <p:sldId id="2646" r:id="rId12"/>
    <p:sldId id="28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9857-A547-4E48-93BC-3F12AFC377B4}" type="datetimeFigureOut">
              <a:rPr lang="en-US" smtClean="0"/>
              <a:t>19-Jan-24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83BC-E1CC-42FA-9A18-3706C4C74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83BC-E1CC-42FA-9A18-3706C4C74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9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9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269191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5542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961928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9996786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7160643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148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38295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4077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31635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72638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881259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9359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92335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160965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953028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51636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2770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3035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03488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0237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359045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5298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2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0" cy="126111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304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1609725" y="1371600"/>
            <a:ext cx="8591550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4055461"/>
            <a:ext cx="3158655" cy="315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29" y="3626570"/>
            <a:ext cx="3231430" cy="3231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ACBF6D-AD2D-A2E2-950B-C51EC8428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0522" y="2467649"/>
            <a:ext cx="7541406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4185192-C574-F161-E4E9-536001FB3533}"/>
              </a:ext>
            </a:extLst>
          </p:cNvPr>
          <p:cNvSpPr/>
          <p:nvPr/>
        </p:nvSpPr>
        <p:spPr>
          <a:xfrm>
            <a:off x="133350" y="2476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02CEFB-0861-8403-00DD-1FE720B1B3F4}"/>
              </a:ext>
            </a:extLst>
          </p:cNvPr>
          <p:cNvSpPr txBox="1"/>
          <p:nvPr/>
        </p:nvSpPr>
        <p:spPr>
          <a:xfrm>
            <a:off x="1190625" y="152400"/>
            <a:ext cx="10848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 có 150 000 đồng. Sau khi mua 3 kg xoài thì cô còn 15 000 đồng. Hỏi mỗi ki-lô-gam xoài giá bao nhiêu tiền?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 group of yellow mangoes with green leaves&#10;&#10;Description automatically generated">
            <a:extLst>
              <a:ext uri="{FF2B5EF4-FFF2-40B4-BE49-F238E27FC236}">
                <a16:creationId xmlns:a16="http://schemas.microsoft.com/office/drawing/2014/main" xmlns="" id="{50419A2F-3FCC-FDF1-5B79-1B682E275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76376"/>
            <a:ext cx="4495801" cy="337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5F772E-562C-DE9B-598E-ACE208D01E89}"/>
              </a:ext>
            </a:extLst>
          </p:cNvPr>
          <p:cNvSpPr txBox="1"/>
          <p:nvPr/>
        </p:nvSpPr>
        <p:spPr>
          <a:xfrm>
            <a:off x="4324350" y="1800225"/>
            <a:ext cx="7648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Bài giải:</a:t>
            </a:r>
            <a:endParaRPr lang="en-US" sz="36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Số tiền để mua 3 kg xoài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150 000 – 15 000 = 135 000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Giá tiền của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ki-lô-gam </a:t>
            </a:r>
            <a:r>
              <a:rPr lang="nl-NL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xoài </a:t>
            </a: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135 000 : 3 = 45 000 (đồng)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Đáp số: 45 000 đồng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A2D433-D407-94EB-D6CA-55CB68EB7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69" y="1972700"/>
            <a:ext cx="7267062" cy="2706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xmlns="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phá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28158E0-4F25-A3A4-7F26-D1254FB9DA6C}"/>
              </a:ext>
            </a:extLst>
          </p:cNvPr>
          <p:cNvSpPr/>
          <p:nvPr/>
        </p:nvSpPr>
        <p:spPr>
          <a:xfrm>
            <a:off x="161925" y="381000"/>
            <a:ext cx="1180147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of ants carrying a rock&#10;&#10;Description automatically generated">
            <a:extLst>
              <a:ext uri="{FF2B5EF4-FFF2-40B4-BE49-F238E27FC236}">
                <a16:creationId xmlns:a16="http://schemas.microsoft.com/office/drawing/2014/main" xmlns="" id="{B77057EB-D4BF-566D-C0AE-B29920EAD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981075"/>
            <a:ext cx="8524875" cy="539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F12018-ABDE-E6E6-9A77-0A5FDE33E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6" y="468735"/>
            <a:ext cx="2396280" cy="119814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0ECA782-BC85-43C9-2091-C01B00710728}"/>
              </a:ext>
            </a:extLst>
          </p:cNvPr>
          <p:cNvSpPr/>
          <p:nvPr/>
        </p:nvSpPr>
        <p:spPr>
          <a:xfrm>
            <a:off x="5638800" y="2247900"/>
            <a:ext cx="2400300" cy="1333500"/>
          </a:xfrm>
          <a:prstGeom prst="wedgeRoundRectCallout">
            <a:avLst>
              <a:gd name="adj1" fmla="val 13408"/>
              <a:gd name="adj2" fmla="val 753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125 730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DE89F68C-BE94-1187-D7CE-4558405C37E4}"/>
              </a:ext>
            </a:extLst>
          </p:cNvPr>
          <p:cNvSpPr/>
          <p:nvPr/>
        </p:nvSpPr>
        <p:spPr>
          <a:xfrm>
            <a:off x="7981950" y="647700"/>
            <a:ext cx="3733800" cy="1724025"/>
          </a:xfrm>
          <a:prstGeom prst="wedgeRoundRectCallout">
            <a:avLst>
              <a:gd name="adj1" fmla="val -45464"/>
              <a:gd name="adj2" fmla="val 14143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125 730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7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xmlns="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6F450E-0937-462F-BEBD-006492F859BE}"/>
              </a:ext>
            </a:extLst>
          </p:cNvPr>
          <p:cNvSpPr txBox="1"/>
          <p:nvPr/>
        </p:nvSpPr>
        <p:spPr>
          <a:xfrm>
            <a:off x="5486400" y="68816"/>
            <a:ext cx="46128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125 730 : 5 =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10; 12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25;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7; 7 chia 5 được 1, viết 1.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5;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20; 23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125 730  5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 0, được 30; 30 chia 5 được 6, viết 6.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nhân 5 bằng 30; 30 trừ 30 bằng 0, viết 0.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7524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xmlns="" id="{6BE59B84-5F46-45E2-9C91-EE295F2C3107}"/>
              </a:ext>
            </a:extLst>
          </p:cNvPr>
          <p:cNvSpPr/>
          <p:nvPr/>
        </p:nvSpPr>
        <p:spPr>
          <a:xfrm>
            <a:off x="3609974" y="1038225"/>
            <a:ext cx="8353425" cy="580813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724275" y="1152525"/>
            <a:ext cx="8101160" cy="5693838"/>
          </a:xfrm>
          <a:prstGeom prst="round2SameRect">
            <a:avLst/>
          </a:prstGeom>
          <a:blipFill dpi="0" rotWithShape="0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20"/>
          <a:stretch/>
        </p:blipFill>
        <p:spPr>
          <a:xfrm>
            <a:off x="4489806" y="156945"/>
            <a:ext cx="6287785" cy="690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6F450E-0937-462F-BEBD-006492F859BE}"/>
              </a:ext>
            </a:extLst>
          </p:cNvPr>
          <p:cNvSpPr txBox="1"/>
          <p:nvPr/>
        </p:nvSpPr>
        <p:spPr>
          <a:xfrm>
            <a:off x="5816029" y="68816"/>
            <a:ext cx="430887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125 734 : 5 =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3670FD1-644C-4233-9C3A-D43FBD509D8F}"/>
              </a:ext>
            </a:extLst>
          </p:cNvPr>
          <p:cNvSpPr txBox="1"/>
          <p:nvPr/>
        </p:nvSpPr>
        <p:spPr>
          <a:xfrm>
            <a:off x="4239286" y="11592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chia 5 được 2, viết 2.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FE32F9A-7A3A-2F93-94CB-E5707E19486C}"/>
              </a:ext>
            </a:extLst>
          </p:cNvPr>
          <p:cNvSpPr/>
          <p:nvPr/>
        </p:nvSpPr>
        <p:spPr>
          <a:xfrm>
            <a:off x="104775" y="1571945"/>
            <a:ext cx="3295650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9305DA8-BDE3-F61B-7EB6-4E96170BAEF1}"/>
              </a:ext>
            </a:extLst>
          </p:cNvPr>
          <p:cNvSpPr txBox="1"/>
          <p:nvPr/>
        </p:nvSpPr>
        <p:spPr>
          <a:xfrm>
            <a:off x="4239285" y="16729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10;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E0870-38C8-7B47-8906-2A437DC56FFE}"/>
              </a:ext>
            </a:extLst>
          </p:cNvPr>
          <p:cNvSpPr txBox="1"/>
          <p:nvPr/>
        </p:nvSpPr>
        <p:spPr>
          <a:xfrm>
            <a:off x="4311204" y="22688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5, được 25; 25 chia 5 được 5, viết 5.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DCFF2FD-9A95-5313-9DD8-C8C9DE5C2609}"/>
              </a:ext>
            </a:extLst>
          </p:cNvPr>
          <p:cNvSpPr txBox="1"/>
          <p:nvPr/>
        </p:nvSpPr>
        <p:spPr>
          <a:xfrm>
            <a:off x="4270107" y="27825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25;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89B65E9-8B79-A4A7-A28D-B3F3EDBEBB17}"/>
              </a:ext>
            </a:extLst>
          </p:cNvPr>
          <p:cNvSpPr txBox="1"/>
          <p:nvPr/>
        </p:nvSpPr>
        <p:spPr>
          <a:xfrm>
            <a:off x="4342027" y="33373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7; 7 chia 5 được 1, viết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CE30D1C-1C27-AF1F-3F65-47F348CA7684}"/>
              </a:ext>
            </a:extLst>
          </p:cNvPr>
          <p:cNvSpPr txBox="1"/>
          <p:nvPr/>
        </p:nvSpPr>
        <p:spPr>
          <a:xfrm>
            <a:off x="4321478" y="38408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5;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608F31D-ED1C-90DD-44AB-83482D9F73F9}"/>
              </a:ext>
            </a:extLst>
          </p:cNvPr>
          <p:cNvSpPr txBox="1"/>
          <p:nvPr/>
        </p:nvSpPr>
        <p:spPr>
          <a:xfrm>
            <a:off x="4290656" y="43545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3, được 23; 23 chia 5 được 4, viết 4.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62D2784-7D5A-16F1-7A57-7F1D1B03CDA3}"/>
              </a:ext>
            </a:extLst>
          </p:cNvPr>
          <p:cNvSpPr txBox="1"/>
          <p:nvPr/>
        </p:nvSpPr>
        <p:spPr>
          <a:xfrm>
            <a:off x="4300931" y="48990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20; 23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5202857-ED30-A26A-BC03-716AD6605219}"/>
              </a:ext>
            </a:extLst>
          </p:cNvPr>
          <p:cNvGrpSpPr/>
          <p:nvPr/>
        </p:nvGrpSpPr>
        <p:grpSpPr>
          <a:xfrm>
            <a:off x="1842015" y="2048593"/>
            <a:ext cx="1329810" cy="2274978"/>
            <a:chOff x="4983480" y="2246811"/>
            <a:chExt cx="858689" cy="236214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AACB5BEE-06C8-4A9C-CA77-729EDBA70357}"/>
                </a:ext>
              </a:extLst>
            </p:cNvPr>
            <p:cNvCxnSpPr/>
            <p:nvPr/>
          </p:nvCxnSpPr>
          <p:spPr>
            <a:xfrm>
              <a:off x="4983480" y="2246811"/>
              <a:ext cx="0" cy="23621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67A8DDA-B715-CCAA-1B33-6026B0A757F8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3665E6-31B8-E135-26B2-7D832898E0F6}"/>
              </a:ext>
            </a:extLst>
          </p:cNvPr>
          <p:cNvSpPr txBox="1"/>
          <p:nvPr/>
        </p:nvSpPr>
        <p:spPr>
          <a:xfrm>
            <a:off x="0" y="200039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125 734  5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7AA818-4EAC-8B78-78D8-0F6F55A1717A}"/>
              </a:ext>
            </a:extLst>
          </p:cNvPr>
          <p:cNvSpPr txBox="1"/>
          <p:nvPr/>
        </p:nvSpPr>
        <p:spPr>
          <a:xfrm>
            <a:off x="312505" y="2566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38C436-6F8C-9176-47AB-5695FF6A6591}"/>
              </a:ext>
            </a:extLst>
          </p:cNvPr>
          <p:cNvSpPr txBox="1"/>
          <p:nvPr/>
        </p:nvSpPr>
        <p:spPr>
          <a:xfrm>
            <a:off x="559534" y="257692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3024D2-1C40-4006-AFDA-5954791AB207}"/>
              </a:ext>
            </a:extLst>
          </p:cNvPr>
          <p:cNvSpPr txBox="1"/>
          <p:nvPr/>
        </p:nvSpPr>
        <p:spPr>
          <a:xfrm>
            <a:off x="605148" y="3038580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09D3E5-EF09-1C91-70B8-D4CAFC952692}"/>
              </a:ext>
            </a:extLst>
          </p:cNvPr>
          <p:cNvSpPr txBox="1"/>
          <p:nvPr/>
        </p:nvSpPr>
        <p:spPr>
          <a:xfrm>
            <a:off x="880752" y="304467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CD3930-989C-A15B-7E03-E5DDBDBD3217}"/>
              </a:ext>
            </a:extLst>
          </p:cNvPr>
          <p:cNvSpPr txBox="1"/>
          <p:nvPr/>
        </p:nvSpPr>
        <p:spPr>
          <a:xfrm>
            <a:off x="1765792" y="2628821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09D74-CE3C-4391-B74D-F8C304EA3393}"/>
              </a:ext>
            </a:extLst>
          </p:cNvPr>
          <p:cNvSpPr txBox="1"/>
          <p:nvPr/>
        </p:nvSpPr>
        <p:spPr>
          <a:xfrm>
            <a:off x="2032045" y="262896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3A4A1EB-C0B7-F017-372D-F46A4DE9BF97}"/>
              </a:ext>
            </a:extLst>
          </p:cNvPr>
          <p:cNvSpPr txBox="1"/>
          <p:nvPr/>
        </p:nvSpPr>
        <p:spPr>
          <a:xfrm>
            <a:off x="231734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B045425-B0BD-90B9-C54E-C4485E2BC7A5}"/>
              </a:ext>
            </a:extLst>
          </p:cNvPr>
          <p:cNvSpPr txBox="1"/>
          <p:nvPr/>
        </p:nvSpPr>
        <p:spPr>
          <a:xfrm>
            <a:off x="93415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B50249-8570-532B-864E-4181BAB50799}"/>
              </a:ext>
            </a:extLst>
          </p:cNvPr>
          <p:cNvSpPr txBox="1"/>
          <p:nvPr/>
        </p:nvSpPr>
        <p:spPr>
          <a:xfrm>
            <a:off x="1181808" y="345176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65C394-68C9-9AD0-478A-F5E5DE0BF357}"/>
              </a:ext>
            </a:extLst>
          </p:cNvPr>
          <p:cNvSpPr txBox="1"/>
          <p:nvPr/>
        </p:nvSpPr>
        <p:spPr>
          <a:xfrm>
            <a:off x="2564998" y="2619498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9A9255-9503-6A7F-B18D-09A314D55976}"/>
              </a:ext>
            </a:extLst>
          </p:cNvPr>
          <p:cNvSpPr txBox="1"/>
          <p:nvPr/>
        </p:nvSpPr>
        <p:spPr>
          <a:xfrm>
            <a:off x="1162758" y="3928019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C459CD-C88F-FFD3-D3FA-B514BF343A18}"/>
              </a:ext>
            </a:extLst>
          </p:cNvPr>
          <p:cNvSpPr txBox="1"/>
          <p:nvPr/>
        </p:nvSpPr>
        <p:spPr>
          <a:xfrm>
            <a:off x="1419933" y="39375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6847F37-47F0-A4F5-0FAF-53EEA7FF2C8D}"/>
              </a:ext>
            </a:extLst>
          </p:cNvPr>
          <p:cNvSpPr txBox="1"/>
          <p:nvPr/>
        </p:nvSpPr>
        <p:spPr>
          <a:xfrm>
            <a:off x="2812648" y="2629023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8A0AFA-AFA5-F921-0289-5814C5C3B777}"/>
              </a:ext>
            </a:extLst>
          </p:cNvPr>
          <p:cNvSpPr txBox="1"/>
          <p:nvPr/>
        </p:nvSpPr>
        <p:spPr>
          <a:xfrm>
            <a:off x="1429458" y="4470944"/>
            <a:ext cx="4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FBCCF44-C34A-F894-85D4-E0A443D67FF1}"/>
              </a:ext>
            </a:extLst>
          </p:cNvPr>
          <p:cNvSpPr txBox="1"/>
          <p:nvPr/>
        </p:nvSpPr>
        <p:spPr>
          <a:xfrm>
            <a:off x="4310456" y="5480076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được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5 được 6, viết 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37C498-51F3-DB1F-B7FB-A2D9A67FCF9A}"/>
              </a:ext>
            </a:extLst>
          </p:cNvPr>
          <p:cNvSpPr txBox="1"/>
          <p:nvPr/>
        </p:nvSpPr>
        <p:spPr>
          <a:xfrm>
            <a:off x="4291406" y="60801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nhân 5 bằng 30;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trừ 30 bằng 0, viết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786588D8-2504-0493-77DD-03B6526E45AB}"/>
              </a:ext>
            </a:extLst>
          </p:cNvPr>
          <p:cNvSpPr/>
          <p:nvPr/>
        </p:nvSpPr>
        <p:spPr>
          <a:xfrm>
            <a:off x="85725" y="5295900"/>
            <a:ext cx="3324225" cy="828675"/>
          </a:xfrm>
          <a:prstGeom prst="roundRect">
            <a:avLst>
              <a:gd name="adj" fmla="val 24262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125 730 : 5 = 25 146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D00878-CFEA-82FE-22E3-412B128A7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76" y="2134503"/>
            <a:ext cx="7495177" cy="171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7115175" cy="1248103"/>
            <a:chOff x="457200" y="275897"/>
            <a:chExt cx="7115175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1" y="484363"/>
              <a:ext cx="6200774" cy="1014237"/>
              <a:chOff x="1371601" y="484363"/>
              <a:chExt cx="6200774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6200774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892740" y="6850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E5DF94-9B4B-C899-0893-04977DD15FC5}"/>
              </a:ext>
            </a:extLst>
          </p:cNvPr>
          <p:cNvGrpSpPr/>
          <p:nvPr/>
        </p:nvGrpSpPr>
        <p:grpSpPr>
          <a:xfrm>
            <a:off x="180975" y="2357772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4043D182-2582-40A2-7C09-F764793D35D0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CFF344B-A5AD-68D0-6B68-70F7DE8B2FF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38 295 : 3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F140C7-D086-8662-D41A-DC63EEAA2ACA}"/>
              </a:ext>
            </a:extLst>
          </p:cNvPr>
          <p:cNvGrpSpPr/>
          <p:nvPr/>
        </p:nvGrpSpPr>
        <p:grpSpPr>
          <a:xfrm>
            <a:off x="4524375" y="234824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4882134E-9A4B-5D31-562F-B40CA6BD50B2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6596C67-27DE-7FC7-C2F9-82F93BC71AC3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729 316 : 4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F7ADF58-35AF-918D-4EB3-E9987CCCAEBD}"/>
              </a:ext>
            </a:extLst>
          </p:cNvPr>
          <p:cNvGrpSpPr/>
          <p:nvPr/>
        </p:nvGrpSpPr>
        <p:grpSpPr>
          <a:xfrm>
            <a:off x="8524875" y="2329197"/>
            <a:ext cx="3524250" cy="920837"/>
            <a:chOff x="5960318" y="3592285"/>
            <a:chExt cx="4168200" cy="92083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194D8075-66C5-FF8E-5E23-C76144EF5A51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78D0D6F-536F-B3F6-1F00-7A11B634D162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872 905 : 6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34937A9-69DF-3CA7-D58A-7DCF2BE2FCCE}"/>
              </a:ext>
            </a:extLst>
          </p:cNvPr>
          <p:cNvGrpSpPr/>
          <p:nvPr/>
        </p:nvGrpSpPr>
        <p:grpSpPr>
          <a:xfrm>
            <a:off x="2327790" y="1162050"/>
            <a:ext cx="1329810" cy="1581150"/>
            <a:chOff x="4983480" y="1940131"/>
            <a:chExt cx="858689" cy="2668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55242B4-155C-A59F-013F-9748413C5AB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1940131"/>
              <a:ext cx="0" cy="26688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B61E039-507B-4E0E-1D33-322EBB3FFB0E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07B3BF-B1F7-E72B-8544-A98CCB23A580}"/>
              </a:ext>
            </a:extLst>
          </p:cNvPr>
          <p:cNvSpPr txBox="1"/>
          <p:nvPr/>
        </p:nvSpPr>
        <p:spPr>
          <a:xfrm>
            <a:off x="762000" y="1076465"/>
            <a:ext cx="25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38 295  3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5339843-C440-ED10-4DEA-44F98CC4B40A}"/>
              </a:ext>
            </a:extLst>
          </p:cNvPr>
          <p:cNvGrpSpPr/>
          <p:nvPr/>
        </p:nvGrpSpPr>
        <p:grpSpPr>
          <a:xfrm>
            <a:off x="6052064" y="1115143"/>
            <a:ext cx="1644135" cy="1475657"/>
            <a:chOff x="4983480" y="2246811"/>
            <a:chExt cx="858689" cy="15321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DAB2D47-0FAF-C9A5-1886-8F71A2C63B5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321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B2DDB99-FFA7-EB7D-6BCE-4A07891EE1B4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54711E-BE46-D41C-F474-65EC88C4DB60}"/>
              </a:ext>
            </a:extLst>
          </p:cNvPr>
          <p:cNvSpPr txBox="1"/>
          <p:nvPr/>
        </p:nvSpPr>
        <p:spPr>
          <a:xfrm>
            <a:off x="4210050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729 316  4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081BE8B-2C57-C330-873A-869644FD6CBB}"/>
              </a:ext>
            </a:extLst>
          </p:cNvPr>
          <p:cNvGrpSpPr/>
          <p:nvPr/>
        </p:nvGrpSpPr>
        <p:grpSpPr>
          <a:xfrm>
            <a:off x="9890639" y="1115143"/>
            <a:ext cx="1739385" cy="1504232"/>
            <a:chOff x="4983480" y="2246811"/>
            <a:chExt cx="858689" cy="15618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C9866A9-3861-1131-BCC6-14EE4BB146E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33B2DA8-DB11-327F-9269-07552233ECED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F3A263-5823-C5EA-4F24-4A4C0C7C1350}"/>
              </a:ext>
            </a:extLst>
          </p:cNvPr>
          <p:cNvSpPr txBox="1"/>
          <p:nvPr/>
        </p:nvSpPr>
        <p:spPr>
          <a:xfrm>
            <a:off x="8048625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600" dirty="0">
                <a:solidFill>
                  <a:srgbClr val="002060"/>
                </a:solidFill>
                <a:ea typeface="微软雅黑"/>
              </a:rPr>
              <a:t>872 905  6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2A60A0-F1FF-3134-AEF4-413006B9DEE9}"/>
              </a:ext>
            </a:extLst>
          </p:cNvPr>
          <p:cNvSpPr txBox="1"/>
          <p:nvPr/>
        </p:nvSpPr>
        <p:spPr>
          <a:xfrm>
            <a:off x="2295525" y="16193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02ED7FF-00ED-B443-C719-2550CE4F5DB4}"/>
              </a:ext>
            </a:extLst>
          </p:cNvPr>
          <p:cNvSpPr txBox="1"/>
          <p:nvPr/>
        </p:nvSpPr>
        <p:spPr>
          <a:xfrm>
            <a:off x="77152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B93A841-6C0E-FEB3-5F4C-4A86241FC96D}"/>
              </a:ext>
            </a:extLst>
          </p:cNvPr>
          <p:cNvSpPr txBox="1"/>
          <p:nvPr/>
        </p:nvSpPr>
        <p:spPr>
          <a:xfrm>
            <a:off x="105727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42225CD-C29A-AD85-C788-721E66AADCCC}"/>
              </a:ext>
            </a:extLst>
          </p:cNvPr>
          <p:cNvSpPr txBox="1"/>
          <p:nvPr/>
        </p:nvSpPr>
        <p:spPr>
          <a:xfrm>
            <a:off x="25812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AB199B-4A36-DF1F-E842-D349A5C30C17}"/>
              </a:ext>
            </a:extLst>
          </p:cNvPr>
          <p:cNvSpPr txBox="1"/>
          <p:nvPr/>
        </p:nvSpPr>
        <p:spPr>
          <a:xfrm>
            <a:off x="1057275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5BE88E6-8D7F-562C-E048-89C852DC8B0F}"/>
              </a:ext>
            </a:extLst>
          </p:cNvPr>
          <p:cNvSpPr txBox="1"/>
          <p:nvPr/>
        </p:nvSpPr>
        <p:spPr>
          <a:xfrm>
            <a:off x="1352550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0096F94-AD17-293D-1BF6-E77F8B509143}"/>
              </a:ext>
            </a:extLst>
          </p:cNvPr>
          <p:cNvSpPr txBox="1"/>
          <p:nvPr/>
        </p:nvSpPr>
        <p:spPr>
          <a:xfrm>
            <a:off x="2876550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8CCF610-DAB1-FFB0-DA7A-02D53928A65C}"/>
              </a:ext>
            </a:extLst>
          </p:cNvPr>
          <p:cNvSpPr txBox="1"/>
          <p:nvPr/>
        </p:nvSpPr>
        <p:spPr>
          <a:xfrm>
            <a:off x="1381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787E2AD-0162-E5CC-E985-87ECE5BD0237}"/>
              </a:ext>
            </a:extLst>
          </p:cNvPr>
          <p:cNvSpPr txBox="1"/>
          <p:nvPr/>
        </p:nvSpPr>
        <p:spPr>
          <a:xfrm>
            <a:off x="162877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70ADBDB-5D68-79C6-8CD1-153A60B2B3DC}"/>
              </a:ext>
            </a:extLst>
          </p:cNvPr>
          <p:cNvSpPr txBox="1"/>
          <p:nvPr/>
        </p:nvSpPr>
        <p:spPr>
          <a:xfrm>
            <a:off x="313372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73B6C03-86C3-9B82-25F1-4D793F88AB2F}"/>
              </a:ext>
            </a:extLst>
          </p:cNvPr>
          <p:cNvSpPr txBox="1"/>
          <p:nvPr/>
        </p:nvSpPr>
        <p:spPr>
          <a:xfrm>
            <a:off x="1666875" y="2990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123E85A-E78E-1426-0ADA-8CD300A22375}"/>
              </a:ext>
            </a:extLst>
          </p:cNvPr>
          <p:cNvSpPr txBox="1"/>
          <p:nvPr/>
        </p:nvSpPr>
        <p:spPr>
          <a:xfrm>
            <a:off x="1905000" y="30005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7D5F8E3-97BE-1EB6-28FE-AAE129E79FF4}"/>
              </a:ext>
            </a:extLst>
          </p:cNvPr>
          <p:cNvSpPr txBox="1"/>
          <p:nvPr/>
        </p:nvSpPr>
        <p:spPr>
          <a:xfrm>
            <a:off x="33813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41F5586-C782-865A-B95F-85AEE3B4A0C2}"/>
              </a:ext>
            </a:extLst>
          </p:cNvPr>
          <p:cNvSpPr txBox="1"/>
          <p:nvPr/>
        </p:nvSpPr>
        <p:spPr>
          <a:xfrm>
            <a:off x="1885950" y="3552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67E8ABA-1B70-281D-BEAE-6E6AFD9AB942}"/>
              </a:ext>
            </a:extLst>
          </p:cNvPr>
          <p:cNvSpPr txBox="1"/>
          <p:nvPr/>
        </p:nvSpPr>
        <p:spPr>
          <a:xfrm>
            <a:off x="60388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2A2660E-58A0-955D-913B-2B3F5A96AB4D}"/>
              </a:ext>
            </a:extLst>
          </p:cNvPr>
          <p:cNvSpPr txBox="1"/>
          <p:nvPr/>
        </p:nvSpPr>
        <p:spPr>
          <a:xfrm>
            <a:off x="4219575" y="1524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8BAB765-2262-E050-36D8-F23984BB5A05}"/>
              </a:ext>
            </a:extLst>
          </p:cNvPr>
          <p:cNvSpPr txBox="1"/>
          <p:nvPr/>
        </p:nvSpPr>
        <p:spPr>
          <a:xfrm>
            <a:off x="4476750" y="15336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33D71-2F1D-4B79-9B5D-4A8CAD314248}"/>
              </a:ext>
            </a:extLst>
          </p:cNvPr>
          <p:cNvSpPr txBox="1"/>
          <p:nvPr/>
        </p:nvSpPr>
        <p:spPr>
          <a:xfrm>
            <a:off x="62579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42EF377-FDB0-997C-655D-E650D2E43871}"/>
              </a:ext>
            </a:extLst>
          </p:cNvPr>
          <p:cNvSpPr txBox="1"/>
          <p:nvPr/>
        </p:nvSpPr>
        <p:spPr>
          <a:xfrm>
            <a:off x="4514850" y="1962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0D4A577-9118-C1A4-A731-804F0FE0A9FF}"/>
              </a:ext>
            </a:extLst>
          </p:cNvPr>
          <p:cNvSpPr txBox="1"/>
          <p:nvPr/>
        </p:nvSpPr>
        <p:spPr>
          <a:xfrm>
            <a:off x="4762500" y="19718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9A03DA5-D916-4CAB-3203-88E6E962E135}"/>
              </a:ext>
            </a:extLst>
          </p:cNvPr>
          <p:cNvSpPr txBox="1"/>
          <p:nvPr/>
        </p:nvSpPr>
        <p:spPr>
          <a:xfrm>
            <a:off x="651510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E607D0F-1638-E2ED-5C6C-C7FD8C40CE3E}"/>
              </a:ext>
            </a:extLst>
          </p:cNvPr>
          <p:cNvSpPr txBox="1"/>
          <p:nvPr/>
        </p:nvSpPr>
        <p:spPr>
          <a:xfrm>
            <a:off x="4762500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57D5A77-6028-71D6-5EEA-FEBDE0ACDEF2}"/>
              </a:ext>
            </a:extLst>
          </p:cNvPr>
          <p:cNvSpPr txBox="1"/>
          <p:nvPr/>
        </p:nvSpPr>
        <p:spPr>
          <a:xfrm>
            <a:off x="5057775" y="24290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52BB4AF-F3C3-09F5-5967-8FBDCFA7A574}"/>
              </a:ext>
            </a:extLst>
          </p:cNvPr>
          <p:cNvSpPr txBox="1"/>
          <p:nvPr/>
        </p:nvSpPr>
        <p:spPr>
          <a:xfrm>
            <a:off x="67913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CCD168F-0E33-F872-524E-6F60AE7D3328}"/>
              </a:ext>
            </a:extLst>
          </p:cNvPr>
          <p:cNvSpPr txBox="1"/>
          <p:nvPr/>
        </p:nvSpPr>
        <p:spPr>
          <a:xfrm>
            <a:off x="50863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2B00375-4950-C969-51F5-1B1E0BB79664}"/>
              </a:ext>
            </a:extLst>
          </p:cNvPr>
          <p:cNvSpPr txBox="1"/>
          <p:nvPr/>
        </p:nvSpPr>
        <p:spPr>
          <a:xfrm>
            <a:off x="5353050" y="29052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3C7495B-DCF0-0129-3601-A91D27C157BB}"/>
              </a:ext>
            </a:extLst>
          </p:cNvPr>
          <p:cNvSpPr txBox="1"/>
          <p:nvPr/>
        </p:nvSpPr>
        <p:spPr>
          <a:xfrm>
            <a:off x="7038975" y="1581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62398D5-73CB-AD2A-DB8E-F4AE806FD14B}"/>
              </a:ext>
            </a:extLst>
          </p:cNvPr>
          <p:cNvSpPr txBox="1"/>
          <p:nvPr/>
        </p:nvSpPr>
        <p:spPr>
          <a:xfrm>
            <a:off x="5362575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7F3D1E3-191B-27CA-9E76-553A1B7C3C55}"/>
              </a:ext>
            </a:extLst>
          </p:cNvPr>
          <p:cNvSpPr txBox="1"/>
          <p:nvPr/>
        </p:nvSpPr>
        <p:spPr>
          <a:xfrm>
            <a:off x="5638800" y="34291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FC30E7A-E7BD-28B5-924A-191CEC58AE0B}"/>
              </a:ext>
            </a:extLst>
          </p:cNvPr>
          <p:cNvSpPr txBox="1"/>
          <p:nvPr/>
        </p:nvSpPr>
        <p:spPr>
          <a:xfrm>
            <a:off x="729615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7AFADA7-7D28-5844-EE39-094576F2F1C9}"/>
              </a:ext>
            </a:extLst>
          </p:cNvPr>
          <p:cNvSpPr txBox="1"/>
          <p:nvPr/>
        </p:nvSpPr>
        <p:spPr>
          <a:xfrm>
            <a:off x="980122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E4D0CB2-4408-C2EF-52D5-98B811F0D5E2}"/>
              </a:ext>
            </a:extLst>
          </p:cNvPr>
          <p:cNvSpPr txBox="1"/>
          <p:nvPr/>
        </p:nvSpPr>
        <p:spPr>
          <a:xfrm>
            <a:off x="8048625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B939B9C-8685-E5DA-A61D-8A70CFE2C692}"/>
              </a:ext>
            </a:extLst>
          </p:cNvPr>
          <p:cNvSpPr txBox="1"/>
          <p:nvPr/>
        </p:nvSpPr>
        <p:spPr>
          <a:xfrm>
            <a:off x="8324850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BC79841-B348-7136-6C34-1ECD3D1E6838}"/>
              </a:ext>
            </a:extLst>
          </p:cNvPr>
          <p:cNvSpPr txBox="1"/>
          <p:nvPr/>
        </p:nvSpPr>
        <p:spPr>
          <a:xfrm>
            <a:off x="10039350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7B56FFA-D3A1-A341-88CB-D00E69427582}"/>
              </a:ext>
            </a:extLst>
          </p:cNvPr>
          <p:cNvSpPr txBox="1"/>
          <p:nvPr/>
        </p:nvSpPr>
        <p:spPr>
          <a:xfrm>
            <a:off x="8353425" y="20575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5DE0EEA-7E29-D1BD-56D4-D6E78A60F551}"/>
              </a:ext>
            </a:extLst>
          </p:cNvPr>
          <p:cNvSpPr txBox="1"/>
          <p:nvPr/>
        </p:nvSpPr>
        <p:spPr>
          <a:xfrm>
            <a:off x="8601075" y="20670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70C2ADF-73A2-C3C0-FE97-469D5803BDFF}"/>
              </a:ext>
            </a:extLst>
          </p:cNvPr>
          <p:cNvSpPr txBox="1"/>
          <p:nvPr/>
        </p:nvSpPr>
        <p:spPr>
          <a:xfrm>
            <a:off x="103155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AE19027-B2FF-3280-A7FB-10FEA5FCEB10}"/>
              </a:ext>
            </a:extLst>
          </p:cNvPr>
          <p:cNvSpPr txBox="1"/>
          <p:nvPr/>
        </p:nvSpPr>
        <p:spPr>
          <a:xfrm>
            <a:off x="8620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D1C6926-A6D6-F81B-74C3-FAEC5A6DE1DF}"/>
              </a:ext>
            </a:extLst>
          </p:cNvPr>
          <p:cNvSpPr txBox="1"/>
          <p:nvPr/>
        </p:nvSpPr>
        <p:spPr>
          <a:xfrm>
            <a:off x="8915400" y="25147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AACDCD07-068C-50E0-FED9-7494DAA1001B}"/>
              </a:ext>
            </a:extLst>
          </p:cNvPr>
          <p:cNvSpPr txBox="1"/>
          <p:nvPr/>
        </p:nvSpPr>
        <p:spPr>
          <a:xfrm>
            <a:off x="106203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9966D08-BE40-F0EA-F90E-CE682162742C}"/>
              </a:ext>
            </a:extLst>
          </p:cNvPr>
          <p:cNvSpPr txBox="1"/>
          <p:nvPr/>
        </p:nvSpPr>
        <p:spPr>
          <a:xfrm>
            <a:off x="8963025" y="29147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73DFBCF-6CBC-461D-D2F8-17A97548A135}"/>
              </a:ext>
            </a:extLst>
          </p:cNvPr>
          <p:cNvSpPr txBox="1"/>
          <p:nvPr/>
        </p:nvSpPr>
        <p:spPr>
          <a:xfrm>
            <a:off x="9239250" y="29243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82F18BD-78FE-F9B2-6F2F-BE00056FABAF}"/>
              </a:ext>
            </a:extLst>
          </p:cNvPr>
          <p:cNvSpPr txBox="1"/>
          <p:nvPr/>
        </p:nvSpPr>
        <p:spPr>
          <a:xfrm>
            <a:off x="108870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06D6A4B-4B49-B58F-80E3-EE927B5D0C74}"/>
              </a:ext>
            </a:extLst>
          </p:cNvPr>
          <p:cNvSpPr txBox="1"/>
          <p:nvPr/>
        </p:nvSpPr>
        <p:spPr>
          <a:xfrm>
            <a:off x="9248775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086AE76-0576-CBE2-97C5-4D76EC90D2A3}"/>
              </a:ext>
            </a:extLst>
          </p:cNvPr>
          <p:cNvSpPr txBox="1"/>
          <p:nvPr/>
        </p:nvSpPr>
        <p:spPr>
          <a:xfrm>
            <a:off x="9525000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A4D623E-02D3-195B-3979-C145118657CA}"/>
              </a:ext>
            </a:extLst>
          </p:cNvPr>
          <p:cNvSpPr txBox="1"/>
          <p:nvPr/>
        </p:nvSpPr>
        <p:spPr>
          <a:xfrm>
            <a:off x="111537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A1DE4491-8F9D-E64D-66B2-2642307AA9FA}"/>
              </a:ext>
            </a:extLst>
          </p:cNvPr>
          <p:cNvSpPr txBox="1"/>
          <p:nvPr/>
        </p:nvSpPr>
        <p:spPr>
          <a:xfrm>
            <a:off x="9553575" y="38291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0725149" cy="1248103"/>
            <a:chOff x="457200" y="275897"/>
            <a:chExt cx="1072514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9810749" cy="1014237"/>
              <a:chOff x="1371600" y="484363"/>
              <a:chExt cx="981074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484363"/>
                <a:ext cx="981074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90725" y="685014"/>
                <a:ext cx="86010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 Nam thực hiện hai phép chia như sau: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A409C7-FFE1-3815-FFEF-43D7A7266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412" y="2105024"/>
            <a:ext cx="9364675" cy="303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86B1FE-64B0-38B4-D889-21EB59500111}"/>
              </a:ext>
            </a:extLst>
          </p:cNvPr>
          <p:cNvSpPr txBox="1"/>
          <p:nvPr/>
        </p:nvSpPr>
        <p:spPr>
          <a:xfrm>
            <a:off x="438150" y="5867400"/>
            <a:ext cx="1144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998BEE63-3740-9687-9FAC-64AFAF3841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79" y="1904998"/>
            <a:ext cx="794907" cy="809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708D93-50B7-DF6C-7A3D-D881A58229D0}"/>
              </a:ext>
            </a:extLst>
          </p:cNvPr>
          <p:cNvSpPr txBox="1"/>
          <p:nvPr/>
        </p:nvSpPr>
        <p:spPr>
          <a:xfrm>
            <a:off x="4171950" y="2743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49F9739-BB5F-19E5-A7E2-5602993BA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837" y="4329112"/>
            <a:ext cx="3652838" cy="604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83C03A-5FA5-8AFF-B6D3-9B1BBA1D9202}"/>
              </a:ext>
            </a:extLst>
          </p:cNvPr>
          <p:cNvSpPr txBox="1"/>
          <p:nvPr/>
        </p:nvSpPr>
        <p:spPr>
          <a:xfrm>
            <a:off x="2943225" y="40957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B0CD9E-720D-CBCD-47DC-48FB7154AB5D}"/>
              </a:ext>
            </a:extLst>
          </p:cNvPr>
          <p:cNvSpPr txBox="1"/>
          <p:nvPr/>
        </p:nvSpPr>
        <p:spPr>
          <a:xfrm>
            <a:off x="1771650" y="45910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32 024 : 7 = 4 574 (dư 6)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A405B253-DA6F-E395-6205-B67AE00312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04" y="1828798"/>
            <a:ext cx="794907" cy="8096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7C5D9C8-A922-0C7F-0C50-1103E90B6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068" y="3707916"/>
            <a:ext cx="1262893" cy="5360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65CEBEC-1688-E124-F3C1-644AAFC73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1117" y="2811738"/>
            <a:ext cx="307405" cy="6985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F349443-7410-6E69-F4A5-937B54AC5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2155" y="4334081"/>
            <a:ext cx="2854602" cy="536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EAF3418-1A05-7CC2-0C45-C184458E1F58}"/>
              </a:ext>
            </a:extLst>
          </p:cNvPr>
          <p:cNvSpPr txBox="1"/>
          <p:nvPr/>
        </p:nvSpPr>
        <p:spPr>
          <a:xfrm>
            <a:off x="9648825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2B70F4-62C4-4665-85D2-C39AC1A1CEFA}"/>
              </a:ext>
            </a:extLst>
          </p:cNvPr>
          <p:cNvSpPr txBox="1"/>
          <p:nvPr/>
        </p:nvSpPr>
        <p:spPr>
          <a:xfrm>
            <a:off x="81915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5BCC63E-9F1F-9487-6136-EB25B270434A}"/>
              </a:ext>
            </a:extLst>
          </p:cNvPr>
          <p:cNvSpPr txBox="1"/>
          <p:nvPr/>
        </p:nvSpPr>
        <p:spPr>
          <a:xfrm>
            <a:off x="8382000" y="41243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B969CEF-22B3-7CDC-AD1E-669ADB5734A2}"/>
              </a:ext>
            </a:extLst>
          </p:cNvPr>
          <p:cNvSpPr txBox="1"/>
          <p:nvPr/>
        </p:nvSpPr>
        <p:spPr>
          <a:xfrm>
            <a:off x="9848850" y="272415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0027C14-5B6B-33C2-2730-7E245CFB3327}"/>
              </a:ext>
            </a:extLst>
          </p:cNvPr>
          <p:cNvSpPr txBox="1"/>
          <p:nvPr/>
        </p:nvSpPr>
        <p:spPr>
          <a:xfrm>
            <a:off x="8382000" y="4467225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9B94C88-3D93-FC5B-CF3B-FCB145043C12}"/>
              </a:ext>
            </a:extLst>
          </p:cNvPr>
          <p:cNvSpPr txBox="1"/>
          <p:nvPr/>
        </p:nvSpPr>
        <p:spPr>
          <a:xfrm>
            <a:off x="7277100" y="4905375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135 612 : 6 = 22 602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0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TOÁN 4. BÀI 39. CHIA SỐ CÓ MỘT CHỮ SỐ"/>
  <p:tag name="ISPRING_ULTRA_SCORM_COURSE_ID" val="F3618F42-209E-43A3-BFAE-E1DAABD579C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NHƯ\\k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4. BÀI 39. CHIA SỐ CÓ MỘT CHỮ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D0DCC4-29BE-4E64-8519-83B83A5109D7}:26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C65EB3-F14E-446B-85BB-7FAA6809C4A7}:26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C4E04B-3F06-42B9-A609-46274A7A4DDB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F3700B-CD7E-40FD-B83D-40DFFAF0FED5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14C3A4-BEDF-46A0-876B-0E13256F1491}:26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587272-0125-4CD7-8399-1B28F1B203F6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9A5FFA-393C-4187-B43C-696390E15F34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2AF12C-6F75-47F6-99E4-ADBDCD1EE372}:26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143E82-DD92-4895-B9C9-6FE328E82137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502365-65BE-4454-BC32-F857A41770C2}:2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233B5E-F1B1-4FF6-BC29-EAD793094688}:26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590</Words>
  <Application>Microsoft Office PowerPoint</Application>
  <PresentationFormat>Widescreen</PresentationFormat>
  <Paragraphs>137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Bebas Neue</vt:lpstr>
      <vt:lpstr>Calibri</vt:lpstr>
      <vt:lpstr>Cambria</vt:lpstr>
      <vt:lpstr>Karla</vt:lpstr>
      <vt:lpstr>Love Ya Like A Sister</vt:lpstr>
      <vt:lpstr>SVN-Gretoon</vt:lpstr>
      <vt:lpstr>等线</vt:lpstr>
      <vt:lpstr>等线 Light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4. BÀI 39. CHIA SỐ CÓ MỘT CHỮ SỐ</dc:title>
  <dc:creator>Thao Tran</dc:creator>
  <cp:lastModifiedBy>AutoBVT</cp:lastModifiedBy>
  <cp:revision>41</cp:revision>
  <dcterms:created xsi:type="dcterms:W3CDTF">2023-10-25T01:07:40Z</dcterms:created>
  <dcterms:modified xsi:type="dcterms:W3CDTF">2024-01-19T05:49:15Z</dcterms:modified>
</cp:coreProperties>
</file>