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notesMasterIdLst>
    <p:notesMasterId r:id="rId20"/>
  </p:notesMasterIdLst>
  <p:sldIdLst>
    <p:sldId id="360" r:id="rId4"/>
    <p:sldId id="364" r:id="rId5"/>
    <p:sldId id="362" r:id="rId6"/>
    <p:sldId id="366" r:id="rId7"/>
    <p:sldId id="368" r:id="rId8"/>
    <p:sldId id="370" r:id="rId9"/>
    <p:sldId id="371" r:id="rId10"/>
    <p:sldId id="377" r:id="rId11"/>
    <p:sldId id="378" r:id="rId12"/>
    <p:sldId id="379" r:id="rId13"/>
    <p:sldId id="381" r:id="rId14"/>
    <p:sldId id="382" r:id="rId15"/>
    <p:sldId id="383" r:id="rId16"/>
    <p:sldId id="384" r:id="rId17"/>
    <p:sldId id="372" r:id="rId18"/>
    <p:sldId id="348"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0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9AAF6-D7D6-49C8-B279-6412380CBAB8}" type="datetimeFigureOut">
              <a:rPr lang="en-US" smtClean="0"/>
              <a:t>19-Jan-24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63753-F612-4FCE-BCC6-9C0905A418AC}" type="slidenum">
              <a:rPr lang="en-US" smtClean="0"/>
              <a:t>‹#›</a:t>
            </a:fld>
            <a:endParaRPr lang="en-US"/>
          </a:p>
        </p:txBody>
      </p:sp>
    </p:spTree>
    <p:extLst>
      <p:ext uri="{BB962C8B-B14F-4D97-AF65-F5344CB8AC3E}">
        <p14:creationId xmlns:p14="http://schemas.microsoft.com/office/powerpoint/2010/main" val="58165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63753-F612-4FCE-BCC6-9C0905A418AC}" type="slidenum">
              <a:rPr lang="en-US" smtClean="0"/>
              <a:t>1</a:t>
            </a:fld>
            <a:endParaRPr lang="en-US"/>
          </a:p>
        </p:txBody>
      </p:sp>
    </p:spTree>
    <p:extLst>
      <p:ext uri="{BB962C8B-B14F-4D97-AF65-F5344CB8AC3E}">
        <p14:creationId xmlns:p14="http://schemas.microsoft.com/office/powerpoint/2010/main" val="2728090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xml"/><Relationship Id="rId16" Type="http://schemas.openxmlformats.org/officeDocument/2006/relationships/image" Target="../media/image13.png"/><Relationship Id="rId1" Type="http://schemas.openxmlformats.org/officeDocument/2006/relationships/tags" Target="../tags/tag1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16.xml"/><Relationship Id="rId1" Type="http://schemas.openxmlformats.org/officeDocument/2006/relationships/tags" Target="../tags/tag2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5"/>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6"/>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7"/>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8"/>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9"/>
          <a:stretch>
            <a:fillRect/>
          </a:stretch>
        </p:blipFill>
        <p:spPr>
          <a:xfrm>
            <a:off x="0" y="-94615"/>
            <a:ext cx="2000250" cy="4429125"/>
          </a:xfrm>
          <a:prstGeom prst="rect">
            <a:avLst/>
          </a:prstGeom>
        </p:spPr>
      </p:pic>
      <p:pic>
        <p:nvPicPr>
          <p:cNvPr id="11" name="图片 10" descr="17"/>
          <p:cNvPicPr>
            <a:picLocks noChangeAspect="1"/>
          </p:cNvPicPr>
          <p:nvPr/>
        </p:nvPicPr>
        <p:blipFill>
          <a:blip r:embed="rId10"/>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1"/>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2"/>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3"/>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 xmlns:a16="http://schemas.microsoft.com/office/drawing/2014/main" id="{4C47C49D-96D6-18E2-5ED6-112201FAD242}"/>
              </a:ext>
            </a:extLst>
          </p:cNvPr>
          <p:cNvPicPr>
            <a:picLocks noChangeAspect="1"/>
          </p:cNvPicPr>
          <p:nvPr/>
        </p:nvPicPr>
        <p:blipFill>
          <a:blip r:embed="rId15">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 xmlns:a16="http://schemas.microsoft.com/office/drawing/2014/main" id="{2C215B20-8E36-EF06-6361-AE8AB780A5F3}"/>
              </a:ext>
            </a:extLst>
          </p:cNvPr>
          <p:cNvPicPr>
            <a:picLocks noChangeAspect="1"/>
          </p:cNvPicPr>
          <p:nvPr/>
        </p:nvPicPr>
        <p:blipFill>
          <a:blip r:embed="rId16"/>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 xmlns:a16="http://schemas.microsoft.com/office/drawing/2014/main" id="{B0E14B7C-8E52-A34A-BD0D-41A69CE1056A}"/>
                </a:ext>
              </a:extLst>
            </p:cNvPr>
            <p:cNvPicPr>
              <a:picLocks noChangeAspect="1"/>
            </p:cNvPicPr>
            <p:nvPr/>
          </p:nvPicPr>
          <p:blipFill>
            <a:blip r:embed="rId3"/>
            <a:stretch>
              <a:fillRect/>
            </a:stretch>
          </p:blipFill>
          <p:spPr>
            <a:xfrm>
              <a:off x="1546893" y="1544627"/>
              <a:ext cx="9553073" cy="1140308"/>
            </a:xfrm>
            <a:prstGeom prst="rect">
              <a:avLst/>
            </a:prstGeom>
          </p:spPr>
        </p:pic>
        <p:sp>
          <p:nvSpPr>
            <p:cNvPr id="10" name="文本框 7">
              <a:extLst>
                <a:ext uri="{FF2B5EF4-FFF2-40B4-BE49-F238E27FC236}">
                  <a16:creationId xmlns=""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x-none"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 xmlns:a16="http://schemas.microsoft.com/office/drawing/2014/main" id="{530A1FFB-0F77-588F-5A2A-E1F54551CDBF}"/>
              </a:ext>
            </a:extLst>
          </p:cNvPr>
          <p:cNvPicPr>
            <a:picLocks noChangeAspect="1"/>
          </p:cNvPicPr>
          <p:nvPr/>
        </p:nvPicPr>
        <p:blipFill>
          <a:blip r:embed="rId4"/>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 xmlns:a16="http://schemas.microsoft.com/office/drawing/2014/main" id="{F5084B0D-E51F-D36E-C428-58AF4E0B3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x-none"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 xmlns:a16="http://schemas.microsoft.com/office/drawing/2014/main" id="{12C875F5-7BDE-35E5-A60D-253B87FD5D33}"/>
              </a:ext>
            </a:extLst>
          </p:cNvPr>
          <p:cNvPicPr>
            <a:picLocks noChangeAspect="1"/>
          </p:cNvPicPr>
          <p:nvPr/>
        </p:nvPicPr>
        <p:blipFill>
          <a:blip r:embed="rId4"/>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 xmlns:a16="http://schemas.microsoft.com/office/drawing/2014/main" id="{F5084B0D-E51F-D36E-C428-58AF4E0B3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x-none"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 xmlns:a16="http://schemas.microsoft.com/office/drawing/2014/main" id="{12C875F5-7BDE-35E5-A60D-253B87FD5D33}"/>
              </a:ext>
            </a:extLst>
          </p:cNvPr>
          <p:cNvPicPr>
            <a:picLocks noChangeAspect="1"/>
          </p:cNvPicPr>
          <p:nvPr/>
        </p:nvPicPr>
        <p:blipFill>
          <a:blip r:embed="rId4"/>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 xmlns:a16="http://schemas.microsoft.com/office/drawing/2014/main" id="{F5084B0D-E51F-D36E-C428-58AF4E0B3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x-none"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 xmlns:a16="http://schemas.microsoft.com/office/drawing/2014/main" id="{12C875F5-7BDE-35E5-A60D-253B87FD5D33}"/>
              </a:ext>
            </a:extLst>
          </p:cNvPr>
          <p:cNvPicPr>
            <a:picLocks noChangeAspect="1"/>
          </p:cNvPicPr>
          <p:nvPr/>
        </p:nvPicPr>
        <p:blipFill>
          <a:blip r:embed="rId4"/>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 xmlns:a16="http://schemas.microsoft.com/office/drawing/2014/main" id="{F5084B0D-E51F-D36E-C428-58AF4E0B3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x-none"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 xmlns:a16="http://schemas.microsoft.com/office/drawing/2014/main" id="{12C875F5-7BDE-35E5-A60D-253B87FD5D33}"/>
              </a:ext>
            </a:extLst>
          </p:cNvPr>
          <p:cNvPicPr>
            <a:picLocks noChangeAspect="1"/>
          </p:cNvPicPr>
          <p:nvPr/>
        </p:nvPicPr>
        <p:blipFill>
          <a:blip r:embed="rId4"/>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3"/>
          <a:srcRect/>
          <a:stretch>
            <a:fillRect/>
          </a:stretch>
        </p:blipFill>
        <p:spPr>
          <a:xfrm>
            <a:off x="2745105" y="3086735"/>
            <a:ext cx="2352040" cy="2053590"/>
          </a:xfrm>
          <a:prstGeom prst="rect">
            <a:avLst/>
          </a:prstGeom>
        </p:spPr>
      </p:pic>
    </p:spTree>
    <p:custDataLst>
      <p:tags r:id="rId1"/>
    </p:custDataLst>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1166B5E2-DC94-43AF-8C56-DC89A3E838B6}"/>
              </a:ext>
            </a:extLst>
          </p:cNvPr>
          <p:cNvPicPr>
            <a:picLocks noChangeAspect="1"/>
          </p:cNvPicPr>
          <p:nvPr/>
        </p:nvPicPr>
        <p:blipFill>
          <a:blip r:embed="rId3"/>
          <a:stretch>
            <a:fillRect/>
          </a:stretch>
        </p:blipFill>
        <p:spPr>
          <a:xfrm>
            <a:off x="0" y="0"/>
            <a:ext cx="12192000" cy="6857999"/>
          </a:xfrm>
          <a:prstGeom prst="rect">
            <a:avLst/>
          </a:prstGeom>
        </p:spPr>
      </p:pic>
      <p:pic>
        <p:nvPicPr>
          <p:cNvPr id="31" name="图片 30">
            <a:extLst>
              <a:ext uri="{FF2B5EF4-FFF2-40B4-BE49-F238E27FC236}">
                <a16:creationId xmlns="" xmlns:a16="http://schemas.microsoft.com/office/drawing/2014/main" id="{AEB90AC0-1AEA-4C15-8ED6-166E4CCDAE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 xmlns:a16="http://schemas.microsoft.com/office/drawing/2014/main" id="{61EB365F-D371-41EB-971B-ECE109FD02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 xmlns:a16="http://schemas.microsoft.com/office/drawing/2014/main" id="{BADB8D3C-9819-47E9-974B-4DC68403D259}"/>
              </a:ext>
            </a:extLst>
          </p:cNvPr>
          <p:cNvPicPr>
            <a:picLocks noChangeAspect="1"/>
          </p:cNvPicPr>
          <p:nvPr/>
        </p:nvPicPr>
        <p:blipFill>
          <a:blip r:embed="rId6"/>
          <a:stretch>
            <a:fillRect/>
          </a:stretch>
        </p:blipFill>
        <p:spPr>
          <a:xfrm>
            <a:off x="0" y="3797808"/>
            <a:ext cx="12192000" cy="3060192"/>
          </a:xfrm>
          <a:prstGeom prst="rect">
            <a:avLst/>
          </a:prstGeom>
        </p:spPr>
      </p:pic>
      <p:sp>
        <p:nvSpPr>
          <p:cNvPr id="18" name="文本框 17">
            <a:extLst>
              <a:ext uri="{FF2B5EF4-FFF2-40B4-BE49-F238E27FC236}">
                <a16:creationId xmlns=""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 xmlns:a16="http://schemas.microsoft.com/office/drawing/2014/main" id="{8DE26421-E16E-495A-B3E0-B8241DAD2E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 xmlns:a16="http://schemas.microsoft.com/office/drawing/2014/main" id="{4789E22A-731D-410C-8AC6-8C1FC77ABD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 xmlns:a16="http://schemas.microsoft.com/office/drawing/2014/main" id="{58AB5470-20FB-4098-8E09-C8E5583726D8}"/>
              </a:ext>
            </a:extLst>
          </p:cNvPr>
          <p:cNvPicPr>
            <a:picLocks noChangeAspect="1"/>
          </p:cNvPicPr>
          <p:nvPr/>
        </p:nvPicPr>
        <p:blipFill>
          <a:blip r:embed="rId9"/>
          <a:stretch>
            <a:fillRect/>
          </a:stretch>
        </p:blipFill>
        <p:spPr>
          <a:xfrm>
            <a:off x="1066149" y="2818619"/>
            <a:ext cx="2743854" cy="3489466"/>
          </a:xfrm>
          <a:prstGeom prst="rect">
            <a:avLst/>
          </a:prstGeom>
        </p:spPr>
      </p:pic>
    </p:spTree>
    <p:custDataLst>
      <p:tags r:id="rId1"/>
    </p:custDataLst>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3"/>
          <a:srcRect/>
          <a:stretch>
            <a:fillRect/>
          </a:stretch>
        </p:blipFill>
        <p:spPr>
          <a:xfrm>
            <a:off x="2745105" y="3086735"/>
            <a:ext cx="2352040" cy="2053590"/>
          </a:xfrm>
          <a:prstGeom prst="rect">
            <a:avLst/>
          </a:prstGeom>
        </p:spPr>
      </p:pic>
      <p:pic>
        <p:nvPicPr>
          <p:cNvPr id="3" name="Picture 2">
            <a:extLst>
              <a:ext uri="{FF2B5EF4-FFF2-40B4-BE49-F238E27FC236}">
                <a16:creationId xmlns="" xmlns:a16="http://schemas.microsoft.com/office/drawing/2014/main" id="{31331AB6-D43D-8796-A780-07C8FFD4E040}"/>
              </a:ext>
            </a:extLst>
          </p:cNvPr>
          <p:cNvPicPr>
            <a:picLocks noChangeAspect="1"/>
          </p:cNvPicPr>
          <p:nvPr/>
        </p:nvPicPr>
        <p:blipFill>
          <a:blip r:embed="rId4"/>
          <a:stretch>
            <a:fillRect/>
          </a:stretch>
        </p:blipFill>
        <p:spPr>
          <a:xfrm>
            <a:off x="4927262" y="1947497"/>
            <a:ext cx="4871126" cy="4029805"/>
          </a:xfrm>
          <a:prstGeom prst="rect">
            <a:avLst/>
          </a:prstGeom>
        </p:spPr>
      </p:pic>
    </p:spTree>
    <p:custDataLst>
      <p:tags r:id="rId1"/>
    </p:custDataLst>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 xmlns:a16="http://schemas.microsoft.com/office/drawing/2014/main" id="{A766523A-36E6-4ABD-B5F6-635F3921E775}"/>
              </a:ext>
            </a:extLst>
          </p:cNvPr>
          <p:cNvPicPr>
            <a:picLocks noChangeAspect="1"/>
          </p:cNvPicPr>
          <p:nvPr/>
        </p:nvPicPr>
        <p:blipFill>
          <a:blip r:embed="rId3"/>
          <a:stretch>
            <a:fillRect/>
          </a:stretch>
        </p:blipFill>
        <p:spPr>
          <a:xfrm>
            <a:off x="494635" y="452372"/>
            <a:ext cx="2770767" cy="740323"/>
          </a:xfrm>
          <a:prstGeom prst="rect">
            <a:avLst/>
          </a:prstGeom>
        </p:spPr>
      </p:pic>
      <p:sp>
        <p:nvSpPr>
          <p:cNvPr id="11" name="文本框 19">
            <a:extLst>
              <a:ext uri="{FF2B5EF4-FFF2-40B4-BE49-F238E27FC236}">
                <a16:creationId xmlns=""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x-none"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x-none"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 xmlns:a16="http://schemas.microsoft.com/office/drawing/2014/main" id="{A766523A-36E6-4ABD-B5F6-635F3921E775}"/>
              </a:ext>
            </a:extLst>
          </p:cNvPr>
          <p:cNvPicPr>
            <a:picLocks noChangeAspect="1"/>
          </p:cNvPicPr>
          <p:nvPr/>
        </p:nvPicPr>
        <p:blipFill>
          <a:blip r:embed="rId3"/>
          <a:stretch>
            <a:fillRect/>
          </a:stretch>
        </p:blipFill>
        <p:spPr>
          <a:xfrm>
            <a:off x="773104" y="1081403"/>
            <a:ext cx="2770767" cy="740323"/>
          </a:xfrm>
          <a:prstGeom prst="rect">
            <a:avLst/>
          </a:prstGeom>
        </p:spPr>
      </p:pic>
      <p:sp>
        <p:nvSpPr>
          <p:cNvPr id="9" name="文本框 19">
            <a:extLst>
              <a:ext uri="{FF2B5EF4-FFF2-40B4-BE49-F238E27FC236}">
                <a16:creationId xmlns=""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 xmlns:a16="http://schemas.microsoft.com/office/drawing/2014/main" id="{AEF95543-E7E6-BBF2-7FA7-E88A067DAC2C}"/>
              </a:ext>
            </a:extLst>
          </p:cNvPr>
          <p:cNvPicPr>
            <a:picLocks noChangeAspect="1"/>
          </p:cNvPicPr>
          <p:nvPr/>
        </p:nvPicPr>
        <p:blipFill>
          <a:blip r:embed="rId4"/>
          <a:stretch>
            <a:fillRect/>
          </a:stretch>
        </p:blipFill>
        <p:spPr>
          <a:xfrm>
            <a:off x="1728787" y="2181225"/>
            <a:ext cx="9210129" cy="3619500"/>
          </a:xfrm>
          <a:prstGeom prst="rect">
            <a:avLst/>
          </a:prstGeom>
        </p:spPr>
      </p:pic>
    </p:spTree>
    <p:custDataLst>
      <p:tags r:id="rId1"/>
    </p:custDataLst>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x-none"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x-none"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 xmlns:a16="http://schemas.microsoft.com/office/drawing/2014/main" id="{A2375E6A-32FA-38CC-2924-A8BBEBD5AF3B}"/>
                </a:ext>
              </a:extLst>
            </p:cNvPr>
            <p:cNvPicPr>
              <a:picLocks noChangeAspect="1"/>
            </p:cNvPicPr>
            <p:nvPr/>
          </p:nvPicPr>
          <p:blipFill>
            <a:blip r:embed="rId3"/>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custDataLst>
      <p:tags r:id="rId1"/>
    </p:custDataLst>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 xmlns:a16="http://schemas.microsoft.com/office/drawing/2014/main" id="{B0E14B7C-8E52-A34A-BD0D-41A69CE1056A}"/>
                </a:ext>
              </a:extLst>
            </p:cNvPr>
            <p:cNvPicPr>
              <a:picLocks noChangeAspect="1"/>
            </p:cNvPicPr>
            <p:nvPr/>
          </p:nvPicPr>
          <p:blipFill>
            <a:blip r:embed="rId3"/>
            <a:stretch>
              <a:fillRect/>
            </a:stretch>
          </p:blipFill>
          <p:spPr>
            <a:xfrm>
              <a:off x="1546893" y="1544627"/>
              <a:ext cx="9553073" cy="1140308"/>
            </a:xfrm>
            <a:prstGeom prst="rect">
              <a:avLst/>
            </a:prstGeom>
          </p:spPr>
        </p:pic>
        <p:sp>
          <p:nvSpPr>
            <p:cNvPr id="10" name="文本框 7">
              <a:extLst>
                <a:ext uri="{FF2B5EF4-FFF2-40B4-BE49-F238E27FC236}">
                  <a16:creationId xmlns=""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x-none"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 xmlns:a16="http://schemas.microsoft.com/office/drawing/2014/main" id="{A2375E6A-32FA-38CC-2924-A8BBEBD5AF3B}"/>
                </a:ext>
              </a:extLst>
            </p:cNvPr>
            <p:cNvPicPr>
              <a:picLocks noChangeAspect="1"/>
            </p:cNvPicPr>
            <p:nvPr/>
          </p:nvPicPr>
          <p:blipFill>
            <a:blip r:embed="rId3"/>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custDataLst>
      <p:tags r:id="rId1"/>
    </p:custDataLst>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 xmlns:a16="http://schemas.microsoft.com/office/drawing/2014/main" id="{18DC36A9-ADFD-CD61-2C80-5716ED4B39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 xmlns:a16="http://schemas.microsoft.com/office/drawing/2014/main" id="{5E2AB034-8A2A-1573-914F-3D4EAAD6CC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 xmlns:a16="http://schemas.microsoft.com/office/drawing/2014/main" id="{3F440A49-4C33-319C-7975-3272E0ED8BF9}"/>
              </a:ext>
            </a:extLst>
          </p:cNvPr>
          <p:cNvPicPr>
            <a:picLocks noChangeAspect="1"/>
          </p:cNvPicPr>
          <p:nvPr/>
        </p:nvPicPr>
        <p:blipFill>
          <a:blip r:embed="rId4"/>
          <a:stretch>
            <a:fillRect/>
          </a:stretch>
        </p:blipFill>
        <p:spPr>
          <a:xfrm>
            <a:off x="4831717" y="528391"/>
            <a:ext cx="2871465" cy="1286367"/>
          </a:xfrm>
          <a:prstGeom prst="rect">
            <a:avLst/>
          </a:prstGeom>
        </p:spPr>
      </p:pic>
    </p:spTree>
    <p:custDataLst>
      <p:tags r:id="rId1"/>
    </p:custDataLst>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C2F384C-27BB-467A-89D0-E69B827A697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NHƯ\\k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PP LTVC CÂU"/>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GENSWF_SLIDE_UID" val="{AE7F6752-F404-4AE2-B783-A59808C06D01}:360"/>
</p:tagLst>
</file>

<file path=ppt/tags/tag14.xml><?xml version="1.0" encoding="utf-8"?>
<p:tagLst xmlns:a="http://schemas.openxmlformats.org/drawingml/2006/main" xmlns:r="http://schemas.openxmlformats.org/officeDocument/2006/relationships" xmlns:p="http://schemas.openxmlformats.org/presentationml/2006/main">
  <p:tag name="GENSWF_SLIDE_UID" val="{29B0F7DA-BE96-4048-BF24-AC04244BBAA6}:364"/>
</p:tagLst>
</file>

<file path=ppt/tags/tag15.xml><?xml version="1.0" encoding="utf-8"?>
<p:tagLst xmlns:a="http://schemas.openxmlformats.org/drawingml/2006/main" xmlns:r="http://schemas.openxmlformats.org/officeDocument/2006/relationships" xmlns:p="http://schemas.openxmlformats.org/presentationml/2006/main">
  <p:tag name="GENSWF_SLIDE_UID" val="{A49FD52F-1E2D-4732-8860-A9E05ABA2EA9}:362"/>
</p:tagLst>
</file>

<file path=ppt/tags/tag16.xml><?xml version="1.0" encoding="utf-8"?>
<p:tagLst xmlns:a="http://schemas.openxmlformats.org/drawingml/2006/main" xmlns:r="http://schemas.openxmlformats.org/officeDocument/2006/relationships" xmlns:p="http://schemas.openxmlformats.org/presentationml/2006/main">
  <p:tag name="GENSWF_SLIDE_UID" val="{1967F491-77CE-4B9E-8FF4-3884BD8F71CD}:366"/>
</p:tagLst>
</file>

<file path=ppt/tags/tag17.xml><?xml version="1.0" encoding="utf-8"?>
<p:tagLst xmlns:a="http://schemas.openxmlformats.org/drawingml/2006/main" xmlns:r="http://schemas.openxmlformats.org/officeDocument/2006/relationships" xmlns:p="http://schemas.openxmlformats.org/presentationml/2006/main">
  <p:tag name="GENSWF_SLIDE_UID" val="{992B2B15-27AC-452F-BCCA-4BF55B969F51}:368"/>
</p:tagLst>
</file>

<file path=ppt/tags/tag18.xml><?xml version="1.0" encoding="utf-8"?>
<p:tagLst xmlns:a="http://schemas.openxmlformats.org/drawingml/2006/main" xmlns:r="http://schemas.openxmlformats.org/officeDocument/2006/relationships" xmlns:p="http://schemas.openxmlformats.org/presentationml/2006/main">
  <p:tag name="GENSWF_SLIDE_UID" val="{ED72358F-B59D-4017-993F-2841ACA23567}:370"/>
</p:tagLst>
</file>

<file path=ppt/tags/tag19.xml><?xml version="1.0" encoding="utf-8"?>
<p:tagLst xmlns:a="http://schemas.openxmlformats.org/drawingml/2006/main" xmlns:r="http://schemas.openxmlformats.org/officeDocument/2006/relationships" xmlns:p="http://schemas.openxmlformats.org/presentationml/2006/main">
  <p:tag name="GENSWF_SLIDE_UID" val="{B07A2983-3743-4AFC-AFA3-22A74B405B09}:37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GENSWF_SLIDE_UID" val="{208E8732-9FE6-47E6-A5B9-4B16FE8E0E3F}:377"/>
</p:tagLst>
</file>

<file path=ppt/tags/tag21.xml><?xml version="1.0" encoding="utf-8"?>
<p:tagLst xmlns:a="http://schemas.openxmlformats.org/drawingml/2006/main" xmlns:r="http://schemas.openxmlformats.org/officeDocument/2006/relationships" xmlns:p="http://schemas.openxmlformats.org/presentationml/2006/main">
  <p:tag name="GENSWF_SLIDE_UID" val="{B818B5FE-B79E-4F85-B180-ABC5264097ED}:378"/>
</p:tagLst>
</file>

<file path=ppt/tags/tag22.xml><?xml version="1.0" encoding="utf-8"?>
<p:tagLst xmlns:a="http://schemas.openxmlformats.org/drawingml/2006/main" xmlns:r="http://schemas.openxmlformats.org/officeDocument/2006/relationships" xmlns:p="http://schemas.openxmlformats.org/presentationml/2006/main">
  <p:tag name="GENSWF_SLIDE_UID" val="{A401DFDE-EDF4-4546-A1DE-2C65AB8D6E6A}:379"/>
</p:tagLst>
</file>

<file path=ppt/tags/tag23.xml><?xml version="1.0" encoding="utf-8"?>
<p:tagLst xmlns:a="http://schemas.openxmlformats.org/drawingml/2006/main" xmlns:r="http://schemas.openxmlformats.org/officeDocument/2006/relationships" xmlns:p="http://schemas.openxmlformats.org/presentationml/2006/main">
  <p:tag name="GENSWF_SLIDE_UID" val="{C603876F-2D65-4BA4-8E10-4FCAFA3F3E4C}:381"/>
</p:tagLst>
</file>

<file path=ppt/tags/tag24.xml><?xml version="1.0" encoding="utf-8"?>
<p:tagLst xmlns:a="http://schemas.openxmlformats.org/drawingml/2006/main" xmlns:r="http://schemas.openxmlformats.org/officeDocument/2006/relationships" xmlns:p="http://schemas.openxmlformats.org/presentationml/2006/main">
  <p:tag name="GENSWF_SLIDE_UID" val="{8D4D05DB-5BB7-4BED-B421-B6524C721E4B}:382"/>
</p:tagLst>
</file>

<file path=ppt/tags/tag25.xml><?xml version="1.0" encoding="utf-8"?>
<p:tagLst xmlns:a="http://schemas.openxmlformats.org/drawingml/2006/main" xmlns:r="http://schemas.openxmlformats.org/officeDocument/2006/relationships" xmlns:p="http://schemas.openxmlformats.org/presentationml/2006/main">
  <p:tag name="GENSWF_SLIDE_UID" val="{312A1663-59D9-43B6-B057-CF7FDC77D7EE}:383"/>
</p:tagLst>
</file>

<file path=ppt/tags/tag26.xml><?xml version="1.0" encoding="utf-8"?>
<p:tagLst xmlns:a="http://schemas.openxmlformats.org/drawingml/2006/main" xmlns:r="http://schemas.openxmlformats.org/officeDocument/2006/relationships" xmlns:p="http://schemas.openxmlformats.org/presentationml/2006/main">
  <p:tag name="GENSWF_SLIDE_UID" val="{BB731B67-B5C3-407D-8E0D-7A38ABABD579}:384"/>
</p:tagLst>
</file>

<file path=ppt/tags/tag27.xml><?xml version="1.0" encoding="utf-8"?>
<p:tagLst xmlns:a="http://schemas.openxmlformats.org/drawingml/2006/main" xmlns:r="http://schemas.openxmlformats.org/officeDocument/2006/relationships" xmlns:p="http://schemas.openxmlformats.org/presentationml/2006/main">
  <p:tag name="GENSWF_SLIDE_UID" val="{4E6B7CDE-6947-4907-AFB7-9703B3C6532B}:372"/>
</p:tagLst>
</file>

<file path=ppt/tags/tag28.xml><?xml version="1.0" encoding="utf-8"?>
<p:tagLst xmlns:a="http://schemas.openxmlformats.org/drawingml/2006/main" xmlns:r="http://schemas.openxmlformats.org/officeDocument/2006/relationships" xmlns:p="http://schemas.openxmlformats.org/presentationml/2006/main">
  <p:tag name="GENSWF_SLIDE_UID" val="{BFB68EE4-8CA4-4F46-A0EB-08A90ADB0E9F}:34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526</Words>
  <Application>Microsoft Office PowerPoint</Application>
  <PresentationFormat>Widescreen</PresentationFormat>
  <Paragraphs>63</Paragraphs>
  <Slides>16</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微软雅黑</vt:lpstr>
      <vt:lpstr>#9Slide07 Cadena</vt:lpstr>
      <vt:lpstr>Arial</vt:lpstr>
      <vt:lpstr>Calibri</vt:lpstr>
      <vt:lpstr>Cambria</vt:lpstr>
      <vt:lpstr>Times New Roman</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LTVC CÂU</dc:title>
  <dc:creator>Thao Tran</dc:creator>
  <cp:lastModifiedBy>AutoBVT</cp:lastModifiedBy>
  <cp:revision>48</cp:revision>
  <dcterms:created xsi:type="dcterms:W3CDTF">2023-10-22T11:54:16Z</dcterms:created>
  <dcterms:modified xsi:type="dcterms:W3CDTF">2024-01-19T05:50:34Z</dcterms:modified>
</cp:coreProperties>
</file>