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445" r:id="rId3"/>
    <p:sldId id="447" r:id="rId4"/>
    <p:sldId id="434" r:id="rId5"/>
    <p:sldId id="448" r:id="rId6"/>
    <p:sldId id="431" r:id="rId7"/>
    <p:sldId id="444" r:id="rId8"/>
    <p:sldId id="443" r:id="rId9"/>
    <p:sldId id="449" r:id="rId10"/>
    <p:sldId id="451" r:id="rId11"/>
    <p:sldId id="452" r:id="rId12"/>
    <p:sldId id="45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3ABC8-C4DA-4C18-BC01-C617B859C588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53989-730D-41C1-8A71-BBDFDF69E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53989-730D-41C1-8A71-BBDFDF69E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Anh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301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55343" y="1119115"/>
            <a:ext cx="7233314" cy="212905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2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9957" y="2024743"/>
            <a:ext cx="6545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7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971"/>
            <a:ext cx="9144000" cy="6955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7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1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85"/>
            <a:ext cx="9144000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3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74" y="1297161"/>
            <a:ext cx="7718001" cy="1945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2" y="455031"/>
            <a:ext cx="29321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189160" y="1801505"/>
            <a:ext cx="5942219" cy="1988776"/>
          </a:xfrm>
          <a:prstGeom prst="cloud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1600201" y="3959416"/>
            <a:ext cx="6771239" cy="21464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9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48" y="370327"/>
            <a:ext cx="2435917" cy="26401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965917"/>
            <a:ext cx="288486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5" y="395785"/>
            <a:ext cx="2852905" cy="36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5" y="4035100"/>
            <a:ext cx="2645110" cy="22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63" y="3010493"/>
            <a:ext cx="2487289" cy="353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43" y="763550"/>
            <a:ext cx="2614730" cy="1074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68" y="2074117"/>
            <a:ext cx="4121176" cy="4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19" y="189215"/>
            <a:ext cx="4217173" cy="5992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27" y="679400"/>
            <a:ext cx="7629098" cy="5839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15"/>
            <a:ext cx="9144000" cy="688622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323833" y="38267"/>
            <a:ext cx="6141491" cy="170864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91570" y="2156996"/>
            <a:ext cx="7560860" cy="34616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0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C07E2A-1C39-49D1-B706-9698411E801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HK II - Tuan 19\\TUAN 20\\v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1- CĐ 6 TIET 2- KNT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D057F-1474-408B-A481-BD7E33E27A44}:4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D1841A-424F-40AA-9E47-CA115768FF1C}:4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026965-E91C-4FBD-BF9E-CC16FF274918}:4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4B8339-0027-45D1-832B-787423DC85E5}:4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B49BF8-4F39-4B7E-B6F9-8CB4595311C0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3C37F6-1645-49B7-AD27-DB1F4718C75F}: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6DC664-17AE-4894-A9A6-A200D0950AF2}:4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01859-71E8-41E4-932F-0F991FCE2470}:4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7B425-87C8-4AA2-9C59-AE3C25F9CCD4}:4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E03D40-4192-418E-BA8C-719D5D169FC3}:4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98B405-F620-4502-A515-B812E55061D4}:4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AA828C-D8DF-4CEC-9437-4A7F8D2A5BFC}:44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75</Words>
  <Application>Microsoft Office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1- CĐ 6 TIET 2- KNTT</dc:title>
  <dc:creator>Windows User</dc:creator>
  <cp:lastModifiedBy>AutoBVT</cp:lastModifiedBy>
  <cp:revision>154</cp:revision>
  <dcterms:created xsi:type="dcterms:W3CDTF">2021-01-29T04:19:07Z</dcterms:created>
  <dcterms:modified xsi:type="dcterms:W3CDTF">2024-01-22T13:28:04Z</dcterms:modified>
</cp:coreProperties>
</file>