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notesSlides/notesSlide12.xml" ContentType="application/vnd.openxmlformats-officedocument.presentationml.notesSlide+xml"/>
  <Override PartName="/ppt/media/audio2.wav" ContentType="audio/wav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10" r:id="rId2"/>
    <p:sldId id="257" r:id="rId3"/>
    <p:sldId id="327" r:id="rId4"/>
    <p:sldId id="328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329" r:id="rId13"/>
    <p:sldId id="349" r:id="rId14"/>
    <p:sldId id="351" r:id="rId15"/>
    <p:sldId id="42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0000CC"/>
    <a:srgbClr val="0033CC"/>
    <a:srgbClr val="F907D6"/>
    <a:srgbClr val="EA1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1:17:41.343"/>
    </inkml:context>
    <inkml:brush xml:id="br0">
      <inkml:brushProperty name="width" value="0.1" units="cm"/>
      <inkml:brushProperty name="height" value="0.2" units="cm"/>
      <inkml:brushProperty name="color" value="#80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1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Divide the class into 2 teams.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choose a square and make a sentence base on cue 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 until there are not any letters.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B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that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 the most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 to play “Funny Sums”.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letter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do the sums.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not any letters.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that gets most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2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6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0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5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3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8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9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11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6.xml"/><Relationship Id="rId19" Type="http://schemas.microsoft.com/office/2007/relationships/hdphoto" Target="../media/hdphoto2.wdp"/><Relationship Id="rId4" Type="http://schemas.openxmlformats.org/officeDocument/2006/relationships/customXml" Target="../ink/ink15.xml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12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8.xml"/><Relationship Id="rId19" Type="http://schemas.microsoft.com/office/2007/relationships/hdphoto" Target="../media/hdphoto2.wdp"/><Relationship Id="rId4" Type="http://schemas.openxmlformats.org/officeDocument/2006/relationships/customXml" Target="../ink/ink17.xml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microsoft.com/office/2007/relationships/hdphoto" Target="../media/hdphoto2.wdp"/><Relationship Id="rId18" Type="http://schemas.openxmlformats.org/officeDocument/2006/relationships/image" Target="../media/image25.jpeg"/><Relationship Id="rId3" Type="http://schemas.openxmlformats.org/officeDocument/2006/relationships/control" Target="../activeX/activeX1.xml"/><Relationship Id="rId21" Type="http://schemas.openxmlformats.org/officeDocument/2006/relationships/image" Target="../media/image21.wmf"/><Relationship Id="rId7" Type="http://schemas.openxmlformats.org/officeDocument/2006/relationships/audio" Target="../media/audio2.wav"/><Relationship Id="rId12" Type="http://schemas.openxmlformats.org/officeDocument/2006/relationships/image" Target="../media/image12.png"/><Relationship Id="rId17" Type="http://schemas.openxmlformats.org/officeDocument/2006/relationships/image" Target="../media/image24.gif"/><Relationship Id="rId2" Type="http://schemas.openxmlformats.org/officeDocument/2006/relationships/tags" Target="../tags/tag16.xml"/><Relationship Id="rId16" Type="http://schemas.openxmlformats.org/officeDocument/2006/relationships/image" Target="../media/image23.jpeg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2.xml"/><Relationship Id="rId11" Type="http://schemas.openxmlformats.org/officeDocument/2006/relationships/slide" Target="slid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2.jpeg"/><Relationship Id="rId10" Type="http://schemas.openxmlformats.org/officeDocument/2006/relationships/customXml" Target="../ink/ink20.xml"/><Relationship Id="rId19" Type="http://schemas.openxmlformats.org/officeDocument/2006/relationships/image" Target="../media/image26.gif"/><Relationship Id="rId4" Type="http://schemas.openxmlformats.org/officeDocument/2006/relationships/control" Target="../activeX/activeX2.xml"/><Relationship Id="rId9" Type="http://schemas.openxmlformats.org/officeDocument/2006/relationships/image" Target="../media/image620.png"/><Relationship Id="rId1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34" Type="http://schemas.openxmlformats.org/officeDocument/2006/relationships/slide" Target="slide14.xml"/><Relationship Id="rId33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32" Type="http://schemas.openxmlformats.org/officeDocument/2006/relationships/slide" Target="slide12.xml"/><Relationship Id="rId5" Type="http://schemas.openxmlformats.org/officeDocument/2006/relationships/customXml" Target="../ink/ink1.xml"/><Relationship Id="rId28" Type="http://schemas.openxmlformats.org/officeDocument/2006/relationships/customXml" Target="../ink/ink2.xml"/><Relationship Id="rId31" Type="http://schemas.openxmlformats.org/officeDocument/2006/relationships/slide" Target="slide3.xml"/><Relationship Id="rId4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26.png"/><Relationship Id="rId35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jpeg"/><Relationship Id="rId18" Type="http://schemas.openxmlformats.org/officeDocument/2006/relationships/slide" Target="slide2.xml"/><Relationship Id="rId3" Type="http://schemas.openxmlformats.org/officeDocument/2006/relationships/notesSlide" Target="../notesSlides/notes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microsoft.com/office/2007/relationships/hdphoto" Target="../media/hdphoto2.wdp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9.png"/><Relationship Id="rId10" Type="http://schemas.openxmlformats.org/officeDocument/2006/relationships/slide" Target="slide9.xml"/><Relationship Id="rId19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slide" Target="slide8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5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4.xml"/><Relationship Id="rId19" Type="http://schemas.microsoft.com/office/2007/relationships/hdphoto" Target="../media/hdphoto2.wdp"/><Relationship Id="rId4" Type="http://schemas.openxmlformats.org/officeDocument/2006/relationships/customXml" Target="../ink/ink3.xml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6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6.xml"/><Relationship Id="rId19" Type="http://schemas.microsoft.com/office/2007/relationships/hdphoto" Target="../media/hdphoto2.wdp"/><Relationship Id="rId4" Type="http://schemas.openxmlformats.org/officeDocument/2006/relationships/customXml" Target="../ink/ink5.xml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7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8.xml"/><Relationship Id="rId19" Type="http://schemas.microsoft.com/office/2007/relationships/hdphoto" Target="../media/hdphoto2.wdp"/><Relationship Id="rId4" Type="http://schemas.openxmlformats.org/officeDocument/2006/relationships/customXml" Target="../ink/ink7.xml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8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0.xml"/><Relationship Id="rId19" Type="http://schemas.microsoft.com/office/2007/relationships/hdphoto" Target="../media/hdphoto2.wdp"/><Relationship Id="rId4" Type="http://schemas.openxmlformats.org/officeDocument/2006/relationships/customXml" Target="../ink/ink9.xml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9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2.xml"/><Relationship Id="rId19" Type="http://schemas.microsoft.com/office/2007/relationships/hdphoto" Target="../media/hdphoto2.wdp"/><Relationship Id="rId4" Type="http://schemas.openxmlformats.org/officeDocument/2006/relationships/customXml" Target="../ink/ink11.xml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10.xml"/><Relationship Id="rId11" Type="http://schemas.openxmlformats.org/officeDocument/2006/relationships/image" Target="../media/image13.jpg"/><Relationship Id="rId15" Type="http://schemas.openxmlformats.org/officeDocument/2006/relationships/image" Target="../media/image14.jpg"/><Relationship Id="rId10" Type="http://schemas.openxmlformats.org/officeDocument/2006/relationships/customXml" Target="../ink/ink14.xml"/><Relationship Id="rId19" Type="http://schemas.microsoft.com/office/2007/relationships/hdphoto" Target="../media/hdphoto2.wdp"/><Relationship Id="rId4" Type="http://schemas.openxmlformats.org/officeDocument/2006/relationships/customXml" Target="../ink/ink13.xml"/><Relationship Id="rId9" Type="http://schemas.openxmlformats.org/officeDocument/2006/relationships/image" Target="../media/image620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6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3359619" y="464003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2" y="2725635"/>
            <a:ext cx="5442274" cy="4132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908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eighteen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697304" y="25573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Eight plus ten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3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19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twenty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342760" y="2643054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2960178" y="1255302"/>
            <a:ext cx="7281101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twelve plus eight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1114425"/>
            <a:ext cx="11658600" cy="455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4714" y="2978938"/>
            <a:ext cx="957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6327" y="4042434"/>
            <a:ext cx="125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001" y="4618918"/>
            <a:ext cx="90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9500" y="4585227"/>
            <a:ext cx="957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24" y="1565274"/>
            <a:ext cx="10944335" cy="3705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azon Icon">
            <a:hlinkClick r:id="rId3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50" y="212723"/>
            <a:ext cx="2476500" cy="676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6712" y="952499"/>
            <a:ext cx="6429375" cy="557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45"/>
          <p:cNvSpPr/>
          <p:nvPr/>
        </p:nvSpPr>
        <p:spPr>
          <a:xfrm>
            <a:off x="3630911" y="1782310"/>
            <a:ext cx="6489164" cy="4928819"/>
          </a:xfrm>
          <a:prstGeom prst="rect">
            <a:avLst/>
          </a:prstGeom>
          <a:solidFill>
            <a:sysClr val="window" lastClr="FFFFFF"/>
          </a:solidFill>
          <a:ln w="508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Скругленный прямоугольник 46"/>
          <p:cNvSpPr/>
          <p:nvPr/>
        </p:nvSpPr>
        <p:spPr>
          <a:xfrm>
            <a:off x="3621434" y="1164763"/>
            <a:ext cx="1161489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Скругленный прямоугольник 47"/>
          <p:cNvSpPr/>
          <p:nvPr/>
        </p:nvSpPr>
        <p:spPr>
          <a:xfrm>
            <a:off x="8857299" y="1158165"/>
            <a:ext cx="1161489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twenty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Скругленный прямоугольник 48"/>
          <p:cNvSpPr/>
          <p:nvPr/>
        </p:nvSpPr>
        <p:spPr>
          <a:xfrm>
            <a:off x="7461018" y="1158163"/>
            <a:ext cx="1291479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twelve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Скругленный прямоугольник 49"/>
          <p:cNvSpPr/>
          <p:nvPr/>
        </p:nvSpPr>
        <p:spPr>
          <a:xfrm>
            <a:off x="6187746" y="1144308"/>
            <a:ext cx="1183503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sixteen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кругленный прямоугольник 50"/>
          <p:cNvSpPr/>
          <p:nvPr/>
        </p:nvSpPr>
        <p:spPr>
          <a:xfrm>
            <a:off x="4925376" y="1158164"/>
            <a:ext cx="1161489" cy="462319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Овал 51"/>
          <p:cNvSpPr/>
          <p:nvPr/>
        </p:nvSpPr>
        <p:spPr>
          <a:xfrm>
            <a:off x="1872181" y="1954812"/>
            <a:ext cx="1639914" cy="924637"/>
          </a:xfrm>
          <a:prstGeom prst="ellipse">
            <a:avLst/>
          </a:prstGeom>
          <a:solidFill>
            <a:sysClr val="window" lastClr="FFFFFF"/>
          </a:solidFill>
          <a:ln w="349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brother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Овал 52"/>
          <p:cNvSpPr/>
          <p:nvPr/>
        </p:nvSpPr>
        <p:spPr>
          <a:xfrm>
            <a:off x="1914541" y="5563752"/>
            <a:ext cx="1612106" cy="924637"/>
          </a:xfrm>
          <a:prstGeom prst="ellipse">
            <a:avLst/>
          </a:prstGeom>
          <a:solidFill>
            <a:sysClr val="window" lastClr="FFFFFF"/>
          </a:solidFill>
          <a:ln w="349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friend</a:t>
            </a:r>
          </a:p>
        </p:txBody>
      </p:sp>
      <p:sp>
        <p:nvSpPr>
          <p:cNvPr id="51" name="Овал 53"/>
          <p:cNvSpPr/>
          <p:nvPr/>
        </p:nvSpPr>
        <p:spPr>
          <a:xfrm>
            <a:off x="1945809" y="4346457"/>
            <a:ext cx="1607127" cy="924637"/>
          </a:xfrm>
          <a:prstGeom prst="ellipse">
            <a:avLst/>
          </a:prstGeom>
          <a:solidFill>
            <a:sysClr val="window" lastClr="FFFFFF"/>
          </a:solidFill>
          <a:ln w="349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sister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Овал 54"/>
          <p:cNvSpPr/>
          <p:nvPr/>
        </p:nvSpPr>
        <p:spPr>
          <a:xfrm>
            <a:off x="1953424" y="3172107"/>
            <a:ext cx="1607127" cy="924637"/>
          </a:xfrm>
          <a:prstGeom prst="ellipse">
            <a:avLst/>
          </a:prstGeom>
          <a:solidFill>
            <a:sysClr val="window" lastClr="FFFFFF"/>
          </a:solidFill>
          <a:ln w="349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I’m/ me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C2C2BD1E-C916-46D9-B665-28F0F9FFE023}"/>
              </a:ext>
            </a:extLst>
          </p:cNvPr>
          <p:cNvGrpSpPr/>
          <p:nvPr/>
        </p:nvGrpSpPr>
        <p:grpSpPr>
          <a:xfrm>
            <a:off x="10425515" y="225119"/>
            <a:ext cx="1501996" cy="743960"/>
            <a:chOff x="460731" y="-15208"/>
            <a:chExt cx="1501996" cy="743960"/>
          </a:xfrm>
        </p:grpSpPr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8476DD77-A9F0-424A-A2AA-EEA7188F078A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6-Point Star 2">
              <a:extLst>
                <a:ext uri="{FF2B5EF4-FFF2-40B4-BE49-F238E27FC236}">
                  <a16:creationId xmlns="" xmlns:a16="http://schemas.microsoft.com/office/drawing/2014/main" id="{91D061B1-B68B-4072-BA3E-4F67D1F85939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77EE208-1590-4A52-8C48-4A070BB09ADB}"/>
              </a:ext>
            </a:extLst>
          </p:cNvPr>
          <p:cNvGrpSpPr/>
          <p:nvPr/>
        </p:nvGrpSpPr>
        <p:grpSpPr>
          <a:xfrm>
            <a:off x="10425515" y="1346925"/>
            <a:ext cx="1501996" cy="743960"/>
            <a:chOff x="460731" y="-15208"/>
            <a:chExt cx="1501996" cy="74396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ACAEB0C-E344-401F-81D9-1BEDC79CCF77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6-Point Star 111">
              <a:extLst>
                <a:ext uri="{FF2B5EF4-FFF2-40B4-BE49-F238E27FC236}">
                  <a16:creationId xmlns="" xmlns:a16="http://schemas.microsoft.com/office/drawing/2014/main" id="{2B655894-3BF2-4EFB-970D-251821649D83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66322" y="135434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TREASURE HUNT</a:t>
            </a:r>
          </a:p>
        </p:txBody>
      </p:sp>
      <p:pic>
        <p:nvPicPr>
          <p:cNvPr id="74" name="Picture 4" descr="Amazon Icon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 7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99878022-E7DC-4F22-8AE1-F8763C53B1A3}"/>
              </a:ext>
            </a:extLst>
          </p:cNvPr>
          <p:cNvSpPr/>
          <p:nvPr/>
        </p:nvSpPr>
        <p:spPr>
          <a:xfrm>
            <a:off x="168610" y="115195"/>
            <a:ext cx="2328387" cy="15899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5388C782-6F1B-4F41-9842-2B2754111FDA}"/>
              </a:ext>
            </a:extLst>
          </p:cNvPr>
          <p:cNvSpPr/>
          <p:nvPr/>
        </p:nvSpPr>
        <p:spPr>
          <a:xfrm>
            <a:off x="484310" y="449631"/>
            <a:ext cx="1705916" cy="83099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wrap up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590317" y="1897585"/>
            <a:ext cx="1053756" cy="981864"/>
            <a:chOff x="6001691" y="1926305"/>
            <a:chExt cx="1090157" cy="1039090"/>
          </a:xfrm>
        </p:grpSpPr>
        <p:pic>
          <p:nvPicPr>
            <p:cNvPr id="78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001691" y="1926305"/>
              <a:ext cx="1039090" cy="103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6170626" y="2118923"/>
              <a:ext cx="921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10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772903" y="3241502"/>
            <a:ext cx="1039090" cy="920531"/>
            <a:chOff x="6575819" y="3272324"/>
            <a:chExt cx="1039090" cy="920531"/>
          </a:xfrm>
        </p:grpSpPr>
        <p:pic>
          <p:nvPicPr>
            <p:cNvPr id="81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90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861432" y="2731814"/>
            <a:ext cx="1831320" cy="1752344"/>
            <a:chOff x="3551295" y="1029302"/>
            <a:chExt cx="1893001" cy="1893001"/>
          </a:xfrm>
        </p:grpSpPr>
        <p:pic>
          <p:nvPicPr>
            <p:cNvPr id="84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30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04416" y="4406656"/>
            <a:ext cx="1039090" cy="920531"/>
            <a:chOff x="6575819" y="3272324"/>
            <a:chExt cx="1039090" cy="920531"/>
          </a:xfrm>
        </p:grpSpPr>
        <p:pic>
          <p:nvPicPr>
            <p:cNvPr id="87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80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560930" y="3906538"/>
            <a:ext cx="1807325" cy="1832385"/>
            <a:chOff x="3551295" y="1029302"/>
            <a:chExt cx="1893001" cy="1893001"/>
          </a:xfrm>
        </p:grpSpPr>
        <p:pic>
          <p:nvPicPr>
            <p:cNvPr id="90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60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215993" y="5135207"/>
            <a:ext cx="1806247" cy="1776559"/>
            <a:chOff x="3551295" y="1029302"/>
            <a:chExt cx="1893001" cy="1893001"/>
          </a:xfrm>
        </p:grpSpPr>
        <p:pic>
          <p:nvPicPr>
            <p:cNvPr id="93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50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017198" y="2003970"/>
            <a:ext cx="1039090" cy="920531"/>
            <a:chOff x="6575819" y="3272324"/>
            <a:chExt cx="1039090" cy="920531"/>
          </a:xfrm>
        </p:grpSpPr>
        <p:pic>
          <p:nvPicPr>
            <p:cNvPr id="96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70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772903" y="4330407"/>
            <a:ext cx="1039090" cy="920531"/>
            <a:chOff x="6575819" y="3272324"/>
            <a:chExt cx="1039090" cy="920531"/>
          </a:xfrm>
        </p:grpSpPr>
        <p:pic>
          <p:nvPicPr>
            <p:cNvPr id="99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30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401943" y="1474045"/>
            <a:ext cx="1893001" cy="1893001"/>
            <a:chOff x="3551295" y="1029302"/>
            <a:chExt cx="1893001" cy="1893001"/>
          </a:xfrm>
        </p:grpSpPr>
        <p:pic>
          <p:nvPicPr>
            <p:cNvPr id="108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80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743244" y="5527327"/>
            <a:ext cx="1039090" cy="920531"/>
            <a:chOff x="6575819" y="3272324"/>
            <a:chExt cx="1039090" cy="920531"/>
          </a:xfrm>
        </p:grpSpPr>
        <p:pic>
          <p:nvPicPr>
            <p:cNvPr id="102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20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276514" y="1519577"/>
            <a:ext cx="1893001" cy="1893001"/>
            <a:chOff x="3551295" y="1029302"/>
            <a:chExt cx="1893001" cy="1893001"/>
          </a:xfrm>
        </p:grpSpPr>
        <p:pic>
          <p:nvPicPr>
            <p:cNvPr id="105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40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ounded Rectangle 70"/>
          <p:cNvSpPr/>
          <p:nvPr/>
        </p:nvSpPr>
        <p:spPr>
          <a:xfrm>
            <a:off x="8843444" y="1868491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Rounded Rectangle 70"/>
          <p:cNvSpPr/>
          <p:nvPr/>
        </p:nvSpPr>
        <p:spPr>
          <a:xfrm>
            <a:off x="7576462" y="1868491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351078" y="5492982"/>
            <a:ext cx="1039090" cy="920531"/>
            <a:chOff x="6575819" y="3272324"/>
            <a:chExt cx="1039090" cy="920531"/>
          </a:xfrm>
        </p:grpSpPr>
        <p:pic>
          <p:nvPicPr>
            <p:cNvPr id="114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14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30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Rounded Rectangle 70"/>
          <p:cNvSpPr/>
          <p:nvPr/>
        </p:nvSpPr>
        <p:spPr>
          <a:xfrm>
            <a:off x="3736580" y="1897242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9" name="Rounded Rectangle 70"/>
          <p:cNvSpPr/>
          <p:nvPr/>
        </p:nvSpPr>
        <p:spPr>
          <a:xfrm>
            <a:off x="5013211" y="1868491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634503" y="4365868"/>
            <a:ext cx="1018823" cy="947462"/>
            <a:chOff x="6575819" y="3272324"/>
            <a:chExt cx="1039090" cy="920531"/>
          </a:xfrm>
        </p:grpSpPr>
        <p:pic>
          <p:nvPicPr>
            <p:cNvPr id="117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60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94365" y="3127597"/>
            <a:ext cx="1039090" cy="920531"/>
            <a:chOff x="6575819" y="3272324"/>
            <a:chExt cx="1039090" cy="920531"/>
          </a:xfrm>
        </p:grpSpPr>
        <p:pic>
          <p:nvPicPr>
            <p:cNvPr id="120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70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822378" y="3133486"/>
            <a:ext cx="1039090" cy="920531"/>
            <a:chOff x="6575819" y="3272324"/>
            <a:chExt cx="1039090" cy="920531"/>
          </a:xfrm>
        </p:grpSpPr>
        <p:pic>
          <p:nvPicPr>
            <p:cNvPr id="123" name="Picture 4" descr="Gold coin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29" t="11882" r="13101" b="19558"/>
            <a:stretch/>
          </p:blipFill>
          <p:spPr bwMode="auto">
            <a:xfrm>
              <a:off x="6575819" y="3272324"/>
              <a:ext cx="1039090" cy="9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6755839" y="3369238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60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Rounded Rectangle 70"/>
          <p:cNvSpPr/>
          <p:nvPr/>
        </p:nvSpPr>
        <p:spPr>
          <a:xfrm>
            <a:off x="8840097" y="3084232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5" name="Rounded Rectangle 70"/>
          <p:cNvSpPr/>
          <p:nvPr/>
        </p:nvSpPr>
        <p:spPr>
          <a:xfrm>
            <a:off x="7590317" y="3078832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0" name="Picture 2" descr="Blooming Flower GIF - Blooming Flower - Descubre &amp;amp; Comparte GIFs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29" y="1963259"/>
            <a:ext cx="901572" cy="9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Blooming Flower GIF - Blooming Flower - Descubre &amp;amp; Comparte GIFs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97" y="3179318"/>
            <a:ext cx="901572" cy="9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Blooming Flower GIF - Blooming Flower - Descubre &amp;amp; Comparte GIFs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87" y="4406656"/>
            <a:ext cx="901572" cy="9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Blooming Flower GIF - Blooming Flower - Descubre &amp;amp; Comparte GIFs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65" y="5582066"/>
            <a:ext cx="901572" cy="9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0"/>
          <p:cNvSpPr/>
          <p:nvPr/>
        </p:nvSpPr>
        <p:spPr>
          <a:xfrm>
            <a:off x="6329275" y="1861864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3" name="Rounded Rectangle 70"/>
          <p:cNvSpPr/>
          <p:nvPr/>
        </p:nvSpPr>
        <p:spPr>
          <a:xfrm>
            <a:off x="6317211" y="3088326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7" name="Rounded Rectangle 70"/>
          <p:cNvSpPr/>
          <p:nvPr/>
        </p:nvSpPr>
        <p:spPr>
          <a:xfrm>
            <a:off x="5029732" y="3109809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4" name="Rounded Rectangle 70"/>
          <p:cNvSpPr/>
          <p:nvPr/>
        </p:nvSpPr>
        <p:spPr>
          <a:xfrm>
            <a:off x="3763773" y="3095525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1" name="Rounded Rectangle 70"/>
          <p:cNvSpPr/>
          <p:nvPr/>
        </p:nvSpPr>
        <p:spPr>
          <a:xfrm>
            <a:off x="8862644" y="4290959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7" name="Rounded Rectangle 70"/>
          <p:cNvSpPr/>
          <p:nvPr/>
        </p:nvSpPr>
        <p:spPr>
          <a:xfrm>
            <a:off x="3743244" y="5489013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8" name="Rounded Rectangle 70"/>
          <p:cNvSpPr/>
          <p:nvPr/>
        </p:nvSpPr>
        <p:spPr>
          <a:xfrm>
            <a:off x="6317211" y="4260135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9" name="Rounded Rectangle 70"/>
          <p:cNvSpPr/>
          <p:nvPr/>
        </p:nvSpPr>
        <p:spPr>
          <a:xfrm>
            <a:off x="3744263" y="4277312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0" name="Rounded Rectangle 70"/>
          <p:cNvSpPr/>
          <p:nvPr/>
        </p:nvSpPr>
        <p:spPr>
          <a:xfrm>
            <a:off x="7587208" y="4266897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2" name="Rounded Rectangle 70"/>
          <p:cNvSpPr/>
          <p:nvPr/>
        </p:nvSpPr>
        <p:spPr>
          <a:xfrm>
            <a:off x="5011144" y="4298748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3" name="Rounded Rectangle 70"/>
          <p:cNvSpPr/>
          <p:nvPr/>
        </p:nvSpPr>
        <p:spPr>
          <a:xfrm>
            <a:off x="6335503" y="5470630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4" name="Rounded Rectangle 70"/>
          <p:cNvSpPr/>
          <p:nvPr/>
        </p:nvSpPr>
        <p:spPr>
          <a:xfrm>
            <a:off x="5006553" y="5470630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5" name="Rounded Rectangle 70"/>
          <p:cNvSpPr/>
          <p:nvPr/>
        </p:nvSpPr>
        <p:spPr>
          <a:xfrm>
            <a:off x="7613039" y="5463148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8455666" y="5163172"/>
            <a:ext cx="1872281" cy="1800402"/>
            <a:chOff x="3551295" y="1029302"/>
            <a:chExt cx="1893001" cy="1893001"/>
          </a:xfrm>
        </p:grpSpPr>
        <p:pic>
          <p:nvPicPr>
            <p:cNvPr id="129" name="Picture 5" descr="Editable Coin Animation | Coins, Animation, Game logo"/>
            <p:cNvPicPr>
              <a:picLocks noChangeAspect="1" noChangeArrowheads="1" noCrop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295" y="1029302"/>
              <a:ext cx="1893001" cy="189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/>
            <p:cNvSpPr txBox="1"/>
            <p:nvPr/>
          </p:nvSpPr>
          <p:spPr>
            <a:xfrm>
              <a:off x="4220245" y="1619620"/>
              <a:ext cx="7656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50</a:t>
              </a:r>
              <a:endPara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Rounded Rectangle 70"/>
          <p:cNvSpPr/>
          <p:nvPr/>
        </p:nvSpPr>
        <p:spPr>
          <a:xfrm>
            <a:off x="8870646" y="5458328"/>
            <a:ext cx="1097280" cy="109728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2" name="TextBox1" r:id="rId3" imgW="609480" imgH="419040"/>
        </mc:Choice>
        <mc:Fallback>
          <p:control name="TextBox1" r:id="rId3" imgW="609480" imgH="419040">
            <p:pic>
              <p:nvPicPr>
                <p:cNvPr id="110" name="TextBox1">
                  <a:extLst>
                    <a:ext uri="{FF2B5EF4-FFF2-40B4-BE49-F238E27FC236}">
                      <a16:creationId xmlns="" xmlns:a16="http://schemas.microsoft.com/office/drawing/2014/main" id="{22699BBA-45F7-45FC-AD1A-DC8F4898349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1317911" y="530603"/>
                  <a:ext cx="609600" cy="414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2" r:id="rId4" imgW="609480" imgH="419040"/>
        </mc:Choice>
        <mc:Fallback>
          <p:control name="TextBox2" r:id="rId4" imgW="609480" imgH="419040">
            <p:pic>
              <p:nvPicPr>
                <p:cNvPr id="111" name="TextBox2">
                  <a:extLst>
                    <a:ext uri="{FF2B5EF4-FFF2-40B4-BE49-F238E27FC236}">
                      <a16:creationId xmlns="" xmlns:a16="http://schemas.microsoft.com/office/drawing/2014/main" id="{22699BBA-45F7-45FC-AD1A-DC8F4898349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11266249" y="1638555"/>
                  <a:ext cx="609600" cy="414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139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29" grpId="0" animBg="1"/>
      <p:bldP spid="56" grpId="0" animBg="1"/>
      <p:bldP spid="55" grpId="0" animBg="1"/>
      <p:bldP spid="8" grpId="0" animBg="1"/>
      <p:bldP spid="53" grpId="0" animBg="1"/>
      <p:bldP spid="57" grpId="0" animBg="1"/>
      <p:bldP spid="54" grpId="0" animBg="1"/>
      <p:bldP spid="61" grpId="0" animBg="1"/>
      <p:bldP spid="6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7" b="97706" l="6179" r="93443">
                        <a14:foregroundMark x1="44262" y1="47477" x2="41236" y2="49771"/>
                        <a14:foregroundMark x1="40858" y1="58257" x2="39723" y2="59862"/>
                        <a14:foregroundMark x1="47919" y1="60092" x2="47289" y2="6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7" y="2628995"/>
            <a:ext cx="7552381" cy="41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=""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="" xmlns:a16="http://schemas.microsoft.com/office/drawing/2014/main" id="{34E4C18B-3F17-464C-BD7B-B97F05DF6637}"/>
                  </a:ext>
                </a:extLst>
              </p14:cNvPr>
              <p14:cNvContentPartPr/>
              <p14:nvPr/>
            </p14:nvContentPartPr>
            <p14:xfrm>
              <a:off x="3609671" y="439703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92031" y="4361395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4C0173FB-753E-482B-8E6D-131E6DEDF3C8}"/>
              </a:ext>
            </a:extLst>
          </p:cNvPr>
          <p:cNvGrpSpPr/>
          <p:nvPr/>
        </p:nvGrpSpPr>
        <p:grpSpPr>
          <a:xfrm>
            <a:off x="1660181" y="3017259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5" name="Oval 34">
              <a:hlinkClick r:id="rId31" action="ppaction://hlinksldjump"/>
              <a:extLst>
                <a:ext uri="{FF2B5EF4-FFF2-40B4-BE49-F238E27FC236}">
                  <a16:creationId xmlns="" xmlns:a16="http://schemas.microsoft.com/office/drawing/2014/main" id="{9ECE5C3C-E862-4759-AE85-48B500BAF259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8F9D6B8F-96C2-42EA-857D-D0767713335E}"/>
                </a:ext>
              </a:extLst>
            </p:cNvPr>
            <p:cNvSpPr/>
            <p:nvPr/>
          </p:nvSpPr>
          <p:spPr>
            <a:xfrm>
              <a:off x="1144834" y="3516955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="" xmlns:a16="http://schemas.microsoft.com/office/drawing/2014/main" id="{B330C24B-C46D-4282-B76A-3F5A5DF926AF}"/>
              </a:ext>
            </a:extLst>
          </p:cNvPr>
          <p:cNvGrpSpPr/>
          <p:nvPr/>
        </p:nvGrpSpPr>
        <p:grpSpPr>
          <a:xfrm>
            <a:off x="3138228" y="2201213"/>
            <a:ext cx="2017437" cy="1759529"/>
            <a:chOff x="2427509" y="2201058"/>
            <a:chExt cx="2017437" cy="1759529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0" name="Oval 49">
              <a:hlinkClick r:id="rId32" action="ppaction://hlinksldjump"/>
              <a:extLst>
                <a:ext uri="{FF2B5EF4-FFF2-40B4-BE49-F238E27FC236}">
                  <a16:creationId xmlns="" xmlns:a16="http://schemas.microsoft.com/office/drawing/2014/main" id="{F2D93A46-F5F9-439A-8469-17133CC109C5}"/>
                </a:ext>
              </a:extLst>
            </p:cNvPr>
            <p:cNvSpPr/>
            <p:nvPr/>
          </p:nvSpPr>
          <p:spPr>
            <a:xfrm>
              <a:off x="2427509" y="2201058"/>
              <a:ext cx="2017437" cy="1759529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87B0906E-AEB7-4FF8-9D1A-3677E0920C1E}"/>
                </a:ext>
              </a:extLst>
            </p:cNvPr>
            <p:cNvSpPr/>
            <p:nvPr/>
          </p:nvSpPr>
          <p:spPr>
            <a:xfrm>
              <a:off x="2774738" y="2658060"/>
              <a:ext cx="144668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complete.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4D695EB6-5FB4-4F5A-A05F-FE814DA7AC98}"/>
              </a:ext>
            </a:extLst>
          </p:cNvPr>
          <p:cNvGrpSpPr/>
          <p:nvPr/>
        </p:nvGrpSpPr>
        <p:grpSpPr>
          <a:xfrm>
            <a:off x="4745860" y="1378228"/>
            <a:ext cx="2330457" cy="1612226"/>
            <a:chOff x="3782989" y="1250224"/>
            <a:chExt cx="2330457" cy="1612226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1" name="Oval 50">
              <a:hlinkClick r:id="rId33" action="ppaction://hlinksldjump"/>
              <a:extLst>
                <a:ext uri="{FF2B5EF4-FFF2-40B4-BE49-F238E27FC236}">
                  <a16:creationId xmlns="" xmlns:a16="http://schemas.microsoft.com/office/drawing/2014/main" id="{23B60B5B-3F92-40E8-93D5-FFA1BECD6F7E}"/>
                </a:ext>
              </a:extLst>
            </p:cNvPr>
            <p:cNvSpPr/>
            <p:nvPr/>
          </p:nvSpPr>
          <p:spPr>
            <a:xfrm>
              <a:off x="3782989" y="1250224"/>
              <a:ext cx="2330457" cy="1612226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987738EC-10AB-4F2C-8CE6-450EB1BE9356}"/>
                </a:ext>
              </a:extLst>
            </p:cNvPr>
            <p:cNvSpPr/>
            <p:nvPr/>
          </p:nvSpPr>
          <p:spPr>
            <a:xfrm>
              <a:off x="4117295" y="1747879"/>
              <a:ext cx="1584729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write.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5CE36A70-F96C-46AC-93EC-05B74C8AA988}"/>
              </a:ext>
            </a:extLst>
          </p:cNvPr>
          <p:cNvGrpSpPr/>
          <p:nvPr/>
        </p:nvGrpSpPr>
        <p:grpSpPr>
          <a:xfrm>
            <a:off x="6845818" y="1843520"/>
            <a:ext cx="2331267" cy="1738815"/>
            <a:chOff x="6019996" y="1574907"/>
            <a:chExt cx="2331267" cy="1738815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2" name="Oval 51">
              <a:hlinkClick r:id="rId34" action="ppaction://hlinksldjump"/>
              <a:extLst>
                <a:ext uri="{FF2B5EF4-FFF2-40B4-BE49-F238E27FC236}">
                  <a16:creationId xmlns="" xmlns:a16="http://schemas.microsoft.com/office/drawing/2014/main" id="{1F66EE6F-BA2C-4B29-9F14-7743406F27B9}"/>
                </a:ext>
              </a:extLst>
            </p:cNvPr>
            <p:cNvSpPr/>
            <p:nvPr/>
          </p:nvSpPr>
          <p:spPr>
            <a:xfrm>
              <a:off x="6019996" y="1574907"/>
              <a:ext cx="2331267" cy="1738815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8B2A5A1C-6987-487B-A608-05ADC851E26C}"/>
                </a:ext>
              </a:extLst>
            </p:cNvPr>
            <p:cNvSpPr/>
            <p:nvPr/>
          </p:nvSpPr>
          <p:spPr>
            <a:xfrm>
              <a:off x="6667819" y="2176548"/>
              <a:ext cx="1055097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E728BB6A-F511-48F8-B954-39FD257E4AD2}"/>
              </a:ext>
            </a:extLst>
          </p:cNvPr>
          <p:cNvGrpSpPr/>
          <p:nvPr/>
        </p:nvGrpSpPr>
        <p:grpSpPr>
          <a:xfrm>
            <a:off x="7595231" y="3408936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3" name="Oval 52">
              <a:hlinkClick r:id="rId35" action="ppaction://hlinksldjump"/>
              <a:extLst>
                <a:ext uri="{FF2B5EF4-FFF2-40B4-BE49-F238E27FC236}">
                  <a16:creationId xmlns=""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176251" y="3855748"/>
              <a:ext cx="1705916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 up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247426" y="50021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2283DD0-53E2-463D-A3D4-3E4C25DA5AD9}"/>
              </a:ext>
            </a:extLst>
          </p:cNvPr>
          <p:cNvGrpSpPr/>
          <p:nvPr/>
        </p:nvGrpSpPr>
        <p:grpSpPr>
          <a:xfrm>
            <a:off x="115467" y="105383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EB72E38A-7BA7-4506-BEBF-252B982F7AD0}"/>
                </a:ext>
              </a:extLst>
            </p:cNvPr>
            <p:cNvSpPr/>
            <p:nvPr/>
          </p:nvSpPr>
          <p:spPr>
            <a:xfrm>
              <a:off x="1179739" y="3522784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sp>
        <p:nvSpPr>
          <p:cNvPr id="7" name="Dice0">
            <a:extLst>
              <a:ext uri="{FF2B5EF4-FFF2-40B4-BE49-F238E27FC236}">
                <a16:creationId xmlns="" xmlns:a16="http://schemas.microsoft.com/office/drawing/2014/main" id="{6E4D5A31-A4FF-42BF-9BFA-65EEB446A924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Dice1">
            <a:extLst>
              <a:ext uri="{FF2B5EF4-FFF2-40B4-BE49-F238E27FC236}">
                <a16:creationId xmlns="" xmlns:a16="http://schemas.microsoft.com/office/drawing/2014/main" id="{EB10295D-C0E1-4809-AB76-386AB2EA5EE7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Dice2">
            <a:extLst>
              <a:ext uri="{FF2B5EF4-FFF2-40B4-BE49-F238E27FC236}">
                <a16:creationId xmlns="" xmlns:a16="http://schemas.microsoft.com/office/drawing/2014/main" id="{E60207A8-FB62-45FD-810F-DCE555DD87D4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Dice3">
            <a:extLst>
              <a:ext uri="{FF2B5EF4-FFF2-40B4-BE49-F238E27FC236}">
                <a16:creationId xmlns="" xmlns:a16="http://schemas.microsoft.com/office/drawing/2014/main" id="{E5EDFD88-7985-4AB9-9488-D0DB628394F7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Dice4">
            <a:extLst>
              <a:ext uri="{FF2B5EF4-FFF2-40B4-BE49-F238E27FC236}">
                <a16:creationId xmlns="" xmlns:a16="http://schemas.microsoft.com/office/drawing/2014/main" id="{BE94F507-195D-40B2-BEF4-1B778184DCF6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Dice5">
            <a:extLst>
              <a:ext uri="{FF2B5EF4-FFF2-40B4-BE49-F238E27FC236}">
                <a16:creationId xmlns="" xmlns:a16="http://schemas.microsoft.com/office/drawing/2014/main" id="{2695164C-D28B-4853-AE04-984E9394C18E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ice6">
            <a:extLst>
              <a:ext uri="{FF2B5EF4-FFF2-40B4-BE49-F238E27FC236}">
                <a16:creationId xmlns="" xmlns:a16="http://schemas.microsoft.com/office/drawing/2014/main" id="{9367BDEC-B484-4F49-8024-B01F3E0AAB76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Dice7">
            <a:extLst>
              <a:ext uri="{FF2B5EF4-FFF2-40B4-BE49-F238E27FC236}">
                <a16:creationId xmlns="" xmlns:a16="http://schemas.microsoft.com/office/drawing/2014/main" id="{4A2F9EAB-1227-4B6C-8B46-238B936A1599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Dice8">
            <a:extLst>
              <a:ext uri="{FF2B5EF4-FFF2-40B4-BE49-F238E27FC236}">
                <a16:creationId xmlns="" xmlns:a16="http://schemas.microsoft.com/office/drawing/2014/main" id="{EA4BB427-9FA0-4862-AD2A-FA999166EA57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Dice9">
            <a:extLst>
              <a:ext uri="{FF2B5EF4-FFF2-40B4-BE49-F238E27FC236}">
                <a16:creationId xmlns="" xmlns:a16="http://schemas.microsoft.com/office/drawing/2014/main" id="{B960BB09-45B8-4F80-80A4-BC7C2C18C9A2}"/>
              </a:ext>
            </a:extLst>
          </p:cNvPr>
          <p:cNvSpPr>
            <a:spLocks noChangeAspect="1"/>
          </p:cNvSpPr>
          <p:nvPr/>
        </p:nvSpPr>
        <p:spPr>
          <a:xfrm>
            <a:off x="4495708" y="397717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Dice0">
            <a:extLst>
              <a:ext uri="{FF2B5EF4-FFF2-40B4-BE49-F238E27FC236}">
                <a16:creationId xmlns="" xmlns:a16="http://schemas.microsoft.com/office/drawing/2014/main" id="{98E4BBF4-5345-4CC5-B8FC-D2A81B04057B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Dice1">
            <a:extLst>
              <a:ext uri="{FF2B5EF4-FFF2-40B4-BE49-F238E27FC236}">
                <a16:creationId xmlns="" xmlns:a16="http://schemas.microsoft.com/office/drawing/2014/main" id="{B471D848-AE5B-4F06-AD43-FC9023F3A004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ice2">
            <a:extLst>
              <a:ext uri="{FF2B5EF4-FFF2-40B4-BE49-F238E27FC236}">
                <a16:creationId xmlns="" xmlns:a16="http://schemas.microsoft.com/office/drawing/2014/main" id="{06D9311F-2A8B-4DD5-84F6-FE3295C604E5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Dice3">
            <a:extLst>
              <a:ext uri="{FF2B5EF4-FFF2-40B4-BE49-F238E27FC236}">
                <a16:creationId xmlns="" xmlns:a16="http://schemas.microsoft.com/office/drawing/2014/main" id="{0BADC62E-35D3-46F8-AE82-BE2934B7BB96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Dice4">
            <a:extLst>
              <a:ext uri="{FF2B5EF4-FFF2-40B4-BE49-F238E27FC236}">
                <a16:creationId xmlns="" xmlns:a16="http://schemas.microsoft.com/office/drawing/2014/main" id="{BA862077-9E26-4197-8C9C-87C6DE972238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Dice5">
            <a:extLst>
              <a:ext uri="{FF2B5EF4-FFF2-40B4-BE49-F238E27FC236}">
                <a16:creationId xmlns="" xmlns:a16="http://schemas.microsoft.com/office/drawing/2014/main" id="{F08DAA8F-2F43-447C-8CA0-1D40D79D6292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Dice6">
            <a:extLst>
              <a:ext uri="{FF2B5EF4-FFF2-40B4-BE49-F238E27FC236}">
                <a16:creationId xmlns="" xmlns:a16="http://schemas.microsoft.com/office/drawing/2014/main" id="{8D1BC6DF-3349-425F-8F83-8FD91A060592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Dice7">
            <a:extLst>
              <a:ext uri="{FF2B5EF4-FFF2-40B4-BE49-F238E27FC236}">
                <a16:creationId xmlns="" xmlns:a16="http://schemas.microsoft.com/office/drawing/2014/main" id="{3D780FEF-995F-4C4B-AD6A-9DD608ED8AE4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Dice8">
            <a:extLst>
              <a:ext uri="{FF2B5EF4-FFF2-40B4-BE49-F238E27FC236}">
                <a16:creationId xmlns="" xmlns:a16="http://schemas.microsoft.com/office/drawing/2014/main" id="{85D3F397-9604-44DD-A50E-35C9E500210A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Dice9">
            <a:extLst>
              <a:ext uri="{FF2B5EF4-FFF2-40B4-BE49-F238E27FC236}">
                <a16:creationId xmlns="" xmlns:a16="http://schemas.microsoft.com/office/drawing/2014/main" id="{F7E2BDAA-AA2A-4AF8-A50C-2C5514A013CF}"/>
              </a:ext>
            </a:extLst>
          </p:cNvPr>
          <p:cNvSpPr>
            <a:spLocks noChangeAspect="1"/>
          </p:cNvSpPr>
          <p:nvPr/>
        </p:nvSpPr>
        <p:spPr>
          <a:xfrm>
            <a:off x="3333465" y="4007634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Dice0">
            <a:extLst>
              <a:ext uri="{FF2B5EF4-FFF2-40B4-BE49-F238E27FC236}">
                <a16:creationId xmlns="" xmlns:a16="http://schemas.microsoft.com/office/drawing/2014/main" id="{7D647BE8-27AC-4E65-8641-4F1863B63B01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Dice1">
            <a:extLst>
              <a:ext uri="{FF2B5EF4-FFF2-40B4-BE49-F238E27FC236}">
                <a16:creationId xmlns="" xmlns:a16="http://schemas.microsoft.com/office/drawing/2014/main" id="{E91E2E96-9EA1-4065-8653-EA432EC68F79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Dice2">
            <a:extLst>
              <a:ext uri="{FF2B5EF4-FFF2-40B4-BE49-F238E27FC236}">
                <a16:creationId xmlns="" xmlns:a16="http://schemas.microsoft.com/office/drawing/2014/main" id="{B3840581-8BB8-46F7-A38C-DC70203A0117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Dice3">
            <a:extLst>
              <a:ext uri="{FF2B5EF4-FFF2-40B4-BE49-F238E27FC236}">
                <a16:creationId xmlns="" xmlns:a16="http://schemas.microsoft.com/office/drawing/2014/main" id="{577E29C6-4CF0-4F1B-B542-9EF36DE6F630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Dice4">
            <a:extLst>
              <a:ext uri="{FF2B5EF4-FFF2-40B4-BE49-F238E27FC236}">
                <a16:creationId xmlns="" xmlns:a16="http://schemas.microsoft.com/office/drawing/2014/main" id="{0F64F328-6ECA-4652-BD00-2E42F0174FE7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Dice5">
            <a:extLst>
              <a:ext uri="{FF2B5EF4-FFF2-40B4-BE49-F238E27FC236}">
                <a16:creationId xmlns="" xmlns:a16="http://schemas.microsoft.com/office/drawing/2014/main" id="{F3A8C48F-9622-42BC-85A7-08D6C7381965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Dice6">
            <a:extLst>
              <a:ext uri="{FF2B5EF4-FFF2-40B4-BE49-F238E27FC236}">
                <a16:creationId xmlns="" xmlns:a16="http://schemas.microsoft.com/office/drawing/2014/main" id="{4F2B6749-F281-4084-BBC4-BBD1CBF0E423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Dice7">
            <a:extLst>
              <a:ext uri="{FF2B5EF4-FFF2-40B4-BE49-F238E27FC236}">
                <a16:creationId xmlns="" xmlns:a16="http://schemas.microsoft.com/office/drawing/2014/main" id="{B7B43264-50B2-4620-8EFC-A1F16436D460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Dice8">
            <a:extLst>
              <a:ext uri="{FF2B5EF4-FFF2-40B4-BE49-F238E27FC236}">
                <a16:creationId xmlns="" xmlns:a16="http://schemas.microsoft.com/office/drawing/2014/main" id="{CA052297-6EB9-4C77-B9AA-95C04C71BB86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Dice9">
            <a:extLst>
              <a:ext uri="{FF2B5EF4-FFF2-40B4-BE49-F238E27FC236}">
                <a16:creationId xmlns="" xmlns:a16="http://schemas.microsoft.com/office/drawing/2014/main" id="{0A147DCB-208A-4C03-890C-6F22C3DA9FB6}"/>
              </a:ext>
            </a:extLst>
          </p:cNvPr>
          <p:cNvSpPr>
            <a:spLocks noChangeAspect="1"/>
          </p:cNvSpPr>
          <p:nvPr/>
        </p:nvSpPr>
        <p:spPr>
          <a:xfrm>
            <a:off x="2182482" y="4023719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Dice0">
            <a:extLst>
              <a:ext uri="{FF2B5EF4-FFF2-40B4-BE49-F238E27FC236}">
                <a16:creationId xmlns="" xmlns:a16="http://schemas.microsoft.com/office/drawing/2014/main" id="{FD6A41C0-9B80-4D5F-9C8E-2D9062620B43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Dice1">
            <a:extLst>
              <a:ext uri="{FF2B5EF4-FFF2-40B4-BE49-F238E27FC236}">
                <a16:creationId xmlns="" xmlns:a16="http://schemas.microsoft.com/office/drawing/2014/main" id="{CCF0A0FC-321B-45A5-9025-8D7C4043C87A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Dice2">
            <a:extLst>
              <a:ext uri="{FF2B5EF4-FFF2-40B4-BE49-F238E27FC236}">
                <a16:creationId xmlns="" xmlns:a16="http://schemas.microsoft.com/office/drawing/2014/main" id="{41B462CC-C980-4D7B-80E9-95E71AFC1BF2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Dice3">
            <a:extLst>
              <a:ext uri="{FF2B5EF4-FFF2-40B4-BE49-F238E27FC236}">
                <a16:creationId xmlns="" xmlns:a16="http://schemas.microsoft.com/office/drawing/2014/main" id="{61B8F02D-0CAE-4BFE-A946-687385939D7D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Dice4">
            <a:extLst>
              <a:ext uri="{FF2B5EF4-FFF2-40B4-BE49-F238E27FC236}">
                <a16:creationId xmlns="" xmlns:a16="http://schemas.microsoft.com/office/drawing/2014/main" id="{048E6287-C53C-4CEE-A91A-E008F015FE10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Dice5">
            <a:extLst>
              <a:ext uri="{FF2B5EF4-FFF2-40B4-BE49-F238E27FC236}">
                <a16:creationId xmlns="" xmlns:a16="http://schemas.microsoft.com/office/drawing/2014/main" id="{55E3CFF8-75D8-4DD1-85D6-6C3224582A19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Dice6">
            <a:extLst>
              <a:ext uri="{FF2B5EF4-FFF2-40B4-BE49-F238E27FC236}">
                <a16:creationId xmlns="" xmlns:a16="http://schemas.microsoft.com/office/drawing/2014/main" id="{513EB953-996E-476F-AD15-A752FE2B12CD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Dice7">
            <a:extLst>
              <a:ext uri="{FF2B5EF4-FFF2-40B4-BE49-F238E27FC236}">
                <a16:creationId xmlns="" xmlns:a16="http://schemas.microsoft.com/office/drawing/2014/main" id="{0C14156D-2B3A-4674-B0D2-264710F83D25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Dice8">
            <a:extLst>
              <a:ext uri="{FF2B5EF4-FFF2-40B4-BE49-F238E27FC236}">
                <a16:creationId xmlns="" xmlns:a16="http://schemas.microsoft.com/office/drawing/2014/main" id="{66356F1F-3CB8-47BD-A864-1B208ACF7EDE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Dice9">
            <a:extLst>
              <a:ext uri="{FF2B5EF4-FFF2-40B4-BE49-F238E27FC236}">
                <a16:creationId xmlns="" xmlns:a16="http://schemas.microsoft.com/office/drawing/2014/main" id="{EDF0D810-719C-4A49-AE4F-0CE18E70750F}"/>
              </a:ext>
            </a:extLst>
          </p:cNvPr>
          <p:cNvSpPr>
            <a:spLocks noChangeAspect="1"/>
          </p:cNvSpPr>
          <p:nvPr/>
        </p:nvSpPr>
        <p:spPr>
          <a:xfrm>
            <a:off x="4558286" y="268473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Dice0">
            <a:extLst>
              <a:ext uri="{FF2B5EF4-FFF2-40B4-BE49-F238E27FC236}">
                <a16:creationId xmlns="" xmlns:a16="http://schemas.microsoft.com/office/drawing/2014/main" id="{B6E8BF2E-A7F8-4182-BE09-7A4F5B913532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Dice1">
            <a:extLst>
              <a:ext uri="{FF2B5EF4-FFF2-40B4-BE49-F238E27FC236}">
                <a16:creationId xmlns="" xmlns:a16="http://schemas.microsoft.com/office/drawing/2014/main" id="{3450AE70-CB1F-406A-9A2C-5EB7BF946B14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Dice2">
            <a:extLst>
              <a:ext uri="{FF2B5EF4-FFF2-40B4-BE49-F238E27FC236}">
                <a16:creationId xmlns="" xmlns:a16="http://schemas.microsoft.com/office/drawing/2014/main" id="{C44775B8-2773-45BC-9DF9-124A872F9DB0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Dice3">
            <a:extLst>
              <a:ext uri="{FF2B5EF4-FFF2-40B4-BE49-F238E27FC236}">
                <a16:creationId xmlns="" xmlns:a16="http://schemas.microsoft.com/office/drawing/2014/main" id="{1A437B96-7F43-4275-A754-9BE67BA4FBCE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Dice4">
            <a:extLst>
              <a:ext uri="{FF2B5EF4-FFF2-40B4-BE49-F238E27FC236}">
                <a16:creationId xmlns="" xmlns:a16="http://schemas.microsoft.com/office/drawing/2014/main" id="{198105C3-4839-4062-98F6-BEA9A00FC211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Dice5">
            <a:extLst>
              <a:ext uri="{FF2B5EF4-FFF2-40B4-BE49-F238E27FC236}">
                <a16:creationId xmlns="" xmlns:a16="http://schemas.microsoft.com/office/drawing/2014/main" id="{30464534-01CA-4C9E-A62E-4820499A223B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Dice6">
            <a:extLst>
              <a:ext uri="{FF2B5EF4-FFF2-40B4-BE49-F238E27FC236}">
                <a16:creationId xmlns="" xmlns:a16="http://schemas.microsoft.com/office/drawing/2014/main" id="{CEBF5264-F7E7-4E56-8708-AAB67059D7FC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Dice7">
            <a:extLst>
              <a:ext uri="{FF2B5EF4-FFF2-40B4-BE49-F238E27FC236}">
                <a16:creationId xmlns="" xmlns:a16="http://schemas.microsoft.com/office/drawing/2014/main" id="{3A3E7575-F5FB-4A39-B668-415DCDFA3706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Dice8">
            <a:extLst>
              <a:ext uri="{FF2B5EF4-FFF2-40B4-BE49-F238E27FC236}">
                <a16:creationId xmlns="" xmlns:a16="http://schemas.microsoft.com/office/drawing/2014/main" id="{E618F523-D832-4320-BBA4-F50AA9F76612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Dice9">
            <a:extLst>
              <a:ext uri="{FF2B5EF4-FFF2-40B4-BE49-F238E27FC236}">
                <a16:creationId xmlns="" xmlns:a16="http://schemas.microsoft.com/office/drawing/2014/main" id="{1E5A434F-0146-4F33-98BB-9924E938F9B6}"/>
              </a:ext>
            </a:extLst>
          </p:cNvPr>
          <p:cNvSpPr>
            <a:spLocks noChangeAspect="1"/>
          </p:cNvSpPr>
          <p:nvPr/>
        </p:nvSpPr>
        <p:spPr>
          <a:xfrm>
            <a:off x="3396043" y="2715191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Dice0">
            <a:extLst>
              <a:ext uri="{FF2B5EF4-FFF2-40B4-BE49-F238E27FC236}">
                <a16:creationId xmlns="" xmlns:a16="http://schemas.microsoft.com/office/drawing/2014/main" id="{1364FF6B-5273-4A03-A775-8DC5CDE3E0F0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Dice1">
            <a:extLst>
              <a:ext uri="{FF2B5EF4-FFF2-40B4-BE49-F238E27FC236}">
                <a16:creationId xmlns="" xmlns:a16="http://schemas.microsoft.com/office/drawing/2014/main" id="{BAD0BFE6-5F5C-4C28-BEE1-41542DC4E1EB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Dice2">
            <a:extLst>
              <a:ext uri="{FF2B5EF4-FFF2-40B4-BE49-F238E27FC236}">
                <a16:creationId xmlns="" xmlns:a16="http://schemas.microsoft.com/office/drawing/2014/main" id="{D7136194-C13F-44A3-81A1-F8558EE0FF58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Dice3">
            <a:extLst>
              <a:ext uri="{FF2B5EF4-FFF2-40B4-BE49-F238E27FC236}">
                <a16:creationId xmlns="" xmlns:a16="http://schemas.microsoft.com/office/drawing/2014/main" id="{B1E68682-5293-49E5-903F-3F19AB1B020F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" name="Dice4">
            <a:extLst>
              <a:ext uri="{FF2B5EF4-FFF2-40B4-BE49-F238E27FC236}">
                <a16:creationId xmlns="" xmlns:a16="http://schemas.microsoft.com/office/drawing/2014/main" id="{BC7F2F29-4ECD-45CB-8661-666C4B623421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Dice5">
            <a:extLst>
              <a:ext uri="{FF2B5EF4-FFF2-40B4-BE49-F238E27FC236}">
                <a16:creationId xmlns="" xmlns:a16="http://schemas.microsoft.com/office/drawing/2014/main" id="{017335AD-A087-46BD-9B52-A681327E31E2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" name="Dice6">
            <a:extLst>
              <a:ext uri="{FF2B5EF4-FFF2-40B4-BE49-F238E27FC236}">
                <a16:creationId xmlns="" xmlns:a16="http://schemas.microsoft.com/office/drawing/2014/main" id="{533BFB27-4599-4AC7-B9F2-766EC0E7DD44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Dice7">
            <a:extLst>
              <a:ext uri="{FF2B5EF4-FFF2-40B4-BE49-F238E27FC236}">
                <a16:creationId xmlns="" xmlns:a16="http://schemas.microsoft.com/office/drawing/2014/main" id="{BEE83631-1E9C-4529-99A2-C9289F7C1257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Dice8">
            <a:extLst>
              <a:ext uri="{FF2B5EF4-FFF2-40B4-BE49-F238E27FC236}">
                <a16:creationId xmlns="" xmlns:a16="http://schemas.microsoft.com/office/drawing/2014/main" id="{2E424DDA-5F5F-4D06-A477-DAE396A52051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Dice9">
            <a:extLst>
              <a:ext uri="{FF2B5EF4-FFF2-40B4-BE49-F238E27FC236}">
                <a16:creationId xmlns="" xmlns:a16="http://schemas.microsoft.com/office/drawing/2014/main" id="{559BB734-910F-46CD-8400-E265B5FB2E93}"/>
              </a:ext>
            </a:extLst>
          </p:cNvPr>
          <p:cNvSpPr>
            <a:spLocks noChangeAspect="1"/>
          </p:cNvSpPr>
          <p:nvPr/>
        </p:nvSpPr>
        <p:spPr>
          <a:xfrm>
            <a:off x="2245060" y="2731276"/>
            <a:ext cx="1077832" cy="1171815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517E8485-4C99-46FC-89C7-905960C19114}"/>
              </a:ext>
            </a:extLst>
          </p:cNvPr>
          <p:cNvSpPr/>
          <p:nvPr/>
        </p:nvSpPr>
        <p:spPr>
          <a:xfrm>
            <a:off x="3040" y="2808978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EB612CC3-AA13-48A4-BA16-026414F8E7ED}"/>
              </a:ext>
            </a:extLst>
          </p:cNvPr>
          <p:cNvSpPr/>
          <p:nvPr/>
        </p:nvSpPr>
        <p:spPr>
          <a:xfrm>
            <a:off x="6904608" y="3087840"/>
            <a:ext cx="925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Rectangle 7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03C2CA3-7666-4ABB-87F4-5A15ECE91654}"/>
              </a:ext>
            </a:extLst>
          </p:cNvPr>
          <p:cNvSpPr/>
          <p:nvPr/>
        </p:nvSpPr>
        <p:spPr>
          <a:xfrm>
            <a:off x="7850786" y="3070588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Rectangle 76">
            <a:hlinkClick r:id="rId7" action="ppaction://hlinksldjump"/>
            <a:extLst>
              <a:ext uri="{FF2B5EF4-FFF2-40B4-BE49-F238E27FC236}">
                <a16:creationId xmlns="" xmlns:a16="http://schemas.microsoft.com/office/drawing/2014/main" id="{18EB4357-1D20-4280-9B23-C3662BA5759E}"/>
              </a:ext>
            </a:extLst>
          </p:cNvPr>
          <p:cNvSpPr/>
          <p:nvPr/>
        </p:nvSpPr>
        <p:spPr>
          <a:xfrm>
            <a:off x="8682638" y="3062545"/>
            <a:ext cx="925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8" name="Rectangle 77">
            <a:hlinkClick r:id="rId8" action="ppaction://hlinksldjump"/>
            <a:extLst>
              <a:ext uri="{FF2B5EF4-FFF2-40B4-BE49-F238E27FC236}">
                <a16:creationId xmlns="" xmlns:a16="http://schemas.microsoft.com/office/drawing/2014/main" id="{3EDD79B9-E9D7-41EA-930F-A8B2CEE99143}"/>
              </a:ext>
            </a:extLst>
          </p:cNvPr>
          <p:cNvSpPr/>
          <p:nvPr/>
        </p:nvSpPr>
        <p:spPr>
          <a:xfrm>
            <a:off x="9653148" y="3062545"/>
            <a:ext cx="925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9" name="Rectangle 78">
            <a:hlinkClick r:id="rId9" action="ppaction://hlinksldjump"/>
            <a:extLst>
              <a:ext uri="{FF2B5EF4-FFF2-40B4-BE49-F238E27FC236}">
                <a16:creationId xmlns="" xmlns:a16="http://schemas.microsoft.com/office/drawing/2014/main" id="{0B40CDD3-EA4C-47AB-B5FD-9A9137A1F1D8}"/>
              </a:ext>
            </a:extLst>
          </p:cNvPr>
          <p:cNvSpPr/>
          <p:nvPr/>
        </p:nvSpPr>
        <p:spPr>
          <a:xfrm>
            <a:off x="6924645" y="3985875"/>
            <a:ext cx="8691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0" name="Rectangle 7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204298C-B573-45D6-8444-B717F8B911AB}"/>
              </a:ext>
            </a:extLst>
          </p:cNvPr>
          <p:cNvSpPr/>
          <p:nvPr/>
        </p:nvSpPr>
        <p:spPr>
          <a:xfrm>
            <a:off x="7855593" y="4011170"/>
            <a:ext cx="811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1" name="Rectangle 8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883FBA0C-EA5A-41C8-8DEE-6A99BF20ADF1}"/>
              </a:ext>
            </a:extLst>
          </p:cNvPr>
          <p:cNvSpPr/>
          <p:nvPr/>
        </p:nvSpPr>
        <p:spPr>
          <a:xfrm>
            <a:off x="8732651" y="4011170"/>
            <a:ext cx="982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" name="Rectangle 8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E763A67-2685-4BD1-B80B-96A6092E749D}"/>
              </a:ext>
            </a:extLst>
          </p:cNvPr>
          <p:cNvSpPr/>
          <p:nvPr/>
        </p:nvSpPr>
        <p:spPr>
          <a:xfrm>
            <a:off x="9600507" y="4012488"/>
            <a:ext cx="982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483700"/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7FC264D7-85D1-46D5-9331-117A20CA7576}"/>
              </a:ext>
            </a:extLst>
          </p:cNvPr>
          <p:cNvSpPr/>
          <p:nvPr/>
        </p:nvSpPr>
        <p:spPr>
          <a:xfrm>
            <a:off x="43914" y="4023719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Magic Cloud"/>
          <p:cNvGrpSpPr/>
          <p:nvPr/>
        </p:nvGrpSpPr>
        <p:grpSpPr>
          <a:xfrm>
            <a:off x="8386763" y="105383"/>
            <a:ext cx="3200400" cy="2394930"/>
            <a:chOff x="1304463" y="1655103"/>
            <a:chExt cx="5039875" cy="511838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1292562" y="2906546"/>
              <a:ext cx="431116" cy="407314"/>
            </a:xfrm>
            <a:prstGeom prst="rect">
              <a:avLst/>
            </a:prstGeom>
          </p:spPr>
        </p:pic>
      </p:grpSp>
      <p:sp>
        <p:nvSpPr>
          <p:cNvPr id="67" name="Rectangle 66"/>
          <p:cNvSpPr/>
          <p:nvPr/>
        </p:nvSpPr>
        <p:spPr>
          <a:xfrm>
            <a:off x="3396043" y="735729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Funny sums</a:t>
            </a:r>
          </a:p>
        </p:txBody>
      </p:sp>
      <p:pic>
        <p:nvPicPr>
          <p:cNvPr id="83" name="Picture 4" descr="Amazon Icon">
            <a:hlinkClick r:id="rId18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7" fill="hold">
                      <p:stCondLst>
                        <p:cond delay="0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0" fill="hold">
                      <p:stCondLst>
                        <p:cond delay="0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9" fill="hold">
                      <p:stCondLst>
                        <p:cond delay="0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2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19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twelve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132973" y="2322706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Eight plus four is…..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 pts</a:t>
              </a:r>
            </a:p>
          </p:txBody>
        </p:sp>
      </p:grpSp>
      <p:pic>
        <p:nvPicPr>
          <p:cNvPr id="20" name="Picture 4" descr="Amazon 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5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19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eleven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396446" y="25144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nine plus two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5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608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thirteen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389781" y="24001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Eight plus five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403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fourteen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600430" y="24001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ten plus four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981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19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fifteen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291046" y="24001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9" y="1285008"/>
            <a:ext cx="6400936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six plus nine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2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488363" y="29650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232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Answer"/>
          <p:cNvSpPr txBox="1"/>
          <p:nvPr/>
        </p:nvSpPr>
        <p:spPr>
          <a:xfrm>
            <a:off x="4842298" y="4430179"/>
            <a:ext cx="3501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33CC"/>
                </a:solidFill>
              </a:rPr>
              <a:t>sixteen</a:t>
            </a:r>
          </a:p>
        </p:txBody>
      </p:sp>
      <p:grpSp>
        <p:nvGrpSpPr>
          <p:cNvPr id="21" name="Magic Cloud"/>
          <p:cNvGrpSpPr/>
          <p:nvPr/>
        </p:nvGrpSpPr>
        <p:grpSpPr>
          <a:xfrm>
            <a:off x="4340304" y="2400130"/>
            <a:ext cx="4328985" cy="4214946"/>
            <a:chOff x="1451501" y="1655103"/>
            <a:chExt cx="4892837" cy="51183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6"/>
            <a:stretch/>
          </p:blipFill>
          <p:spPr>
            <a:xfrm>
              <a:off x="1451501" y="2043409"/>
              <a:ext cx="4709445" cy="450585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29" y="1655103"/>
              <a:ext cx="591963" cy="55928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5665733" y="5188666"/>
              <a:ext cx="697870" cy="6593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93735">
              <a:off x="4324472" y="6337418"/>
              <a:ext cx="448449" cy="423690"/>
            </a:xfrm>
            <a:prstGeom prst="rect">
              <a:avLst/>
            </a:prstGeom>
          </p:spPr>
        </p:pic>
      </p:grpSp>
      <p:sp>
        <p:nvSpPr>
          <p:cNvPr id="31" name="Magic Circle"/>
          <p:cNvSpPr/>
          <p:nvPr/>
        </p:nvSpPr>
        <p:spPr>
          <a:xfrm>
            <a:off x="884978" y="3043741"/>
            <a:ext cx="2909713" cy="2217283"/>
          </a:xfrm>
          <a:prstGeom prst="ellipse">
            <a:avLst/>
          </a:prstGeom>
          <a:noFill/>
          <a:ln w="63500" cmpd="thickThin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Hand and Wand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5" y="3033817"/>
            <a:ext cx="3206367" cy="3824183"/>
          </a:xfrm>
          <a:prstGeom prst="rect">
            <a:avLst/>
          </a:prstGeom>
        </p:spPr>
      </p:pic>
      <p:sp>
        <p:nvSpPr>
          <p:cNvPr id="35" name="Title 20"/>
          <p:cNvSpPr txBox="1">
            <a:spLocks/>
          </p:cNvSpPr>
          <p:nvPr/>
        </p:nvSpPr>
        <p:spPr>
          <a:xfrm>
            <a:off x="3467982" y="540429"/>
            <a:ext cx="5052563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  <a:latin typeface=".VnBahamasBH" panose="020BE200000000000000" pitchFamily="34" charset="0"/>
              </a:rPr>
              <a:t>What’s the Number?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3422958" y="1285008"/>
            <a:ext cx="6635441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FF00"/>
                </a:solidFill>
                <a:latin typeface=".VnCooperH" panose="020B7200000000000000" pitchFamily="34" charset="0"/>
              </a:rPr>
              <a:t>Eight plus eight is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6473" y="1579878"/>
            <a:ext cx="4447906" cy="2927725"/>
            <a:chOff x="10291910" y="2105866"/>
            <a:chExt cx="4447906" cy="292772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2091" y="2105866"/>
              <a:ext cx="2927725" cy="29277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91910" y="3918160"/>
              <a:ext cx="1929247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10 pts</a:t>
              </a:r>
            </a:p>
          </p:txBody>
        </p:sp>
      </p:grpSp>
      <p:pic>
        <p:nvPicPr>
          <p:cNvPr id="19" name="Picture 4" descr="Amazon 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3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6888 -4.81481E-6 0.125 0.05602 0.125 0.125 C 0.125 0.19399 0.06888 0.25 1.875E-6 0.25 C -0.06888 0.25 -0.125 0.19399 -0.125 0.125 C -0.125 0.05602 -0.06888 -4.81481E-6 1.875E-6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0 L -6.25E-7 0.00023 L -0.01771 0.00833 C -0.01888 0.0088 -0.02018 0.00903 -0.02109 0.01019 C -0.0237 0.01319 -0.02578 0.01736 -0.02812 0.02083 C -0.0293 0.02222 -0.03047 0.02361 -0.03177 0.025 C -0.03281 0.02824 -0.03385 0.03218 -0.03516 0.03519 C -0.0362 0.03773 -0.03776 0.03912 -0.0388 0.04167 C -0.03945 0.04329 -0.03932 0.04583 -0.03984 0.04769 C -0.04088 0.05093 -0.04245 0.05324 -0.04349 0.05602 C -0.0444 0.0588 -0.04466 0.06204 -0.04583 0.06435 C -0.04661 0.06644 -0.04805 0.06759 -0.04922 0.06852 C -0.05156 0.07037 -0.05937 0.07222 -0.06094 0.07269 C -0.06849 0.07083 -0.07617 0.07083 -0.08333 0.06667 C -0.08815 0.06366 -0.09609 0.05185 -0.09609 0.05208 C -0.09987 0.03241 -0.09388 0.06134 -0.10078 0.03935 C -0.10208 0.03565 -0.10221 0.02407 -0.10312 0.02083 C -0.10391 0.01806 -0.10547 0.01667 -0.10677 0.01435 C -0.12266 0.01852 -0.13893 0.0206 -0.15469 0.02685 C -0.15807 0.02824 -0.16016 0.03403 -0.16302 0.0375 C -0.1668 0.0419 -0.17083 0.04537 -0.17474 0.05 C -0.18424 0.06111 -0.17682 0.05602 -0.18411 0.06019 C -0.18594 0.06389 -0.18763 0.06806 -0.18984 0.07083 C -0.1931 0.07431 -0.19687 0.07662 -0.20052 0.07917 C -0.20508 0.08241 -0.21719 0.08819 -0.22031 0.08935 C -0.225 0.0912 -0.22969 0.09213 -0.23437 0.09352 L -0.28125 0.08935 C -0.2862 0.08889 -0.28437 0.08565 -0.28828 0.08102 C -0.29128 0.07778 -0.29479 0.07616 -0.29766 0.07269 C -0.3151 0.05301 -0.28646 0.07963 -0.30599 0.0625 C -0.31562 0.06296 -0.32552 0.06157 -0.33516 0.06435 C -0.34323 0.06667 -0.36458 0.08264 -0.37266 0.08935 C -0.37565 0.0919 -0.37982 0.09954 -0.38203 0.10185 C -0.3832 0.10324 -0.38437 0.10324 -0.38568 0.10417 C -0.38958 0.1088 -0.39297 0.11528 -0.3974 0.11852 C -0.40195 0.12222 -0.41471 0.12639 -0.42187 0.12917 L -0.44896 0.12269 C -0.45078 0.12222 -0.46172 0.11667 -0.46172 0.1169 C -0.47057 0.10625 -0.45976 0.11944 -0.46875 0.10602 C -0.47226 0.10116 -0.47604 0.09676 -0.47943 0.09167 C -0.49544 0.06644 -0.4832 0.08148 -0.49219 0.07083 C -0.49297 0.06852 -0.49362 0.0662 -0.49453 0.06435 C -0.4974 0.05949 -0.49831 0.06065 -0.50156 0.05833 C -0.50703 0.05417 -0.50755 0.05116 -0.51458 0.05 C -0.51914 0.04907 -0.52396 0.05 -0.52865 0.05 L -0.52865 0.05023 L -0.54375 0.06667 " pathEditMode="relative" rAng="0" ptsTypes="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5A34A1-3429-4D9A-8086-F1F0925786B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HK II - Tuan 19\\TUAN 20\\v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Anh 3 -bài 11- tiết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FDC56F-3CC8-428F-8F4A-2ECEC657E5BA}:4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DF0862-25A4-47A5-BD66-391D90D98C3E}:4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108139-5F0C-4E15-AD62-E3F230B452D4}:4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8F2350-1777-43CF-8FF5-092E85713852}: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B7861D-7513-4546-8858-8A598490B8BD}:3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EAEECA-0588-4AD6-B6B6-B424CCFE49D3}:3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8886A1-F585-44F5-9CB7-E726F7578799}:4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406B88-8445-414B-8ECB-FC2E3CEEEBE9}:4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1431D5-9F72-4372-BE61-4F990349CB9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D02E12-3EA7-4EAB-8174-FE2930546385}:3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2F0E72-1DDD-4D23-A59E-9BCC2E936BA9}:3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D98D1D-A2AB-4DD2-946A-5E90275B3019}:4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FEAEE5-A020-4879-9025-3BFA38E86653}:4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48EB08-54EA-4150-ACF7-AB607C5BF6F1}:4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818AFE-5CDD-4EFF-8887-8021B329C5A2}:4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380</Words>
  <Application>Microsoft Office PowerPoint</Application>
  <PresentationFormat>Widescreen</PresentationFormat>
  <Paragraphs>175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.VnBahamasBH</vt:lpstr>
      <vt:lpstr>.VnCooperH</vt:lpstr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Anh 3 -bài 11- tiết 6</dc:title>
  <dc:creator>admin</dc:creator>
  <cp:lastModifiedBy>AutoBVT</cp:lastModifiedBy>
  <cp:revision>72</cp:revision>
  <dcterms:created xsi:type="dcterms:W3CDTF">2022-01-25T11:05:41Z</dcterms:created>
  <dcterms:modified xsi:type="dcterms:W3CDTF">2024-01-22T13:36:38Z</dcterms:modified>
</cp:coreProperties>
</file>