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5"/>
  </p:notesMasterIdLst>
  <p:sldIdLst>
    <p:sldId id="258" r:id="rId4"/>
    <p:sldId id="267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1227753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727093" y="2948196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376245" y="2689089"/>
            <a:ext cx="744453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3F886-E5B4-480F-A42E-F7A59331E25E}"/>
              </a:ext>
            </a:extLst>
          </p:cNvPr>
          <p:cNvSpPr txBox="1"/>
          <p:nvPr/>
        </p:nvSpPr>
        <p:spPr>
          <a:xfrm>
            <a:off x="3180522" y="357809"/>
            <a:ext cx="5751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QUANG TRUNG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4A21F-6A0F-4030-93FD-46E0E89B0A00}"/>
              </a:ext>
            </a:extLst>
          </p:cNvPr>
          <p:cNvSpPr txBox="1"/>
          <p:nvPr/>
        </p:nvSpPr>
        <p:spPr>
          <a:xfrm>
            <a:off x="3261501" y="1786691"/>
            <a:ext cx="558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F749E-48CE-41D5-8BB9-8E9D0BCA8255}"/>
              </a:ext>
            </a:extLst>
          </p:cNvPr>
          <p:cNvSpPr txBox="1"/>
          <p:nvPr/>
        </p:nvSpPr>
        <p:spPr>
          <a:xfrm>
            <a:off x="3733205" y="4162990"/>
            <a:ext cx="4716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9265" y="1417955"/>
            <a:ext cx="8422640" cy="502158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14960" y="274955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65" y="118110"/>
            <a:ext cx="10158095" cy="634301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6142990" y="4145280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" y="815975"/>
            <a:ext cx="10525760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52450" y="146050"/>
            <a:ext cx="7442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 sẽ làm gì sau khi gặp các tình huống sau</a:t>
            </a:r>
          </a:p>
        </p:txBody>
      </p:sp>
      <p:pic>
        <p:nvPicPr>
          <p:cNvPr id="10" name="Content Placeholder 9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610" y="1214120"/>
            <a:ext cx="3669030" cy="4612640"/>
          </a:xfrm>
          <a:prstGeom prst="rect">
            <a:avLst/>
          </a:prstGeom>
        </p:spPr>
      </p:pic>
      <p:pic>
        <p:nvPicPr>
          <p:cNvPr id="12" name="Content Placeholder 11" descr="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66285" y="1213485"/>
            <a:ext cx="3676015" cy="4613275"/>
          </a:xfrm>
          <a:prstGeom prst="rect">
            <a:avLst/>
          </a:prstGeom>
        </p:spPr>
      </p:pic>
      <p:pic>
        <p:nvPicPr>
          <p:cNvPr id="14" name="Picture 1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960" y="1212850"/>
            <a:ext cx="3310890" cy="461391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81325" y="6025515"/>
            <a:ext cx="6480810" cy="733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Khuyên các bạn không nên làm vậy vì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395" y="0"/>
            <a:ext cx="7731760" cy="956310"/>
          </a:xfrm>
          <a:prstGeom prst="rect">
            <a:avLst/>
          </a:prstGeom>
        </p:spPr>
      </p:pic>
      <p:pic>
        <p:nvPicPr>
          <p:cNvPr id="6" name="Content Placeholder 5" descr="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185" y="1231265"/>
            <a:ext cx="4510405" cy="452628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615" y="1231900"/>
            <a:ext cx="4454525" cy="452564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2731770" y="586930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120" y="364490"/>
            <a:ext cx="8837295" cy="10534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0710" y="1417955"/>
            <a:ext cx="7707630" cy="4961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0" y="1790066"/>
            <a:ext cx="1584959" cy="1485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" y="4157346"/>
            <a:ext cx="1584959" cy="148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2244332"/>
            <a:ext cx="1334527" cy="1334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4503662"/>
            <a:ext cx="1334527" cy="133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0320" y="401955"/>
            <a:ext cx="8617585" cy="593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</Words>
  <Application>Microsoft Macintosh PowerPoint</Application>
  <PresentationFormat>Widescreen</PresentationFormat>
  <Paragraphs>23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等线 Light</vt:lpstr>
      <vt:lpstr>Microsoft YaHei</vt:lpstr>
      <vt:lpstr>Arial</vt:lpstr>
      <vt:lpstr>Calibri</vt:lpstr>
      <vt:lpstr>Times New Roman</vt:lpstr>
      <vt:lpstr>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Như</cp:lastModifiedBy>
  <cp:revision>4</cp:revision>
  <dcterms:created xsi:type="dcterms:W3CDTF">2020-09-03T12:28:00Z</dcterms:created>
  <dcterms:modified xsi:type="dcterms:W3CDTF">2024-11-02T16:25:18Z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