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6" r:id="rId3"/>
    <p:sldMasterId id="2147483731" r:id="rId4"/>
    <p:sldMasterId id="2147483757" r:id="rId5"/>
  </p:sldMasterIdLst>
  <p:notesMasterIdLst>
    <p:notesMasterId r:id="rId21"/>
  </p:notesMasterIdLst>
  <p:sldIdLst>
    <p:sldId id="400" r:id="rId6"/>
    <p:sldId id="359" r:id="rId7"/>
    <p:sldId id="311" r:id="rId8"/>
    <p:sldId id="312" r:id="rId9"/>
    <p:sldId id="361" r:id="rId10"/>
    <p:sldId id="362" r:id="rId11"/>
    <p:sldId id="363" r:id="rId12"/>
    <p:sldId id="401" r:id="rId13"/>
    <p:sldId id="366" r:id="rId14"/>
    <p:sldId id="368" r:id="rId15"/>
    <p:sldId id="369" r:id="rId16"/>
    <p:sldId id="370" r:id="rId17"/>
    <p:sldId id="275" r:id="rId18"/>
    <p:sldId id="32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2A4A0-3A56-4D5B-BB8E-4F977953D62E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CAF43-86D9-4DFF-9B41-B96FEDC7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8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691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6321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9284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4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790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3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6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4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4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365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37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85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24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03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23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728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2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1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58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01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089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86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5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95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09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073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46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32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5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64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5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0439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9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704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17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9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18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8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50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88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4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4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8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3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6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6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5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94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979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31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344192" y="341977"/>
            <a:ext cx="11454822" cy="6174045"/>
            <a:chOff x="2295646" y="2513496"/>
            <a:chExt cx="8427110" cy="2628398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2381139" y="2513496"/>
              <a:ext cx="8341617" cy="2628398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2476461" y="2956906"/>
              <a:ext cx="7985956" cy="694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2295646" y="3867867"/>
              <a:ext cx="8377513" cy="393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54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kumimoji="0" lang="en-US" sz="54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an </a:t>
              </a:r>
              <a:r>
                <a:rPr kumimoji="0" lang="en-US" sz="54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kumimoji="0" lang="en-US" sz="54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ân</a:t>
              </a:r>
              <a:endParaRPr kumimoji="0" lang="en-US" sz="5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828800" y="5163458"/>
            <a:ext cx="837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</a:t>
            </a:r>
            <a:r>
              <a:rPr kumimoji="0" lang="en-US" sz="3600" b="1" i="1" u="none" strike="noStrike" kern="1200" cap="none" spc="0" normalizeH="0" baseline="0" noProof="0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1CBCB-FB8A-B915-7615-99338E3D13C0}"/>
              </a:ext>
            </a:extLst>
          </p:cNvPr>
          <p:cNvSpPr txBox="1"/>
          <p:nvPr/>
        </p:nvSpPr>
        <p:spPr>
          <a:xfrm>
            <a:off x="728044" y="-63845"/>
            <a:ext cx="1041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QUANG TRUNG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200902" y="22266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Arial-Rounded"/>
                <a:cs typeface="+mn-cs"/>
              </a:rPr>
              <a:t>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0C1638-ECE3-A4A6-0FD4-0CFAF0D23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3017" r="29499" b="19959"/>
          <a:stretch/>
        </p:blipFill>
        <p:spPr bwMode="auto">
          <a:xfrm>
            <a:off x="2275873" y="1482005"/>
            <a:ext cx="7640253" cy="537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4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5C000-624C-4A66-81D2-CDA0B69AAEB8}"/>
              </a:ext>
            </a:extLst>
          </p:cNvPr>
          <p:cNvSpPr txBox="1"/>
          <p:nvPr/>
        </p:nvSpPr>
        <p:spPr>
          <a:xfrm>
            <a:off x="2310853" y="5575119"/>
            <a:ext cx="8218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Đàn gà cứ tha thẩn gần chân mẹ. Đã có mẹ che chắn, cả đàn chả sợ gì lũ quạ dữ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35652-1C14-4AAC-9F92-1940BCC12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3" y="325261"/>
            <a:ext cx="1527627" cy="795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A2874-594B-4FF8-AD0B-15B8ED76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404" y="780098"/>
            <a:ext cx="6930377" cy="46295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7A3BDF-3AFF-4F5C-B5FD-1450DF1709E7}"/>
              </a:ext>
            </a:extLst>
          </p:cNvPr>
          <p:cNvCxnSpPr/>
          <p:nvPr/>
        </p:nvCxnSpPr>
        <p:spPr>
          <a:xfrm>
            <a:off x="5237825" y="6077902"/>
            <a:ext cx="43500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3B28ED-9BF1-4AE0-B43E-44158C57EDC8}"/>
              </a:ext>
            </a:extLst>
          </p:cNvPr>
          <p:cNvCxnSpPr/>
          <p:nvPr/>
        </p:nvCxnSpPr>
        <p:spPr>
          <a:xfrm>
            <a:off x="5992427" y="6077902"/>
            <a:ext cx="43500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59EC1F-8E93-4D0B-8B2E-858127C374CC}"/>
              </a:ext>
            </a:extLst>
          </p:cNvPr>
          <p:cNvCxnSpPr/>
          <p:nvPr/>
        </p:nvCxnSpPr>
        <p:spPr>
          <a:xfrm>
            <a:off x="6942338" y="6077902"/>
            <a:ext cx="43500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C139EF-9181-48F2-994E-2060331BD5D9}"/>
              </a:ext>
            </a:extLst>
          </p:cNvPr>
          <p:cNvCxnSpPr/>
          <p:nvPr/>
        </p:nvCxnSpPr>
        <p:spPr>
          <a:xfrm>
            <a:off x="3497802" y="6548418"/>
            <a:ext cx="43500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9CED69-83A3-4EDE-920D-BF10E4C97CD4}"/>
              </a:ext>
            </a:extLst>
          </p:cNvPr>
          <p:cNvCxnSpPr/>
          <p:nvPr/>
        </p:nvCxnSpPr>
        <p:spPr>
          <a:xfrm>
            <a:off x="4864963" y="6530663"/>
            <a:ext cx="435006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114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6FFA7A-18EB-4854-916B-03596A52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1" y="409232"/>
            <a:ext cx="1581202" cy="707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F382D5-D6A4-499D-ADEF-C409BE205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808" y="1299584"/>
            <a:ext cx="8237492" cy="52596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8808B0-3B76-43D8-8353-529665D0936B}"/>
              </a:ext>
            </a:extLst>
          </p:cNvPr>
          <p:cNvSpPr txBox="1"/>
          <p:nvPr/>
        </p:nvSpPr>
        <p:spPr>
          <a:xfrm>
            <a:off x="5549343" y="530143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latin typeface="+mn-ea"/>
              </a:rPr>
              <a:t>Xin lỗi</a:t>
            </a:r>
            <a:endParaRPr lang="en-US" sz="4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0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706931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86" y="236400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96" y="3455905"/>
            <a:ext cx="9211317" cy="14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7"/>
          <a:stretch/>
        </p:blipFill>
        <p:spPr bwMode="auto">
          <a:xfrm>
            <a:off x="2127566" y="-152400"/>
            <a:ext cx="7631387" cy="28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8"/>
          <a:stretch/>
        </p:blipFill>
        <p:spPr bwMode="auto">
          <a:xfrm>
            <a:off x="1413655" y="2781114"/>
            <a:ext cx="9233979" cy="11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" y="4348161"/>
            <a:ext cx="120888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6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706931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31" y="2850357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EA8703-707E-47B8-A1A7-0C059492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" y="1177626"/>
            <a:ext cx="10058400" cy="4840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308D31-6ADC-4657-9367-1B62C33A6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1314994"/>
            <a:ext cx="9196252" cy="4311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F9EADB-84BC-4369-AEE0-D384639F6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" y="366242"/>
            <a:ext cx="1959055" cy="5717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E98F17-E10A-4BD4-9B9C-767FD82C534D}"/>
              </a:ext>
            </a:extLst>
          </p:cNvPr>
          <p:cNvSpPr txBox="1"/>
          <p:nvPr/>
        </p:nvSpPr>
        <p:spPr>
          <a:xfrm>
            <a:off x="1921664" y="5861446"/>
            <a:ext cx="7358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n-ea"/>
              </a:rPr>
              <a:t>Ngựa vằn và hươu cao cổ là đôi bạn thân</a:t>
            </a:r>
            <a:r>
              <a:rPr lang="en-US" sz="3200" dirty="0">
                <a:latin typeface="+mn-ea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6A1EDF-2BFF-436E-8302-2D568D9E3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2551612"/>
            <a:ext cx="2386149" cy="26996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6A24C8-9C5A-4F38-A782-1416A2B18D7F}"/>
              </a:ext>
            </a:extLst>
          </p:cNvPr>
          <p:cNvSpPr txBox="1"/>
          <p:nvPr/>
        </p:nvSpPr>
        <p:spPr>
          <a:xfrm>
            <a:off x="1921664" y="5861446"/>
            <a:ext cx="7358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n-ea"/>
              </a:rPr>
              <a:t>Ngựa v</a:t>
            </a:r>
            <a:r>
              <a:rPr lang="vi-VN" sz="3200" dirty="0">
                <a:solidFill>
                  <a:srgbClr val="FF0000"/>
                </a:solidFill>
                <a:latin typeface="+mn-ea"/>
              </a:rPr>
              <a:t>ằn</a:t>
            </a:r>
            <a:r>
              <a:rPr lang="vi-VN" sz="3200" dirty="0">
                <a:latin typeface="+mn-ea"/>
              </a:rPr>
              <a:t> và hươu cao cổ là đôi b</a:t>
            </a:r>
            <a:r>
              <a:rPr lang="vi-VN" sz="3200" dirty="0">
                <a:solidFill>
                  <a:srgbClr val="FF0000"/>
                </a:solidFill>
                <a:latin typeface="+mn-ea"/>
              </a:rPr>
              <a:t>ạn</a:t>
            </a:r>
            <a:r>
              <a:rPr lang="vi-VN" sz="3200" dirty="0">
                <a:latin typeface="+mn-ea"/>
              </a:rPr>
              <a:t> th</a:t>
            </a:r>
            <a:r>
              <a:rPr lang="vi-VN" sz="3200" dirty="0">
                <a:solidFill>
                  <a:srgbClr val="FF0000"/>
                </a:solidFill>
                <a:latin typeface="+mn-ea"/>
              </a:rPr>
              <a:t>ân</a:t>
            </a:r>
            <a:r>
              <a:rPr lang="vi-VN" sz="3200" dirty="0">
                <a:latin typeface="+mn-ea"/>
              </a:rPr>
              <a:t>.</a:t>
            </a:r>
            <a:endParaRPr lang="en-US" sz="32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5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4516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198" y="1582072"/>
            <a:ext cx="73914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198" y="1582072"/>
            <a:ext cx="73914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7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2EC04D-FE08-499D-AEE5-F6F002C78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0" y="339716"/>
            <a:ext cx="1558029" cy="811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0433E-C35A-46F1-8050-FEA9ABBB6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900" y="1479777"/>
            <a:ext cx="5688866" cy="2961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82F442-F21A-4558-965D-5CB77028A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51" y="4713258"/>
            <a:ext cx="10527963" cy="81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78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F63D4-93C2-4881-BF43-37FFC7BFB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9" y="407724"/>
            <a:ext cx="1382186" cy="719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65991-55D1-45DB-917D-4794B28EE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9" y="2256461"/>
            <a:ext cx="3566766" cy="3013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B4EA1-1957-4ED8-9338-96558E28C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398" y="2152251"/>
            <a:ext cx="2837887" cy="3117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206ECD-8B5D-4A5A-A508-2EE43521B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708" y="2229176"/>
            <a:ext cx="2998874" cy="2963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39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200902" y="22266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Arial-Rounded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5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106</Words>
  <Application>Microsoft Macintosh PowerPoint</Application>
  <PresentationFormat>Widescreen</PresentationFormat>
  <Paragraphs>27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.VnAvant</vt:lpstr>
      <vt:lpstr>Arial</vt:lpstr>
      <vt:lpstr>Arial-Rounded</vt:lpstr>
      <vt:lpstr>Bandit</vt:lpstr>
      <vt:lpstr>Calibri</vt:lpstr>
      <vt:lpstr>Times New Roman</vt:lpstr>
      <vt:lpstr>1_Office 主题</vt:lpstr>
      <vt:lpstr>6_Office Theme</vt:lpstr>
      <vt:lpstr>1_默认设计模板</vt:lpstr>
      <vt:lpstr>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7</cp:revision>
  <dcterms:created xsi:type="dcterms:W3CDTF">2021-08-20T13:20:51Z</dcterms:created>
  <dcterms:modified xsi:type="dcterms:W3CDTF">2024-11-02T16:36:30Z</dcterms:modified>
</cp:coreProperties>
</file>