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333" r:id="rId3"/>
    <p:sldId id="334" r:id="rId4"/>
    <p:sldId id="335" r:id="rId5"/>
    <p:sldId id="338" r:id="rId6"/>
    <p:sldId id="260" r:id="rId7"/>
    <p:sldId id="324" r:id="rId8"/>
    <p:sldId id="262" r:id="rId9"/>
    <p:sldId id="263" r:id="rId10"/>
    <p:sldId id="282" r:id="rId11"/>
    <p:sldId id="283" r:id="rId12"/>
    <p:sldId id="284" r:id="rId13"/>
    <p:sldId id="264" r:id="rId14"/>
    <p:sldId id="265" r:id="rId15"/>
    <p:sldId id="266" r:id="rId16"/>
    <p:sldId id="268" r:id="rId17"/>
    <p:sldId id="272" r:id="rId18"/>
    <p:sldId id="337" r:id="rId19"/>
    <p:sldId id="326" r:id="rId20"/>
    <p:sldId id="274" r:id="rId21"/>
    <p:sldId id="275" r:id="rId22"/>
    <p:sldId id="277" r:id="rId2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2" autoAdjust="0"/>
    <p:restoredTop sz="91307" autoAdjust="0"/>
  </p:normalViewPr>
  <p:slideViewPr>
    <p:cSldViewPr>
      <p:cViewPr varScale="1">
        <p:scale>
          <a:sx n="110" d="100"/>
          <a:sy n="110" d="100"/>
        </p:scale>
        <p:origin x="488" y="168"/>
      </p:cViewPr>
      <p:guideLst>
        <p:guide orient="horz" pos="2160"/>
        <p:guide pos="3831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F44A6DCB-D322-469C-9B9B-BADB2D7359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22F8EB07-6E69-4546-8F77-B9D481C593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AFFF1E-3CE2-4F95-BC03-39A446B6D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32CB4D-A6F0-4E11-AD19-BA9532F396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</a:t>
            </a:r>
            <a:r>
              <a:rPr lang="en-US" baseline="0"/>
              <a:t> con chuột đang ăn để quay lại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39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Làm</a:t>
            </a:r>
            <a:r>
              <a:rPr lang="en-US" baseline="0"/>
              <a:t> miệng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399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Làm</a:t>
            </a:r>
            <a:r>
              <a:rPr lang="en-US" baseline="0"/>
              <a:t> miệng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39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61838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940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61838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940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61838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94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8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 descr="资源 734302">
            <a:extLst>
              <a:ext uri="{FF2B5EF4-FFF2-40B4-BE49-F238E27FC236}">
                <a16:creationId xmlns:a16="http://schemas.microsoft.com/office/drawing/2014/main" id="{1772D1EA-E838-4CF6-9761-C85459A33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027" y="3478091"/>
            <a:ext cx="782285" cy="63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4" descr="资源 134302">
            <a:extLst>
              <a:ext uri="{FF2B5EF4-FFF2-40B4-BE49-F238E27FC236}">
                <a16:creationId xmlns:a16="http://schemas.microsoft.com/office/drawing/2014/main" id="{050584C8-D2D6-4223-98B3-E13E48418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961">
            <a:off x="9757768" y="107319"/>
            <a:ext cx="2546385" cy="156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5" descr="资源 234302">
            <a:extLst>
              <a:ext uri="{FF2B5EF4-FFF2-40B4-BE49-F238E27FC236}">
                <a16:creationId xmlns:a16="http://schemas.microsoft.com/office/drawing/2014/main" id="{DEF8E8B0-2F21-401D-A3A9-019B52D4B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" y="3794805"/>
            <a:ext cx="1981050" cy="19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6" descr="资源 334302">
            <a:extLst>
              <a:ext uri="{FF2B5EF4-FFF2-40B4-BE49-F238E27FC236}">
                <a16:creationId xmlns:a16="http://schemas.microsoft.com/office/drawing/2014/main" id="{CF60E73B-2D9C-49B7-8B9D-EAB250D3EE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613" y="3660275"/>
            <a:ext cx="1556652" cy="18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8" descr="资源 534302">
            <a:extLst>
              <a:ext uri="{FF2B5EF4-FFF2-40B4-BE49-F238E27FC236}">
                <a16:creationId xmlns:a16="http://schemas.microsoft.com/office/drawing/2014/main" id="{201850E6-2008-4E5D-A81B-0DE7D4B0BB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88" y="4587719"/>
            <a:ext cx="7388687" cy="19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9" descr="资源 634302">
            <a:extLst>
              <a:ext uri="{FF2B5EF4-FFF2-40B4-BE49-F238E27FC236}">
                <a16:creationId xmlns:a16="http://schemas.microsoft.com/office/drawing/2014/main" id="{F76AD176-5FB8-4891-9F3C-583956B19C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1836"/>
            <a:ext cx="12161838" cy="70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CE5ECC-B098-467C-9DBB-D443EA75536D}"/>
              </a:ext>
            </a:extLst>
          </p:cNvPr>
          <p:cNvSpPr/>
          <p:nvPr/>
        </p:nvSpPr>
        <p:spPr>
          <a:xfrm>
            <a:off x="-134153" y="188797"/>
            <a:ext cx="12153237" cy="1076990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 defTabSz="456057">
              <a:defRPr/>
            </a:pPr>
            <a:r>
              <a:rPr lang="en-US" sz="32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 defTabSz="456057">
              <a:defRPr/>
            </a:pPr>
            <a:r>
              <a:rPr lang="en-US" sz="32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F1697D23-9566-6CF9-7D87-8CA15B0F2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37319" y="115160"/>
            <a:ext cx="1600200" cy="14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08F47A-F00B-F7C7-4F46-103A70B37912}"/>
              </a:ext>
            </a:extLst>
          </p:cNvPr>
          <p:cNvSpPr/>
          <p:nvPr/>
        </p:nvSpPr>
        <p:spPr>
          <a:xfrm>
            <a:off x="-140553" y="4111520"/>
            <a:ext cx="12153237" cy="584547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 defTabSz="456057">
              <a:defRPr/>
            </a:pPr>
            <a:r>
              <a:rPr lang="en-US" sz="3200" i="1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22FD23-D894-07DD-F0A6-3F7105FE233C}"/>
              </a:ext>
            </a:extLst>
          </p:cNvPr>
          <p:cNvSpPr/>
          <p:nvPr/>
        </p:nvSpPr>
        <p:spPr>
          <a:xfrm>
            <a:off x="-140554" y="1615288"/>
            <a:ext cx="12153237" cy="1015434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 defTabSz="456057">
              <a:defRPr/>
            </a:pPr>
            <a:r>
              <a:rPr lang="en-US" sz="6000" b="1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 LỚP 1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63C4B8-2A70-472C-3906-C47F4D5A269C}"/>
              </a:ext>
            </a:extLst>
          </p:cNvPr>
          <p:cNvSpPr/>
          <p:nvPr/>
        </p:nvSpPr>
        <p:spPr>
          <a:xfrm>
            <a:off x="-243681" y="2841470"/>
            <a:ext cx="12153237" cy="923101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 defTabSz="456057">
              <a:defRPr/>
            </a:pPr>
            <a:r>
              <a:rPr lang="en-US" sz="5400" b="1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33: </a:t>
            </a:r>
            <a:r>
              <a:rPr lang="en-US" sz="5400" b="1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5400" b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kern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5400" b="1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in, un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7.40741E-7 L 0.00027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7.40741E-7 L 0.00027 -0.02338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6583E-6 -1.85185E-6 L 0.00026 -0.02338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7.40741E-7 L 0.00027 -0.02338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2919" y="5112371"/>
            <a:ext cx="578901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ngọn</a:t>
            </a:r>
            <a:r>
              <a:rPr lang="en-US" sz="9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nến</a:t>
            </a:r>
            <a:endParaRPr lang="en-US" sz="9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64732" y="5128624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</a:p>
        </p:txBody>
      </p:sp>
      <p:sp>
        <p:nvSpPr>
          <p:cNvPr id="2" name="AutoShape 2" descr="hình ảnh : ánh sáng, Phát sáng, ký hiệu, Ngọn lửa, ngọn lửa, bóng tối, thắp  sáng, Trang trí, Đốt, Ánh nến, Ngọn nến vô tình 1538x2050 - - 633011 - hình  ảnh đẹp - Px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ánh sáng, Phát sáng, ký hiệu, Ngọn lửa, ngọn lửa, bóng tối, thắp  sáng, Trang trí, Đốt, Ánh nến, Ngọn nến vô tình 1538x2050 - - 633011 - hình  ảnh đẹp - PxHe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Vector ngọn nến đẹp lung linh 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3947318" y="341313"/>
            <a:ext cx="3823281" cy="42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968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 pin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13631" y="5259681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08606" y="5259681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2" name="AutoShape 2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Đèn pin sạc điện Tiross TS-689 (19 bóng led) - META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34947"/>
            <a:ext cx="6454139" cy="461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Đèn pin siêu sáng HY-1809 | Shope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00" y="465138"/>
            <a:ext cx="4065191" cy="406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cún con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7819" y="5564481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  <p:pic>
        <p:nvPicPr>
          <p:cNvPr id="7170" name="Picture 2" descr="Cách chăm sóc cún con mới về nh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4" y="100012"/>
            <a:ext cx="37433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ìm hiểu về sự phát triển của cún con trong 6 tháng đến 1 năm đầu – Petac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79"/>
          <a:stretch/>
        </p:blipFill>
        <p:spPr bwMode="auto">
          <a:xfrm>
            <a:off x="4137819" y="100012"/>
            <a:ext cx="7787408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69" y="4609779"/>
            <a:ext cx="45342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94" y="4609779"/>
            <a:ext cx="4403016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881" y="4600252"/>
            <a:ext cx="5254494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ách chăm sóc cún con mới về nh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19" y="730244"/>
            <a:ext cx="2749005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Đèn pin sạc điện Tiross TS-689 (19 bóng led) - META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54" y="1620585"/>
            <a:ext cx="3796025" cy="27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Vector ngọn nến đẹp lung linh 0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1023998" y="791401"/>
            <a:ext cx="3206497" cy="35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" y="5208443"/>
            <a:ext cx="11582978" cy="19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4"/>
          <a:stretch/>
        </p:blipFill>
        <p:spPr bwMode="auto">
          <a:xfrm>
            <a:off x="607421" y="-228600"/>
            <a:ext cx="9195692" cy="371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8"/>
          <a:stretch/>
        </p:blipFill>
        <p:spPr bwMode="auto">
          <a:xfrm>
            <a:off x="523081" y="3322636"/>
            <a:ext cx="11126787" cy="281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78961" y="2819400"/>
            <a:ext cx="7560311" cy="941185"/>
            <a:chOff x="1539641" y="3486617"/>
            <a:chExt cx="5684294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2464547" y="3486617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</a:t>
              </a:r>
              <a:r>
                <a:rPr lang="en-US" sz="4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dẫn</a:t>
              </a:r>
              <a:r>
                <a:rPr lang="en-US" sz="4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r>
                <a:rPr lang="en-US" sz="4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bảng</a:t>
              </a:r>
              <a:endPara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539641" y="3550789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03173" y="2809764"/>
            <a:ext cx="2955492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vở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F79FC6D-8077-9952-DD58-E5CDF082A8B3}"/>
              </a:ext>
            </a:extLst>
          </p:cNvPr>
          <p:cNvSpPr/>
          <p:nvPr/>
        </p:nvSpPr>
        <p:spPr>
          <a:xfrm>
            <a:off x="3413919" y="2826980"/>
            <a:ext cx="853506" cy="8556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nhận biết baba đực cái - Cách Nhận Biế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95" y="1549809"/>
            <a:ext cx="253556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i rùa – Wikipedia tiếng Việ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357" y="4488543"/>
            <a:ext cx="2639786" cy="17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89719" y="1981200"/>
            <a:ext cx="7662202" cy="9906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</a:t>
            </a:r>
          </a:p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ngỡ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458687" y="2470681"/>
            <a:ext cx="50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885410" y="4813300"/>
            <a:ext cx="50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99471" y="5334000"/>
            <a:ext cx="50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1007629" y="4309671"/>
            <a:ext cx="11203348" cy="2014929"/>
            <a:chOff x="1430771" y="4843071"/>
            <a:chExt cx="11203348" cy="2014929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1430771" y="4843071"/>
              <a:ext cx="10491507" cy="990600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Con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gì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quen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vẻ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già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nua</a:t>
              </a:r>
              <a:endPara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ctr"/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   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Bốn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chân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ngắn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ngủn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thỏ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thua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chả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ngờ</a:t>
              </a:r>
              <a:r>
                <a:rPr lang="en-US" sz="40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8233436" y="5867400"/>
              <a:ext cx="4400683" cy="990600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(Phúc Định)</a:t>
              </a: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8216095" y="674014"/>
            <a:ext cx="2426155" cy="9906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281319" y="3751125"/>
            <a:ext cx="2426155" cy="9906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AEED43D-A20A-630F-BE43-4C897D035950}"/>
              </a:ext>
            </a:extLst>
          </p:cNvPr>
          <p:cNvCxnSpPr>
            <a:cxnSpLocks/>
          </p:cNvCxnSpPr>
          <p:nvPr/>
        </p:nvCxnSpPr>
        <p:spPr>
          <a:xfrm>
            <a:off x="4080839" y="2971800"/>
            <a:ext cx="500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63353" y="1652214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13588" y="1616682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67587" y="3810000"/>
            <a:ext cx="3376802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quen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21133" y="3842964"/>
            <a:ext cx="337017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ngủn</a:t>
            </a:r>
          </a:p>
        </p:txBody>
      </p:sp>
    </p:spTree>
    <p:extLst>
      <p:ext uri="{BB962C8B-B14F-4D97-AF65-F5344CB8AC3E}">
        <p14:creationId xmlns:p14="http://schemas.microsoft.com/office/powerpoint/2010/main" val="37896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" y="5208443"/>
            <a:ext cx="11582978" cy="19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4"/>
          <a:stretch/>
        </p:blipFill>
        <p:spPr bwMode="auto">
          <a:xfrm>
            <a:off x="607421" y="-228600"/>
            <a:ext cx="9195692" cy="371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8"/>
          <a:stretch/>
        </p:blipFill>
        <p:spPr bwMode="auto">
          <a:xfrm>
            <a:off x="523081" y="3322636"/>
            <a:ext cx="11126787" cy="281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9309812" y="5911246"/>
            <a:ext cx="2655401" cy="878129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0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20083" y="1266245"/>
            <a:ext cx="8524159" cy="3771842"/>
            <a:chOff x="-3025363" y="1174360"/>
            <a:chExt cx="8545299" cy="3771842"/>
          </a:xfrm>
        </p:grpSpPr>
        <p:sp>
          <p:nvSpPr>
            <p:cNvPr id="19" name="Google Shape;198;p25"/>
            <p:cNvSpPr txBox="1">
              <a:spLocks/>
            </p:cNvSpPr>
            <p:nvPr/>
          </p:nvSpPr>
          <p:spPr>
            <a:xfrm>
              <a:off x="-1536848" y="1174360"/>
              <a:ext cx="7056784" cy="3771842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spcFirstLastPara="1" wrap="square" lIns="121897" tIns="121897" rIns="121897" bIns="1218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Pangolin"/>
                <a:buNone/>
                <a:defRPr sz="72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>
                <a:buClr>
                  <a:srgbClr val="000000"/>
                </a:buClr>
                <a:buSzTx/>
              </a:pPr>
              <a:r>
                <a:rPr lang="en-US" sz="115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nón</a:t>
              </a:r>
              <a:r>
                <a:rPr lang="en-US" sz="115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115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lá</a:t>
              </a:r>
              <a:endParaRPr lang="en-US" sz="115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  <a:p>
              <a:pPr lvl="0">
                <a:buClr>
                  <a:srgbClr val="000000"/>
                </a:buClr>
                <a:buSzTx/>
              </a:pPr>
              <a:r>
                <a:rPr lang="en-US" sz="115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con </a:t>
              </a:r>
              <a:r>
                <a:rPr lang="en-US" sz="115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chồn</a:t>
              </a:r>
              <a:endParaRPr lang="en-US" sz="115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961" y1="28800" x2="83088" y2="27400"/>
                          <a14:foregroundMark x1="71569" y1="23000" x2="79412" y2="2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025363" y="3060280"/>
              <a:ext cx="1538911" cy="188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40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423319" y="1098125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 lỗi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51458" r="3701" b="5208"/>
          <a:stretch/>
        </p:blipFill>
        <p:spPr>
          <a:xfrm>
            <a:off x="3109119" y="1981200"/>
            <a:ext cx="652690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19" y="2276475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Baloo Bhaijaan" panose="03080902040302020200" pitchFamily="66" charset="-78"/>
                <a:ea typeface="Bandit" pitchFamily="18" charset="0"/>
                <a:cs typeface="Baloo Bhaijaan" panose="03080902040302020200" pitchFamily="66" charset="-78"/>
              </a:rPr>
              <a:t>Dặn</a:t>
            </a:r>
            <a:r>
              <a:rPr lang="en-US" sz="8000" b="1" dirty="0">
                <a:latin typeface="Baloo Bhaijaan" panose="03080902040302020200" pitchFamily="66" charset="-78"/>
                <a:ea typeface="Bandit" pitchFamily="18" charset="0"/>
                <a:cs typeface="Baloo Bhaijaan" panose="03080902040302020200" pitchFamily="66" charset="-78"/>
              </a:rPr>
              <a:t> </a:t>
            </a:r>
            <a:r>
              <a:rPr lang="en-US" sz="8000" b="1" dirty="0" err="1">
                <a:latin typeface="Baloo Bhaijaan" panose="03080902040302020200" pitchFamily="66" charset="-78"/>
                <a:ea typeface="Bandit" pitchFamily="18" charset="0"/>
                <a:cs typeface="Baloo Bhaijaan" panose="03080902040302020200" pitchFamily="66" charset="-78"/>
              </a:rPr>
              <a:t>dò</a:t>
            </a:r>
            <a:endParaRPr lang="en-US" sz="8000" b="1" dirty="0">
              <a:latin typeface="Baloo Bhaijaan" panose="03080902040302020200" pitchFamily="66" charset="-78"/>
              <a:ea typeface="Bandit" pitchFamily="18" charset="0"/>
              <a:cs typeface="Baloo Bhaijaan" panose="030809020403020202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9309812" y="5911246"/>
            <a:ext cx="2655401" cy="878129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0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20083" y="1266245"/>
            <a:ext cx="8524159" cy="3771842"/>
            <a:chOff x="-3025363" y="1174360"/>
            <a:chExt cx="8545299" cy="3771842"/>
          </a:xfrm>
        </p:grpSpPr>
        <p:sp>
          <p:nvSpPr>
            <p:cNvPr id="23" name="Google Shape;198;p25"/>
            <p:cNvSpPr txBox="1">
              <a:spLocks/>
            </p:cNvSpPr>
            <p:nvPr/>
          </p:nvSpPr>
          <p:spPr>
            <a:xfrm>
              <a:off x="-1536848" y="1174360"/>
              <a:ext cx="7056784" cy="3771842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spcFirstLastPara="1" wrap="square" lIns="121897" tIns="121897" rIns="121897" bIns="1218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Pangolin"/>
                <a:buNone/>
                <a:defRPr sz="72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>
                <a:buClr>
                  <a:srgbClr val="000000"/>
                </a:buClr>
                <a:buSzTx/>
              </a:pPr>
              <a:r>
                <a:rPr lang="en-US" sz="115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lớn</a:t>
              </a:r>
              <a:endParaRPr lang="en-US" sz="115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  <a:p>
              <a:pPr lvl="0">
                <a:buClr>
                  <a:srgbClr val="000000"/>
                </a:buClr>
                <a:buSzTx/>
              </a:pPr>
              <a:r>
                <a:rPr lang="en-US" sz="115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sơn</a:t>
              </a:r>
              <a:r>
                <a:rPr lang="en-US" sz="115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ca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961" y1="28800" x2="83088" y2="27400"/>
                          <a14:foregroundMark x1="71569" y1="23000" x2="79412" y2="2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025363" y="3060280"/>
              <a:ext cx="1538911" cy="188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9309812" y="5911246"/>
            <a:ext cx="2655401" cy="878129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0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1480" y="517791"/>
            <a:ext cx="9598365" cy="6340209"/>
            <a:chOff x="-3650761" y="249649"/>
            <a:chExt cx="9622170" cy="6340209"/>
          </a:xfrm>
        </p:grpSpPr>
        <p:sp>
          <p:nvSpPr>
            <p:cNvPr id="23" name="Google Shape;198;p25"/>
            <p:cNvSpPr txBox="1">
              <a:spLocks/>
            </p:cNvSpPr>
            <p:nvPr/>
          </p:nvSpPr>
          <p:spPr>
            <a:xfrm>
              <a:off x="-1085375" y="249649"/>
              <a:ext cx="7056784" cy="6074589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spcFirstLastPara="1" wrap="square" lIns="121897" tIns="121897" rIns="121897" bIns="1218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Pangolin"/>
                <a:buNone/>
                <a:defRPr sz="72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r>
                <a:rPr lang="en-US" sz="36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Bốn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chú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lợn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con</a:t>
              </a:r>
            </a:p>
            <a:p>
              <a:pPr algn="l"/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Ve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vẻ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vè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ve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Vè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bốn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chú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lợn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Nhởn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nhơ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nô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giỡn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Ăn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ngủ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tư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l"/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Hẳn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họ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Trư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”</a:t>
              </a:r>
            </a:p>
            <a:p>
              <a:pPr algn="l"/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to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l"/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Ve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vè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nghe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	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Bốn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chú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lợn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con.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961" y1="28800" x2="83088" y2="27400"/>
                          <a14:foregroundMark x1="71569" y1="23000" x2="79412" y2="2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650761" y="4532458"/>
              <a:ext cx="1678838" cy="2057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50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64AD3-6A7A-B999-6F2E-D71D663B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19" y="5562600"/>
            <a:ext cx="10945654" cy="1143000"/>
          </a:xfrm>
        </p:spPr>
        <p:txBody>
          <a:bodyPr>
            <a:normAutofit/>
          </a:bodyPr>
          <a:lstStyle/>
          <a:p>
            <a:r>
              <a:rPr lang="en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V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thấy dế m</a:t>
            </a:r>
            <a:r>
              <a:rPr lang="en-V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en-V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tàu lá.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A22F1-5E12-E91E-2030-832D7A8C9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78"/>
          <a:stretch/>
        </p:blipFill>
        <p:spPr>
          <a:xfrm>
            <a:off x="-18829" y="0"/>
            <a:ext cx="12149736" cy="5296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5E7678-3926-B473-268F-64F9A4757904}"/>
              </a:ext>
            </a:extLst>
          </p:cNvPr>
          <p:cNvSpPr txBox="1"/>
          <p:nvPr/>
        </p:nvSpPr>
        <p:spPr>
          <a:xfrm flipH="1">
            <a:off x="6652630" y="5634224"/>
            <a:ext cx="1434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61590-E82D-1393-D705-313CA8270CD4}"/>
              </a:ext>
            </a:extLst>
          </p:cNvPr>
          <p:cNvSpPr txBox="1"/>
          <p:nvPr/>
        </p:nvSpPr>
        <p:spPr>
          <a:xfrm rot="4583714" flipH="1">
            <a:off x="920700" y="5942799"/>
            <a:ext cx="1434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6219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71126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91238" y="1672421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88051" y="1672421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92545" y="3005922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99319" y="47675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khèn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46019" y="4767558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sen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44779" y="4767558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512382" y="4767558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nghển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6919" y="591929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584031" y="591929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mịn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35103" y="45912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090647" y="45912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474101" y="45912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9793337" y="45912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249787" y="5743009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552326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486897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149653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878704" y="591929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cún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360948" y="5743009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8240904" y="591929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vun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723148" y="5743009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6"/>
          <a:stretch/>
        </p:blipFill>
        <p:spPr bwMode="auto">
          <a:xfrm>
            <a:off x="1463981" y="5942879"/>
            <a:ext cx="1774825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31DE30-1440-9301-CB27-4799799BCF93}"/>
              </a:ext>
            </a:extLst>
          </p:cNvPr>
          <p:cNvSpPr txBox="1"/>
          <p:nvPr/>
        </p:nvSpPr>
        <p:spPr>
          <a:xfrm>
            <a:off x="6678645" y="2885928"/>
            <a:ext cx="5597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9" grpId="0"/>
      <p:bldP spid="31" grpId="0"/>
      <p:bldP spid="24" grpId="0"/>
      <p:bldP spid="26" grpId="0"/>
      <p:bldP spid="25" grpId="0"/>
      <p:bldP spid="27" grpId="0"/>
      <p:bldP spid="28" grpId="0"/>
      <p:bldP spid="32" grpId="0"/>
      <p:bldP spid="3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11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044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341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141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735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4419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0195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58976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27905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6380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90844" y="3962400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89420" y="396181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88867" y="396181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40367" y="266564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4"/>
          <a:stretch/>
        </p:blipFill>
        <p:spPr bwMode="auto">
          <a:xfrm>
            <a:off x="0" y="-122092"/>
            <a:ext cx="10115261" cy="408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8"/>
          <a:stretch/>
        </p:blipFill>
        <p:spPr bwMode="auto">
          <a:xfrm>
            <a:off x="442119" y="4192587"/>
            <a:ext cx="1112678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246</Words>
  <Application>Microsoft Macintosh PowerPoint</Application>
  <PresentationFormat>Custom</PresentationFormat>
  <Paragraphs>101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Rounded MT Bold</vt:lpstr>
      <vt:lpstr>Arial-Rounded</vt:lpstr>
      <vt:lpstr>Baloo Bhaijaan</vt:lpstr>
      <vt:lpstr>Calibri</vt:lpstr>
      <vt:lpstr>DomCasual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Cun con thấy dế men trên tàu lá.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Nguyễn Thị Như</cp:lastModifiedBy>
  <cp:revision>280</cp:revision>
  <dcterms:created xsi:type="dcterms:W3CDTF">2021-05-08T14:00:55Z</dcterms:created>
  <dcterms:modified xsi:type="dcterms:W3CDTF">2024-11-02T16:51:41Z</dcterms:modified>
</cp:coreProperties>
</file>