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90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44DDD-1A16-4110-A21F-A5D39590C881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F3F7B-7F3C-4981-B7C6-DCF12C3D5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5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799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463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100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395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734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337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971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049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119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865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7" name="Google Shape;11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850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851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6" name="Google Shape;119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96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43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96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92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88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14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5" name="Google Shape;7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46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Google Shape;7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1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0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0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9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2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1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5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4B897-4B51-4FDF-835E-4B214ECD8720}" type="datetimeFigureOut">
              <a:rPr lang="en-US" smtClean="0"/>
              <a:t>24-Jan-24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52B04-2FDD-4D12-BAA4-5E756EAEC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1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10" Type="http://schemas.openxmlformats.org/officeDocument/2006/relationships/image" Target="../media/image12.png"/><Relationship Id="rId4" Type="http://schemas.openxmlformats.org/officeDocument/2006/relationships/image" Target="../media/image9.jp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11" Type="http://schemas.openxmlformats.org/officeDocument/2006/relationships/image" Target="../media/image43.png"/><Relationship Id="rId5" Type="http://schemas.openxmlformats.org/officeDocument/2006/relationships/image" Target="../media/image11.png"/><Relationship Id="rId10" Type="http://schemas.openxmlformats.org/officeDocument/2006/relationships/image" Target="../media/image42.png"/><Relationship Id="rId4" Type="http://schemas.openxmlformats.org/officeDocument/2006/relationships/image" Target="../media/image9.jp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9.jp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9.jp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4.png"/><Relationship Id="rId4" Type="http://schemas.openxmlformats.org/officeDocument/2006/relationships/image" Target="../media/image9.jp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5.png"/><Relationship Id="rId4" Type="http://schemas.openxmlformats.org/officeDocument/2006/relationships/image" Target="../media/image9.jp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9.jp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5356" y="373462"/>
            <a:ext cx="1503363" cy="76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6018" y="1680310"/>
            <a:ext cx="1892506" cy="95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24" y="2913485"/>
            <a:ext cx="12192000" cy="392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"/>
          <p:cNvPicPr preferRelativeResize="0"/>
          <p:nvPr/>
        </p:nvPicPr>
        <p:blipFill rotWithShape="1">
          <a:blip r:embed="rId6">
            <a:alphaModFix/>
          </a:blip>
          <a:srcRect t="39410"/>
          <a:stretch/>
        </p:blipFill>
        <p:spPr>
          <a:xfrm>
            <a:off x="57924" y="0"/>
            <a:ext cx="12192000" cy="237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-71457" y="4276684"/>
            <a:ext cx="6167457" cy="258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72164" y="4255974"/>
            <a:ext cx="6167457" cy="258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932" y="318622"/>
            <a:ext cx="1855631" cy="216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73924" y="355755"/>
            <a:ext cx="1676754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62377" y="3339017"/>
            <a:ext cx="889995" cy="73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0482" y="2956868"/>
            <a:ext cx="1288686" cy="14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1"/>
          <p:cNvSpPr txBox="1"/>
          <p:nvPr/>
        </p:nvSpPr>
        <p:spPr>
          <a:xfrm>
            <a:off x="1659168" y="2525687"/>
            <a:ext cx="962765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Chào mừng thầy cô và các em</a:t>
            </a:r>
            <a:endParaRPr sz="54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13" name="Google Shape;613;p1"/>
          <p:cNvSpPr txBox="1"/>
          <p:nvPr/>
        </p:nvSpPr>
        <p:spPr>
          <a:xfrm>
            <a:off x="-1776850" y="2712025"/>
            <a:ext cx="897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5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22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22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44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44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15"/>
          <p:cNvPicPr preferRelativeResize="0"/>
          <p:nvPr/>
        </p:nvPicPr>
        <p:blipFill rotWithShape="1">
          <a:blip r:embed="rId4">
            <a:alphaModFix/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15"/>
          <p:cNvPicPr preferRelativeResize="0"/>
          <p:nvPr/>
        </p:nvPicPr>
        <p:blipFill rotWithShape="1">
          <a:blip r:embed="rId5">
            <a:alphaModFix/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926" y="4077532"/>
            <a:ext cx="11936454" cy="278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42" y="2844922"/>
            <a:ext cx="810409" cy="9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101487">
            <a:off x="2167716" y="-100060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521259" flipH="1">
            <a:off x="7493169" y="-204437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15" descr="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44440" y="-58312"/>
            <a:ext cx="4793571" cy="4766263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15"/>
          <p:cNvSpPr txBox="1"/>
          <p:nvPr/>
        </p:nvSpPr>
        <p:spPr>
          <a:xfrm>
            <a:off x="3831536" y="2235905"/>
            <a:ext cx="32401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Tiết 4</a:t>
            </a:r>
            <a:endParaRPr sz="8000" b="0" i="0" u="none" strike="noStrike" cap="none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8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6"/>
          <p:cNvSpPr/>
          <p:nvPr/>
        </p:nvSpPr>
        <p:spPr>
          <a:xfrm>
            <a:off x="785803" y="685635"/>
            <a:ext cx="10622426" cy="542487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831" name="Google Shape;83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4022" y="1688660"/>
            <a:ext cx="7768432" cy="387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850806" y="5222200"/>
            <a:ext cx="1240542" cy="16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51550" y="4538204"/>
            <a:ext cx="2751012" cy="23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7907" y="-283701"/>
            <a:ext cx="4124093" cy="250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89974" y="5883980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16"/>
          <p:cNvSpPr txBox="1"/>
          <p:nvPr/>
        </p:nvSpPr>
        <p:spPr>
          <a:xfrm>
            <a:off x="1153044" y="747486"/>
            <a:ext cx="24120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8AB"/>
              </a:buClr>
              <a:buSzPts val="3600"/>
              <a:buFont typeface="Arial Rounded"/>
              <a:buNone/>
            </a:pPr>
            <a:r>
              <a:rPr lang="en-US" sz="3600" b="1" i="0" u="none" strike="noStrike" cap="none" dirty="0">
                <a:solidFill>
                  <a:srgbClr val="ED88AB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</a:t>
            </a:r>
            <a:r>
              <a:rPr lang="en-US" sz="3600" b="1" i="0" u="none" strike="noStrike" cap="none" dirty="0" err="1">
                <a:solidFill>
                  <a:srgbClr val="ED88AB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600" b="1" i="0" u="none" strike="noStrike" cap="none" dirty="0">
              <a:solidFill>
                <a:srgbClr val="ED88A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3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7"/>
          <p:cNvSpPr/>
          <p:nvPr/>
        </p:nvSpPr>
        <p:spPr>
          <a:xfrm>
            <a:off x="4455795" y="845023"/>
            <a:ext cx="688367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/>
          </a:p>
        </p:txBody>
      </p:sp>
      <p:sp>
        <p:nvSpPr>
          <p:cNvPr id="844" name="Google Shape;844;p17"/>
          <p:cNvSpPr txBox="1"/>
          <p:nvPr/>
        </p:nvSpPr>
        <p:spPr>
          <a:xfrm>
            <a:off x="5444558" y="795904"/>
            <a:ext cx="4305232" cy="70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000" b="1" i="0" u="none" strike="noStrike" cap="none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49" name="Google Shape;849;p17"/>
          <p:cNvSpPr txBox="1"/>
          <p:nvPr/>
        </p:nvSpPr>
        <p:spPr>
          <a:xfrm>
            <a:off x="2664403" y="3194133"/>
            <a:ext cx="7536872" cy="584741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Cần chú ý gì khi viết chữ đầu câu?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1" name="Google Shape;851;p17"/>
          <p:cNvSpPr txBox="1"/>
          <p:nvPr/>
        </p:nvSpPr>
        <p:spPr>
          <a:xfrm>
            <a:off x="2703646" y="3194132"/>
            <a:ext cx="7536872" cy="584741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Cuối câu có dấu gì?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3" name="Google Shape;853;p17"/>
          <p:cNvSpPr txBox="1"/>
          <p:nvPr/>
        </p:nvSpPr>
        <p:spPr>
          <a:xfrm>
            <a:off x="2295509" y="3052184"/>
            <a:ext cx="8002540" cy="1077184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Chú ý: Viết lùi đầu dòng, viết hoa chữ cái đầu cầu, kết thúc câu có dấu chấm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9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8"/>
          <p:cNvSpPr/>
          <p:nvPr/>
        </p:nvSpPr>
        <p:spPr>
          <a:xfrm>
            <a:off x="356663" y="449016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1" name="Google Shape;86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8"/>
          <p:cNvSpPr txBox="1"/>
          <p:nvPr/>
        </p:nvSpPr>
        <p:spPr>
          <a:xfrm>
            <a:off x="2095214" y="599642"/>
            <a:ext cx="82534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 i="0" u="none" strike="noStrike" cap="none">
                <a:solidFill>
                  <a:srgbClr val="5CD1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Chọn vần phù </a:t>
            </a:r>
            <a:r>
              <a:rPr lang="en-US" sz="3600" b="1" i="0" u="none" strike="noStrike" cap="none" smtClean="0">
                <a:solidFill>
                  <a:srgbClr val="5CD1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hợp</a:t>
            </a:r>
            <a:endParaRPr sz="3600" b="1" i="0" u="none" strike="noStrike" cap="none">
              <a:solidFill>
                <a:srgbClr val="5CD1B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865" name="Google Shape;86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6" name="Google Shape;866;p18"/>
          <p:cNvGrpSpPr/>
          <p:nvPr/>
        </p:nvGrpSpPr>
        <p:grpSpPr>
          <a:xfrm>
            <a:off x="4048165" y="1332363"/>
            <a:ext cx="3966614" cy="2523290"/>
            <a:chOff x="3246438" y="1068388"/>
            <a:chExt cx="5711825" cy="4678363"/>
          </a:xfrm>
        </p:grpSpPr>
        <p:sp>
          <p:nvSpPr>
            <p:cNvPr id="867" name="Google Shape;867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874" name="Google Shape;874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875" name="Google Shape;875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2" name="Google Shape;882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4" name="Google Shape;884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5" name="Google Shape;885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7" name="Google Shape;917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8" name="Google Shape;918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0" name="Google Shape;920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1" name="Google Shape;921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2" name="Google Shape;922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3" name="Google Shape;923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4" name="Google Shape;924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5" name="Google Shape;925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6" name="Google Shape;926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7" name="Google Shape;927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8" name="Google Shape;928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9" name="Google Shape;929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5" name="Google Shape;935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7" name="Google Shape;947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8" name="Google Shape;948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9" name="Google Shape;949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0" name="Google Shape;950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2" name="Google Shape;952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3" name="Google Shape;953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4" name="Google Shape;954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5" name="Google Shape;955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pic>
        <p:nvPicPr>
          <p:cNvPr id="1046" name="Google Shape;1046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78985" y="3060822"/>
            <a:ext cx="2380684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18"/>
          <p:cNvSpPr txBox="1"/>
          <p:nvPr/>
        </p:nvSpPr>
        <p:spPr>
          <a:xfrm>
            <a:off x="3737658" y="4653956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a. </a:t>
            </a:r>
            <a:r>
              <a:rPr lang="en-US" sz="3200" b="0" i="1" u="none" strike="noStrike" cap="none" smtClean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ươc</a:t>
            </a:r>
            <a:endParaRPr sz="3200" i="1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138" name="Google Shape;1138;p18"/>
          <p:cNvSpPr txBox="1"/>
          <p:nvPr/>
        </p:nvSpPr>
        <p:spPr>
          <a:xfrm>
            <a:off x="5189362" y="2302464"/>
            <a:ext cx="21727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b</a:t>
            </a:r>
            <a:r>
              <a:rPr lang="en-US" sz="3200" smtClean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…….. </a:t>
            </a:r>
            <a:r>
              <a:rPr lang="en-US" sz="320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đi</a:t>
            </a:r>
            <a:endParaRPr sz="320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cxnSp>
        <p:nvCxnSpPr>
          <p:cNvPr id="3" name="Straight Connector 2"/>
          <p:cNvCxnSpPr>
            <a:stCxn id="1138" idx="0"/>
          </p:cNvCxnSpPr>
          <p:nvPr/>
        </p:nvCxnSpPr>
        <p:spPr>
          <a:xfrm flipH="1">
            <a:off x="5927842" y="2229742"/>
            <a:ext cx="151656" cy="1138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0" name="Google Shape;1137;p18"/>
          <p:cNvSpPr txBox="1"/>
          <p:nvPr/>
        </p:nvSpPr>
        <p:spPr>
          <a:xfrm>
            <a:off x="6994986" y="4629663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b</a:t>
            </a:r>
            <a:r>
              <a:rPr lang="en-US" sz="3200" b="0" i="0" u="none" strike="noStrike" cap="none" smtClean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3200" b="0" i="1" u="none" strike="noStrike" cap="none" smtClean="0">
                <a:solidFill>
                  <a:schemeClr val="dk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ươt</a:t>
            </a:r>
            <a:endParaRPr sz="3200" i="1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3737658" y="4754554"/>
            <a:ext cx="415242" cy="48417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a</a:t>
            </a:r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72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8"/>
          <p:cNvSpPr/>
          <p:nvPr/>
        </p:nvSpPr>
        <p:spPr>
          <a:xfrm>
            <a:off x="356663" y="449016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1" name="Google Shape;86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8"/>
          <p:cNvSpPr txBox="1"/>
          <p:nvPr/>
        </p:nvSpPr>
        <p:spPr>
          <a:xfrm>
            <a:off x="2095214" y="599642"/>
            <a:ext cx="82534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 i="0" u="none" strike="noStrike" cap="none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 vần phù </a:t>
            </a:r>
            <a:r>
              <a:rPr lang="en-US" sz="3600" b="1" i="0" u="none" strike="noStrike" cap="none" smtClean="0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hợp</a:t>
            </a:r>
            <a:endParaRPr sz="3600" b="1" i="0" u="none" strike="noStrike" cap="none">
              <a:solidFill>
                <a:srgbClr val="5CD1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5" name="Google Shape;86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6" name="Google Shape;866;p18"/>
          <p:cNvGrpSpPr/>
          <p:nvPr/>
        </p:nvGrpSpPr>
        <p:grpSpPr>
          <a:xfrm>
            <a:off x="4048165" y="1332363"/>
            <a:ext cx="3966614" cy="2523290"/>
            <a:chOff x="3246438" y="1068388"/>
            <a:chExt cx="5711825" cy="4678363"/>
          </a:xfrm>
        </p:grpSpPr>
        <p:sp>
          <p:nvSpPr>
            <p:cNvPr id="867" name="Google Shape;867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874" name="Google Shape;874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875" name="Google Shape;875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2" name="Google Shape;882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4" name="Google Shape;884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5" name="Google Shape;885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7" name="Google Shape;917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8" name="Google Shape;918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0" name="Google Shape;920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1" name="Google Shape;921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2" name="Google Shape;922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3" name="Google Shape;923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4" name="Google Shape;924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5" name="Google Shape;925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6" name="Google Shape;926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7" name="Google Shape;927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8" name="Google Shape;928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9" name="Google Shape;929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5" name="Google Shape;935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7" name="Google Shape;947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8" name="Google Shape;948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9" name="Google Shape;949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0" name="Google Shape;950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2" name="Google Shape;952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3" name="Google Shape;953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4" name="Google Shape;954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5" name="Google Shape;955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pic>
        <p:nvPicPr>
          <p:cNvPr id="1046" name="Google Shape;1046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78985" y="3060822"/>
            <a:ext cx="2380684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18"/>
          <p:cNvSpPr txBox="1"/>
          <p:nvPr/>
        </p:nvSpPr>
        <p:spPr>
          <a:xfrm>
            <a:off x="3737658" y="4653956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a. </a:t>
            </a:r>
            <a:r>
              <a:rPr lang="en-US" sz="3200" b="0" i="1" u="none" strike="noStrike" cap="none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ươc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38" name="Google Shape;1138;p18"/>
          <p:cNvSpPr txBox="1"/>
          <p:nvPr/>
        </p:nvSpPr>
        <p:spPr>
          <a:xfrm>
            <a:off x="5215822" y="2229742"/>
            <a:ext cx="22001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</a:t>
            </a:r>
            <a:r>
              <a:rPr lang="en-US" sz="320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…….. suối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cxnSp>
        <p:nvCxnSpPr>
          <p:cNvPr id="3" name="Straight Connector 2"/>
          <p:cNvCxnSpPr>
            <a:stCxn id="1138" idx="0"/>
          </p:cNvCxnSpPr>
          <p:nvPr/>
        </p:nvCxnSpPr>
        <p:spPr>
          <a:xfrm flipH="1">
            <a:off x="5927842" y="2229742"/>
            <a:ext cx="151656" cy="1138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0" name="Google Shape;1137;p18"/>
          <p:cNvSpPr txBox="1"/>
          <p:nvPr/>
        </p:nvSpPr>
        <p:spPr>
          <a:xfrm>
            <a:off x="6994986" y="4629663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</a:t>
            </a:r>
            <a:r>
              <a:rPr lang="en-US" sz="3200" b="0" i="0" u="none" strike="noStrike" cap="none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r>
              <a:rPr lang="en-US" sz="3200" b="0" i="1" u="none" strike="noStrike" cap="none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ươt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37658" y="4754554"/>
            <a:ext cx="415242" cy="48417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a</a:t>
            </a:r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6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8"/>
          <p:cNvSpPr/>
          <p:nvPr/>
        </p:nvSpPr>
        <p:spPr>
          <a:xfrm>
            <a:off x="356663" y="449016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1" name="Google Shape;86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8"/>
          <p:cNvSpPr txBox="1"/>
          <p:nvPr/>
        </p:nvSpPr>
        <p:spPr>
          <a:xfrm>
            <a:off x="2095214" y="599642"/>
            <a:ext cx="82534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 i="0" u="none" strike="noStrike" cap="none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 vần phù </a:t>
            </a:r>
            <a:r>
              <a:rPr lang="en-US" sz="3600" b="1" i="0" u="none" strike="noStrike" cap="none" smtClean="0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hợp</a:t>
            </a:r>
            <a:endParaRPr sz="3600" b="1" i="0" u="none" strike="noStrike" cap="none">
              <a:solidFill>
                <a:srgbClr val="5CD1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5" name="Google Shape;86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6" name="Google Shape;866;p18"/>
          <p:cNvGrpSpPr/>
          <p:nvPr/>
        </p:nvGrpSpPr>
        <p:grpSpPr>
          <a:xfrm>
            <a:off x="4048165" y="1332363"/>
            <a:ext cx="3966614" cy="2523290"/>
            <a:chOff x="3246438" y="1068388"/>
            <a:chExt cx="5711825" cy="4678363"/>
          </a:xfrm>
        </p:grpSpPr>
        <p:sp>
          <p:nvSpPr>
            <p:cNvPr id="867" name="Google Shape;867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874" name="Google Shape;874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875" name="Google Shape;875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2" name="Google Shape;882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4" name="Google Shape;884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5" name="Google Shape;885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7" name="Google Shape;917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8" name="Google Shape;918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0" name="Google Shape;920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1" name="Google Shape;921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2" name="Google Shape;922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3" name="Google Shape;923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4" name="Google Shape;924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5" name="Google Shape;925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6" name="Google Shape;926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7" name="Google Shape;927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8" name="Google Shape;928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9" name="Google Shape;929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5" name="Google Shape;935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7" name="Google Shape;947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8" name="Google Shape;948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9" name="Google Shape;949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0" name="Google Shape;950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2" name="Google Shape;952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3" name="Google Shape;953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4" name="Google Shape;954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5" name="Google Shape;955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pic>
        <p:nvPicPr>
          <p:cNvPr id="1046" name="Google Shape;1046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78985" y="3060822"/>
            <a:ext cx="2380684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18"/>
          <p:cNvSpPr txBox="1"/>
          <p:nvPr/>
        </p:nvSpPr>
        <p:spPr>
          <a:xfrm>
            <a:off x="3737658" y="4653956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a. </a:t>
            </a:r>
            <a:r>
              <a:rPr lang="en-US" sz="3200" b="0" i="1" u="none" strike="noStrike" cap="none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ươc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38" name="Google Shape;1138;p18"/>
          <p:cNvSpPr txBox="1"/>
          <p:nvPr/>
        </p:nvSpPr>
        <p:spPr>
          <a:xfrm>
            <a:off x="4976783" y="2286667"/>
            <a:ext cx="2153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</a:t>
            </a:r>
            <a:r>
              <a:rPr lang="en-US" sz="320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…….. đuổi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90" name="Google Shape;1137;p18"/>
          <p:cNvSpPr txBox="1"/>
          <p:nvPr/>
        </p:nvSpPr>
        <p:spPr>
          <a:xfrm>
            <a:off x="6994986" y="4629663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</a:t>
            </a:r>
            <a:r>
              <a:rPr lang="en-US" sz="3200" b="0" i="0" u="none" strike="noStrike" cap="none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r>
              <a:rPr lang="en-US" sz="3200" b="0" i="1" u="none" strike="noStrike" cap="none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ươt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8866" y="2341389"/>
            <a:ext cx="12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.</a:t>
            </a:r>
            <a:endParaRPr lang="en-US" sz="4000"/>
          </a:p>
        </p:txBody>
      </p:sp>
      <p:sp>
        <p:nvSpPr>
          <p:cNvPr id="4" name="Oval 3"/>
          <p:cNvSpPr/>
          <p:nvPr/>
        </p:nvSpPr>
        <p:spPr>
          <a:xfrm>
            <a:off x="6858308" y="4621267"/>
            <a:ext cx="635011" cy="70861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b</a:t>
            </a: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0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8"/>
          <p:cNvSpPr/>
          <p:nvPr/>
        </p:nvSpPr>
        <p:spPr>
          <a:xfrm>
            <a:off x="356663" y="449016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1" name="Google Shape;86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8"/>
          <p:cNvSpPr txBox="1"/>
          <p:nvPr/>
        </p:nvSpPr>
        <p:spPr>
          <a:xfrm>
            <a:off x="2095214" y="599642"/>
            <a:ext cx="82534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 i="0" u="none" strike="noStrike" cap="none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 vần phù </a:t>
            </a:r>
            <a:r>
              <a:rPr lang="en-US" sz="3600" b="1" i="0" u="none" strike="noStrike" cap="none" smtClean="0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hợp</a:t>
            </a:r>
            <a:endParaRPr sz="3600" b="1" i="0" u="none" strike="noStrike" cap="none">
              <a:solidFill>
                <a:srgbClr val="5CD1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5" name="Google Shape;86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6" name="Google Shape;866;p18"/>
          <p:cNvGrpSpPr/>
          <p:nvPr/>
        </p:nvGrpSpPr>
        <p:grpSpPr>
          <a:xfrm>
            <a:off x="4048165" y="1332363"/>
            <a:ext cx="3966614" cy="2523290"/>
            <a:chOff x="3246438" y="1068388"/>
            <a:chExt cx="5711825" cy="4678363"/>
          </a:xfrm>
        </p:grpSpPr>
        <p:sp>
          <p:nvSpPr>
            <p:cNvPr id="867" name="Google Shape;867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874" name="Google Shape;874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875" name="Google Shape;875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2" name="Google Shape;882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4" name="Google Shape;884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5" name="Google Shape;885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7" name="Google Shape;917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8" name="Google Shape;918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0" name="Google Shape;920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1" name="Google Shape;921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2" name="Google Shape;922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3" name="Google Shape;923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4" name="Google Shape;924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5" name="Google Shape;925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6" name="Google Shape;926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7" name="Google Shape;927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8" name="Google Shape;928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9" name="Google Shape;929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5" name="Google Shape;935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7" name="Google Shape;947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8" name="Google Shape;948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9" name="Google Shape;949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0" name="Google Shape;950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2" name="Google Shape;952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3" name="Google Shape;953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4" name="Google Shape;954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5" name="Google Shape;955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pic>
        <p:nvPicPr>
          <p:cNvPr id="1046" name="Google Shape;1046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78985" y="3060822"/>
            <a:ext cx="2380684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18"/>
          <p:cNvSpPr txBox="1"/>
          <p:nvPr/>
        </p:nvSpPr>
        <p:spPr>
          <a:xfrm>
            <a:off x="3737658" y="4653956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a. </a:t>
            </a:r>
            <a:r>
              <a:rPr lang="en-US" sz="3200" i="1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inh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38" name="Google Shape;1138;p18"/>
          <p:cNvSpPr txBox="1"/>
          <p:nvPr/>
        </p:nvSpPr>
        <p:spPr>
          <a:xfrm>
            <a:off x="5005512" y="2221221"/>
            <a:ext cx="19688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t…….. tức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90" name="Google Shape;1137;p18"/>
          <p:cNvSpPr txBox="1"/>
          <p:nvPr/>
        </p:nvSpPr>
        <p:spPr>
          <a:xfrm>
            <a:off x="6994986" y="4629663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</a:t>
            </a:r>
            <a:r>
              <a:rPr lang="en-US" sz="3200" b="0" i="0" u="none" strike="noStrike" cap="none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r>
              <a:rPr lang="en-US" sz="3200" i="1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in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57986" y="4629663"/>
            <a:ext cx="705568" cy="67576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b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4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8"/>
          <p:cNvSpPr/>
          <p:nvPr/>
        </p:nvSpPr>
        <p:spPr>
          <a:xfrm>
            <a:off x="356663" y="449016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1" name="Google Shape;86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8"/>
          <p:cNvSpPr txBox="1"/>
          <p:nvPr/>
        </p:nvSpPr>
        <p:spPr>
          <a:xfrm>
            <a:off x="2095214" y="599642"/>
            <a:ext cx="82534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 i="0" u="none" strike="noStrike" cap="none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 vần phù </a:t>
            </a:r>
            <a:r>
              <a:rPr lang="en-US" sz="3600" b="1" i="0" u="none" strike="noStrike" cap="none" smtClean="0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hợp</a:t>
            </a:r>
            <a:endParaRPr sz="3600" b="1" i="0" u="none" strike="noStrike" cap="none">
              <a:solidFill>
                <a:srgbClr val="5CD1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5" name="Google Shape;86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6" name="Google Shape;866;p18"/>
          <p:cNvGrpSpPr/>
          <p:nvPr/>
        </p:nvGrpSpPr>
        <p:grpSpPr>
          <a:xfrm>
            <a:off x="4048165" y="1332363"/>
            <a:ext cx="3966614" cy="2523290"/>
            <a:chOff x="3246438" y="1068388"/>
            <a:chExt cx="5711825" cy="4678363"/>
          </a:xfrm>
        </p:grpSpPr>
        <p:sp>
          <p:nvSpPr>
            <p:cNvPr id="867" name="Google Shape;867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874" name="Google Shape;874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875" name="Google Shape;875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2" name="Google Shape;882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4" name="Google Shape;884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5" name="Google Shape;885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7" name="Google Shape;917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8" name="Google Shape;918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0" name="Google Shape;920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1" name="Google Shape;921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2" name="Google Shape;922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3" name="Google Shape;923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4" name="Google Shape;924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5" name="Google Shape;925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6" name="Google Shape;926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7" name="Google Shape;927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8" name="Google Shape;928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9" name="Google Shape;929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5" name="Google Shape;935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7" name="Google Shape;947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8" name="Google Shape;948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9" name="Google Shape;949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0" name="Google Shape;950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2" name="Google Shape;952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3" name="Google Shape;953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4" name="Google Shape;954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5" name="Google Shape;955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pic>
        <p:nvPicPr>
          <p:cNvPr id="1046" name="Google Shape;1046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78985" y="3060822"/>
            <a:ext cx="2380684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18"/>
          <p:cNvSpPr txBox="1"/>
          <p:nvPr/>
        </p:nvSpPr>
        <p:spPr>
          <a:xfrm>
            <a:off x="3737658" y="4653956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a. </a:t>
            </a:r>
            <a:r>
              <a:rPr lang="en-US" sz="3200" i="1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inh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38" name="Google Shape;1138;p18"/>
          <p:cNvSpPr txBox="1"/>
          <p:nvPr/>
        </p:nvSpPr>
        <p:spPr>
          <a:xfrm>
            <a:off x="5005512" y="2221221"/>
            <a:ext cx="22120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đội h………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90" name="Google Shape;1137;p18"/>
          <p:cNvSpPr txBox="1"/>
          <p:nvPr/>
        </p:nvSpPr>
        <p:spPr>
          <a:xfrm>
            <a:off x="6994986" y="4629663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</a:t>
            </a:r>
            <a:r>
              <a:rPr lang="en-US" sz="3200" b="0" i="0" u="none" strike="noStrike" cap="none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r>
              <a:rPr lang="en-US" sz="3200" i="1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in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262985" y="2248521"/>
            <a:ext cx="133398" cy="770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624143" y="4692131"/>
            <a:ext cx="537804" cy="5889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a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8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8"/>
          <p:cNvSpPr/>
          <p:nvPr/>
        </p:nvSpPr>
        <p:spPr>
          <a:xfrm>
            <a:off x="356663" y="449016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1" name="Google Shape;86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8"/>
          <p:cNvSpPr txBox="1"/>
          <p:nvPr/>
        </p:nvSpPr>
        <p:spPr>
          <a:xfrm>
            <a:off x="2095214" y="599642"/>
            <a:ext cx="82534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 i="0" u="none" strike="noStrike" cap="none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 vần phù </a:t>
            </a:r>
            <a:r>
              <a:rPr lang="en-US" sz="3600" b="1" i="0" u="none" strike="noStrike" cap="none" smtClean="0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hợp</a:t>
            </a:r>
            <a:endParaRPr sz="3600" b="1" i="0" u="none" strike="noStrike" cap="none">
              <a:solidFill>
                <a:srgbClr val="5CD1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5" name="Google Shape;86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6" name="Google Shape;866;p18"/>
          <p:cNvGrpSpPr/>
          <p:nvPr/>
        </p:nvGrpSpPr>
        <p:grpSpPr>
          <a:xfrm>
            <a:off x="4048165" y="1332363"/>
            <a:ext cx="3966614" cy="2523290"/>
            <a:chOff x="3246438" y="1068388"/>
            <a:chExt cx="5711825" cy="4678363"/>
          </a:xfrm>
        </p:grpSpPr>
        <p:sp>
          <p:nvSpPr>
            <p:cNvPr id="867" name="Google Shape;867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874" name="Google Shape;874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875" name="Google Shape;875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2" name="Google Shape;882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4" name="Google Shape;884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5" name="Google Shape;885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7" name="Google Shape;917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8" name="Google Shape;918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0" name="Google Shape;920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1" name="Google Shape;921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2" name="Google Shape;922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3" name="Google Shape;923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4" name="Google Shape;924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5" name="Google Shape;925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6" name="Google Shape;926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7" name="Google Shape;927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8" name="Google Shape;928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9" name="Google Shape;929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5" name="Google Shape;935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7" name="Google Shape;947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8" name="Google Shape;948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9" name="Google Shape;949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0" name="Google Shape;950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2" name="Google Shape;952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3" name="Google Shape;953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4" name="Google Shape;954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5" name="Google Shape;955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pic>
        <p:nvPicPr>
          <p:cNvPr id="1046" name="Google Shape;1046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78985" y="3060822"/>
            <a:ext cx="2380684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18"/>
          <p:cNvSpPr txBox="1"/>
          <p:nvPr/>
        </p:nvSpPr>
        <p:spPr>
          <a:xfrm>
            <a:off x="3737658" y="4653956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a. </a:t>
            </a:r>
            <a:r>
              <a:rPr lang="en-US" sz="3200" i="1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inh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38" name="Google Shape;1138;p18"/>
          <p:cNvSpPr txBox="1"/>
          <p:nvPr/>
        </p:nvSpPr>
        <p:spPr>
          <a:xfrm>
            <a:off x="5005512" y="2221221"/>
            <a:ext cx="19688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</a:t>
            </a:r>
            <a:r>
              <a:rPr lang="en-US" sz="320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…….. dự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90" name="Google Shape;1137;p18"/>
          <p:cNvSpPr txBox="1"/>
          <p:nvPr/>
        </p:nvSpPr>
        <p:spPr>
          <a:xfrm>
            <a:off x="6994986" y="4629663"/>
            <a:ext cx="1302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</a:t>
            </a:r>
            <a:r>
              <a:rPr lang="en-US" sz="3200" b="0" i="0" u="none" strike="noStrike" cap="none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r>
              <a:rPr lang="en-US" sz="3200" i="1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in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19501" y="4692131"/>
            <a:ext cx="551354" cy="5889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Google Shape;118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20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1182" name="Google Shape;118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20"/>
          <p:cNvSpPr txBox="1"/>
          <p:nvPr/>
        </p:nvSpPr>
        <p:spPr>
          <a:xfrm>
            <a:off x="1058614" y="634629"/>
            <a:ext cx="105260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	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1186" name="Google Shape;118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04749" y="1438309"/>
            <a:ext cx="280035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93875" y="1347638"/>
            <a:ext cx="27051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50180" y="3682405"/>
            <a:ext cx="28194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20"/>
          <p:cNvSpPr/>
          <p:nvPr/>
        </p:nvSpPr>
        <p:spPr>
          <a:xfrm>
            <a:off x="4692111" y="1688323"/>
            <a:ext cx="2601763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</a:t>
            </a:r>
            <a:r>
              <a:rPr lang="en-US" sz="2800" b="1" smtClean="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ùng </a:t>
            </a:r>
            <a:r>
              <a:rPr lang="en-US" sz="2800" b="1" dirty="0" err="1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học</a:t>
            </a:r>
            <a:endParaRPr sz="2800" b="1" dirty="0">
              <a:solidFill>
                <a:schemeClr val="lt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191" name="Google Shape;1191;p20"/>
          <p:cNvSpPr/>
          <p:nvPr/>
        </p:nvSpPr>
        <p:spPr>
          <a:xfrm>
            <a:off x="4742971" y="2503173"/>
            <a:ext cx="2353103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</a:t>
            </a:r>
            <a:r>
              <a:rPr lang="en-US" sz="2800" b="1" smtClean="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ùng </a:t>
            </a:r>
            <a:r>
              <a:rPr lang="en-US" sz="2800" b="1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ăn</a:t>
            </a:r>
            <a:endParaRPr sz="2800" b="1">
              <a:solidFill>
                <a:schemeClr val="lt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192" name="Google Shape;1192;p20"/>
          <p:cNvSpPr/>
          <p:nvPr/>
        </p:nvSpPr>
        <p:spPr>
          <a:xfrm>
            <a:off x="4525135" y="3359239"/>
            <a:ext cx="2570939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</a:t>
            </a:r>
            <a:r>
              <a:rPr lang="en-US" sz="2800" b="1" smtClean="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ùng </a:t>
            </a:r>
            <a:r>
              <a:rPr lang="en-US" sz="2800" b="1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chơi</a:t>
            </a:r>
            <a:endParaRPr sz="2800" b="1">
              <a:solidFill>
                <a:schemeClr val="lt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193" name="Google Shape;1193;p20"/>
          <p:cNvSpPr/>
          <p:nvPr/>
        </p:nvSpPr>
        <p:spPr>
          <a:xfrm>
            <a:off x="4619019" y="4280081"/>
            <a:ext cx="2353103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</a:t>
            </a:r>
            <a:r>
              <a:rPr lang="en-US" sz="2800" b="1" smtClean="0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ùng </a:t>
            </a:r>
            <a:r>
              <a:rPr lang="en-US" sz="2800" b="1">
                <a:solidFill>
                  <a:schemeClr val="l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vẽ</a:t>
            </a:r>
            <a:endParaRPr sz="2800" b="1">
              <a:solidFill>
                <a:schemeClr val="lt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0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2"/>
          <p:cNvSpPr/>
          <p:nvPr/>
        </p:nvSpPr>
        <p:spPr>
          <a:xfrm>
            <a:off x="959975" y="1077520"/>
            <a:ext cx="8146707" cy="47461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1" name="Google Shape;6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308" y="101991"/>
            <a:ext cx="2239327" cy="24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9228" y="5746819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49934" y="3147909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85419"/>
            <a:ext cx="2308675" cy="223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36455" y="4670413"/>
            <a:ext cx="1240542" cy="173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56298" y="-188881"/>
            <a:ext cx="3135726" cy="217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48363" y="5159244"/>
            <a:ext cx="1240542" cy="16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5556" y="2833603"/>
            <a:ext cx="2239326" cy="34933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29" name="Google Shape;629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633" y="4427110"/>
            <a:ext cx="2751012" cy="23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400000">
            <a:off x="70775" y="2008905"/>
            <a:ext cx="1415668" cy="137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5400000">
            <a:off x="2093685" y="656476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5400000">
            <a:off x="99237" y="5921457"/>
            <a:ext cx="822072" cy="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"/>
          <p:cNvSpPr txBox="1"/>
          <p:nvPr/>
        </p:nvSpPr>
        <p:spPr>
          <a:xfrm>
            <a:off x="667104" y="2224276"/>
            <a:ext cx="932492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6000"/>
              <a:buFont typeface="Arial Rounded"/>
              <a:buNone/>
            </a:pPr>
            <a:r>
              <a:rPr lang="en-US" sz="6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Bài 4: </a:t>
            </a:r>
            <a:endParaRPr sz="1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6000"/>
              <a:buFont typeface="Arial Rounded"/>
              <a:buNone/>
            </a:pPr>
            <a:r>
              <a:rPr lang="en-US" sz="66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Giải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thưởng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bạn</a:t>
            </a:r>
            <a:endParaRPr sz="66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34" name="Google Shape;634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-193240" y="-123126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3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21"/>
          <p:cNvSpPr/>
          <p:nvPr/>
        </p:nvSpPr>
        <p:spPr>
          <a:xfrm>
            <a:off x="1176855" y="1130806"/>
            <a:ext cx="8146707" cy="47461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Rounded"/>
              <a:buNone/>
            </a:pPr>
            <a:endParaRPr sz="1800" b="0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01" name="Google Shape;120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308" y="101991"/>
            <a:ext cx="2239327" cy="24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9228" y="5746819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49934" y="3147909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85419"/>
            <a:ext cx="2308675" cy="223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36455" y="4670413"/>
            <a:ext cx="1240542" cy="173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56298" y="-188881"/>
            <a:ext cx="3135726" cy="217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48363" y="5159244"/>
            <a:ext cx="1240542" cy="16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5556" y="2833603"/>
            <a:ext cx="2239326" cy="34933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09" name="Google Shape;1209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633" y="4427110"/>
            <a:ext cx="2751012" cy="23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400000">
            <a:off x="70775" y="2008905"/>
            <a:ext cx="1415668" cy="137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5400000">
            <a:off x="2093685" y="656476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2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5400000">
            <a:off x="99237" y="5921457"/>
            <a:ext cx="822072" cy="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21"/>
          <p:cNvSpPr txBox="1"/>
          <p:nvPr/>
        </p:nvSpPr>
        <p:spPr>
          <a:xfrm>
            <a:off x="833607" y="2350724"/>
            <a:ext cx="883320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6600"/>
              <a:buFont typeface="Arial Rounded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Tạm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biệt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5400" b="1" i="0" u="none" strike="noStrike" cap="none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54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54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hẹn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5400" b="1" i="0" u="none" strike="noStrike" cap="none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54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endParaRPr lang="en-US" sz="5400" b="1" i="0" u="none" strike="noStrike" cap="none" smtClean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6600"/>
              <a:buFont typeface="Arial Rounded"/>
              <a:buNone/>
            </a:pPr>
            <a:r>
              <a:rPr lang="en-US" sz="54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các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  <a:endParaRPr sz="54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3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3"/>
          <p:cNvPicPr preferRelativeResize="0"/>
          <p:nvPr/>
        </p:nvPicPr>
        <p:blipFill rotWithShape="1">
          <a:blip r:embed="rId4">
            <a:alphaModFix/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"/>
          <p:cNvPicPr preferRelativeResize="0"/>
          <p:nvPr/>
        </p:nvPicPr>
        <p:blipFill rotWithShape="1">
          <a:blip r:embed="rId5">
            <a:alphaModFix/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926" y="4077532"/>
            <a:ext cx="11936454" cy="278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42" y="2844922"/>
            <a:ext cx="810409" cy="9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101487">
            <a:off x="2167716" y="-100060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521259" flipH="1">
            <a:off x="7493169" y="-204437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" descr="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44440" y="-58312"/>
            <a:ext cx="4793571" cy="4766263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"/>
          <p:cNvSpPr txBox="1"/>
          <p:nvPr/>
        </p:nvSpPr>
        <p:spPr>
          <a:xfrm>
            <a:off x="3831536" y="2235905"/>
            <a:ext cx="32401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Tiết 3</a:t>
            </a:r>
            <a:endParaRPr sz="8000" b="0" i="0" u="none" strike="noStrike" cap="none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"/>
          <p:cNvSpPr/>
          <p:nvPr/>
        </p:nvSpPr>
        <p:spPr>
          <a:xfrm>
            <a:off x="785803" y="2931886"/>
            <a:ext cx="10622426" cy="317862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656" name="Google Shape;65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7583" y="203932"/>
            <a:ext cx="1302287" cy="12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9468" y="2807371"/>
            <a:ext cx="1972673" cy="13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78726" y="1660994"/>
            <a:ext cx="707192" cy="68598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4"/>
          <p:cNvSpPr/>
          <p:nvPr/>
        </p:nvSpPr>
        <p:spPr>
          <a:xfrm>
            <a:off x="9609163" y="3146723"/>
            <a:ext cx="1668782" cy="649124"/>
          </a:xfrm>
          <a:prstGeom prst="ellipse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Rounded"/>
              <a:buNone/>
            </a:pPr>
            <a:endParaRPr sz="5400" b="1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64" name="Google Shape;664;p4"/>
          <p:cNvSpPr txBox="1"/>
          <p:nvPr/>
        </p:nvSpPr>
        <p:spPr>
          <a:xfrm>
            <a:off x="1019195" y="400848"/>
            <a:ext cx="93462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200"/>
              <a:buFont typeface="Arial Rounded"/>
              <a:buNone/>
            </a:pP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Chọn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ngữ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để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hoàn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thiện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viết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vào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vở</a:t>
            </a:r>
            <a:endParaRPr sz="32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65" name="Google Shape;665;p4"/>
          <p:cNvSpPr/>
          <p:nvPr/>
        </p:nvSpPr>
        <p:spPr>
          <a:xfrm>
            <a:off x="2072640" y="4407478"/>
            <a:ext cx="7830638" cy="47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Khi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học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múa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err="1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tập</a:t>
            </a:r>
            <a:r>
              <a:rPr lang="en-US" sz="3200" b="0" i="0" u="none" strike="noStrike" cap="none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 </a:t>
            </a:r>
            <a:r>
              <a:rPr lang="en-US" sz="3200" b="0" i="0" u="none" strike="noStrike" cap="none" smtClean="0">
                <a:solidFill>
                  <a:srgbClr val="26262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                chân</a:t>
            </a:r>
            <a:endParaRPr sz="3200" b="0" i="0" u="none" strike="noStrike" cap="none" dirty="0">
              <a:solidFill>
                <a:srgbClr val="26262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66" name="Google Shape;666;p4"/>
          <p:cNvSpPr/>
          <p:nvPr/>
        </p:nvSpPr>
        <p:spPr>
          <a:xfrm>
            <a:off x="3057440" y="1116818"/>
            <a:ext cx="1192991" cy="83394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đi lại</a:t>
            </a:r>
            <a:endParaRPr sz="3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67" name="Google Shape;667;p4"/>
          <p:cNvSpPr/>
          <p:nvPr/>
        </p:nvSpPr>
        <p:spPr>
          <a:xfrm>
            <a:off x="4928785" y="1124804"/>
            <a:ext cx="1192991" cy="833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xoạc</a:t>
            </a:r>
            <a:endParaRPr sz="3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68" name="Google Shape;668;p4"/>
          <p:cNvSpPr/>
          <p:nvPr/>
        </p:nvSpPr>
        <p:spPr>
          <a:xfrm>
            <a:off x="4928784" y="1128518"/>
            <a:ext cx="1192991" cy="83394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xoạc</a:t>
            </a:r>
            <a:endParaRPr sz="32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69" name="Google Shape;669;p4"/>
          <p:cNvSpPr/>
          <p:nvPr/>
        </p:nvSpPr>
        <p:spPr>
          <a:xfrm>
            <a:off x="6806688" y="1132792"/>
            <a:ext cx="2058532" cy="83394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đứng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dậy</a:t>
            </a:r>
            <a:endParaRPr sz="32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0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3997 0.4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0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46" name="Google Shape;7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1591" y="3692125"/>
            <a:ext cx="324802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10"/>
          <p:cNvSpPr txBox="1"/>
          <p:nvPr/>
        </p:nvSpPr>
        <p:spPr>
          <a:xfrm>
            <a:off x="832313" y="461060"/>
            <a:ext cx="104785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200"/>
              <a:buFont typeface="Arial Rounded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Quan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sát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kể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chuyện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Giải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thưởng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tình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bạn</a:t>
            </a:r>
            <a:endParaRPr sz="32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751" name="Google Shape;75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67012" y="960110"/>
            <a:ext cx="325755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71591" y="988685"/>
            <a:ext cx="321945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67012" y="3712815"/>
            <a:ext cx="3209925" cy="27146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5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11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62" name="Google Shape;76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19851" y="709747"/>
            <a:ext cx="4269736" cy="3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1"/>
          <p:cNvSpPr txBox="1"/>
          <p:nvPr/>
        </p:nvSpPr>
        <p:spPr>
          <a:xfrm>
            <a:off x="2883436" y="4371324"/>
            <a:ext cx="679481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Nai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hoẵng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tham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dự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cuộc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chạy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đua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                                                                 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Trước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vạch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xuất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phát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nai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hoẵng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xoạc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chân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lấy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Sau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khi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trọng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tài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hiệu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hai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bạn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lao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như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tên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bắn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3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2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76" name="Google Shape;77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2"/>
          <p:cNvSpPr txBox="1"/>
          <p:nvPr/>
        </p:nvSpPr>
        <p:spPr>
          <a:xfrm>
            <a:off x="2892736" y="4802630"/>
            <a:ext cx="642512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Cả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hai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luôn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vị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trí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dẫn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782" name="Google Shape;782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33847" y="871455"/>
            <a:ext cx="4324306" cy="372299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5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3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90" name="Google Shape;7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3"/>
          <p:cNvSpPr txBox="1"/>
          <p:nvPr/>
        </p:nvSpPr>
        <p:spPr>
          <a:xfrm>
            <a:off x="2876764" y="4603007"/>
            <a:ext cx="61028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Bỗng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nhiên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hoẵng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vấp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hòn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đá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ngã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oạch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Nai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vội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dừng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đỡ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hoẵng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đứng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dậy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endParaRPr sz="32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796" name="Google Shape;796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87202" y="646971"/>
            <a:ext cx="4496678" cy="380282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2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04" name="Google Shape;80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04442" y="622125"/>
            <a:ext cx="4383113" cy="3740428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14"/>
          <p:cNvSpPr txBox="1"/>
          <p:nvPr/>
        </p:nvSpPr>
        <p:spPr>
          <a:xfrm>
            <a:off x="3162806" y="4400596"/>
            <a:ext cx="5761737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Rounded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Nai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hoẵng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về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đích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cuối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cùng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Nhưng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cả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hai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đều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tặng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giải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thưởng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tình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bạn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.</a:t>
            </a:r>
            <a:endParaRPr sz="1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0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79E0E06-0195-4EB7-B404-BF22ED24651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HK II - Tuan 19\\TUAN 20\\v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ÊNG VIỆT 1. Giải thưởng tình bạn (Tiết 3+4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C18B4D-1949-43F9-9049-BD8FA581EC85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891ACC-6199-4550-BE62-B7D65AA31996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921F2C-CF94-49EA-BA16-68364E80D449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9EC16E-CBD1-43A9-BB04-5B595C09D7EB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72822E-5038-464B-9642-E7A78E8CA437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2401AD-D39C-46BE-9AE3-94A650F2A8D5}:2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547122-853B-48A0-A4EB-4C947F0A0ADD}:2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FE5AA9-AE69-43AF-91D0-991E73E0DB92}:2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ECB5C9-4D53-45EB-982A-3610905223E0}:2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1C3B4E-B99E-45E9-B7FA-9E6BFA1AF9D6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37144F-A5DA-4693-ACE0-896895DDBD0C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D73CED-FAF5-4BD7-AEC7-4923F476AF37}:2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4A9CE0-39F3-4987-B364-4DB49898F318}:2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D24090-D768-4E8B-85A0-C3C7C89902DB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E0D945-E786-4392-B8DC-51CCE22C9C8A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E3C2E1-0FA1-46CD-91AD-05C9DC56AE29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1CFAAF-3177-46F1-A7B4-DA749D63A50E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F72270-D129-4FA9-86BA-E7036C71B631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4A6B85-9CEB-4466-BC76-6F37291738F5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35E7C7-DC7D-4D3A-B376-B4843A2CD533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319</Words>
  <Application>Microsoft Office PowerPoint</Application>
  <PresentationFormat>Widescreen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Rounded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TIÊNG VIỆT 1. Giải thưởng tình bạn (Tiết 3+4)</dc:title>
  <dc:creator>STD_NHU</dc:creator>
  <cp:lastModifiedBy>AutoBVT</cp:lastModifiedBy>
  <cp:revision>8</cp:revision>
  <dcterms:created xsi:type="dcterms:W3CDTF">2024-01-20T09:47:00Z</dcterms:created>
  <dcterms:modified xsi:type="dcterms:W3CDTF">2024-01-24T07:55:02Z</dcterms:modified>
</cp:coreProperties>
</file>