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20"/>
  </p:notesMasterIdLst>
  <p:sldIdLst>
    <p:sldId id="418" r:id="rId6"/>
    <p:sldId id="257" r:id="rId7"/>
    <p:sldId id="386" r:id="rId8"/>
    <p:sldId id="387" r:id="rId9"/>
    <p:sldId id="388" r:id="rId10"/>
    <p:sldId id="389" r:id="rId11"/>
    <p:sldId id="265" r:id="rId12"/>
    <p:sldId id="427" r:id="rId13"/>
    <p:sldId id="442" r:id="rId14"/>
    <p:sldId id="443" r:id="rId15"/>
    <p:sldId id="434" r:id="rId16"/>
    <p:sldId id="441" r:id="rId17"/>
    <p:sldId id="444" r:id="rId18"/>
    <p:sldId id="280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40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5B364-032B-4D1B-83CE-78412AF3B182}" type="datetimeFigureOut">
              <a:rPr lang="en-US" smtClean="0"/>
              <a:t>29-Jan-24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08E181-1D5B-4243-86D7-081F969A4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9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624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2154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7277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8E181-1D5B-4243-86D7-081F969A4FD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539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6200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064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626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8E181-1D5B-4243-86D7-081F969A4F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912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10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88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08E181-1D5B-4243-86D7-081F969A4F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4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082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158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460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11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534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96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891FCBB-1D4B-46CE-8BE3-27D0080076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5F533A9-09AC-4085-AF7E-13B4EFADA8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F0A0243-F4B9-467D-A043-9D429A1A1E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605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0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83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208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11319F0-22FF-47A7-ADE3-207CE9274D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450DE24-5596-4D99-9E18-107F14AC63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6A1FD6F-9D11-42A2-8287-4D893D6783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252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307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909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98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537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195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10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08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11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8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76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CC64C91-CB78-423A-AD1D-80716C489A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6AA83A0-2A92-4F77-941A-96E476DFD0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15CCF05-30A0-4EFC-9DF5-B5D8331BC7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889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52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68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04BA777-9C25-40B9-BA03-5EE188C275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5A29CF1-3ED2-45D9-A4EE-57CD3DC968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A2F3D90-E967-482C-B37A-2753364E6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035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8416E23-0FC1-4B49-AA73-51E0660471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A4A9C39-C12B-49A3-B2D4-E9BADE9E65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C4ACBB7-3EDB-4A8C-B969-0BDA2AF2B1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B0B7B13-5E08-405E-B65C-46C19B36FE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28509" y="43096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35956E8-DB46-4813-8E43-530B51DAC1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45" y="263568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C4E06F6-A9A1-4CD1-8BC0-4521F2A321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600" y="53253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364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4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84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14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D1036A-9DA9-4E3D-9100-2F576B2ADAAD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7191B5-0C74-438E-99D3-823AC6C2A80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8940C57-ED83-4C23-94C6-3C6271C4AE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0E1DED7-91C7-4609-9B16-BCDB091AE2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687A751-4192-4305-B3FA-C82CA3307D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928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6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B9A4E66-66C9-4742-A90C-2C11E75D5C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1E79069-0A3E-412A-AFD2-203748A3B7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7F82C61-E6D3-4976-A2B9-FE68808DC6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115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544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006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03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44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05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660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65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164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27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533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BE3C0AA-A1A7-4251-98DB-EA463CC9D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230CF205-E8CC-456D-849D-35F0F85A2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67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648F24-6D29-4723-83B7-5AEB82AF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7C79C29-A435-49BA-B4A0-711EE6110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379E1F6-C406-4872-BC6D-8EBEF3E8EE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293AEC9-4436-45E0-A324-93FAAB7E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66B4F72-56D1-4EF7-9278-117700FE8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10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E7771E6-0A69-45AC-AE35-14EADC78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BBA83E3-CAF7-4336-9869-1612562F3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0C5704E7-DF7B-4690-A42B-EC90586F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A9B764D-8575-453C-A6FB-541C072AD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9D6F046-2DCE-4EFB-A120-E49512925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59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6F0DA21-642F-4441-9CBF-5FBCF67B9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DC1F518-6652-4315-B7E4-CD0B90F72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0AF5E9C2-BFF8-42DD-952F-813FA610B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70C9E30F-E871-42C9-8184-E4C5DBF0C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CCAB49D-8BA7-4229-AE34-AD648D668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FE3E6DFB-37BA-482B-B634-9907A94A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32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147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9E2CD80-826A-44FF-98E4-B1F45C2D8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23C115FE-9A38-458C-9A8C-8D17622A0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72D6230E-401B-4CE1-A03F-7408ED827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ED1066B6-EF19-47CB-AFE1-6239F5E655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ADE75097-F01C-4802-8C3E-5355810F2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F11E2469-31BD-40E5-AC6F-87C632C50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9E0BE977-C1BB-440B-92B3-6C8D9F611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00B9D761-4440-4A29-B58A-04452EC9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6333E4F-C152-4F04-BE5C-127151194C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5F89E91-68A8-4C41-B30B-A99F58581A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FED85EE-3F80-40C3-9BE3-49879A42BF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801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17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625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227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4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43CBCD7-E908-40B1-9D4D-81CCF670D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3F4F0B01-C3C7-4E30-A674-CD410D2DD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C33D9CE-05C4-48E5-A0C8-0F74D58E52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5EF5E6F-2568-4193-8D81-46E9C2D4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BC0F8A-9B95-41ED-BA6E-CCB94791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60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1759D6C5-A089-43D8-BC21-B6C50ABDEF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3BF2D0CD-C7BF-4B4C-993E-AD6963554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DCDCC27-6B8B-4A2B-9332-3FA7E441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EA9331D-1ABB-488F-A9E6-A5DF0B9C0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B94CC72-3C14-46F0-8646-ED9861A5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EBC46CF-7905-43F0-816C-18EFD94DF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74DCEEF-3AE0-4903-A292-11ED9DFDBD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89FC17D-CE05-4B08-940C-3CB5D7936C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35318E8-5C51-4527-83BB-0D3A835C95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28509" y="43096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90E0B96-EE0D-4113-8034-A40B49C985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45" y="263568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528090C-4148-4B83-B5E6-9D3EC838FE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600" y="53253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539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FD2AA83-1BD5-4213-81EE-082350B4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E7369762-72A8-46DF-BE78-2F777DD0C8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C52353BE-C9C1-4B78-8F0C-04191453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B8913B55-15B6-4FB1-BF9B-0F749BF9F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361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042A2571-5240-4ACA-AC29-BAB743AA6D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662EA0F0-93DB-415E-B78D-0E433EAEF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949A397D-DD38-469B-8142-6515D0083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7E98F93-3195-44EF-AE91-48789B117E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81BBCD2-761E-4DD9-B52B-D1358369BA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D6812DC-ACA5-4DAD-91A2-9A23E7BB7B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723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6DF24A9-FBF4-4838-865D-A7C736D98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AD16066-85F1-49CE-917C-BFD4A1ACF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9F656D5-0AFE-4A0A-8FA5-61E3124A3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AD008D93-DD36-4D98-9A6B-CAD01B5D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A7AF021-57C8-49B0-99F8-8E02D491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D19224C-E34B-447A-A1C8-675FF8C13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06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4340D5C-4289-4FCE-90B0-7B9629FDD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B17CDDA-97A7-49DC-BA90-B687DACAD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E189C6D-6C4B-4696-896F-3DA7B7C6B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7477801C-2544-4CF4-956F-3E1AB925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2B81F99-BB12-4CE6-B8DB-7CF3EDBB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BC5A750-0BCC-454B-ACFE-6BBEEDAD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CFF4A5A-FD98-49E0-A6B0-5800C2D71C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0909" y="41572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FE6D11A-F473-4CF4-BAED-C9DA588033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745" y="262044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7AC0BAE-4D0B-4DBB-8963-A1FE385EDD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00" y="51729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7367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4D3390FA-12F0-4216-899D-BF715603E96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325" y="266700"/>
            <a:ext cx="1085552" cy="108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724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103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3676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4625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1.xml"/><Relationship Id="rId5" Type="http://schemas.openxmlformats.org/officeDocument/2006/relationships/image" Target="../media/image30.png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2.xml"/><Relationship Id="rId6" Type="http://schemas.openxmlformats.org/officeDocument/2006/relationships/image" Target="../media/image3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4.xml"/><Relationship Id="rId5" Type="http://schemas.openxmlformats.org/officeDocument/2006/relationships/image" Target="../media/image36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15.xml"/><Relationship Id="rId5" Type="http://schemas.openxmlformats.org/officeDocument/2006/relationships/image" Target="../media/image37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.mp3"/><Relationship Id="rId7" Type="http://schemas.openxmlformats.org/officeDocument/2006/relationships/image" Target="../media/image11.png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27.png"/><Relationship Id="rId7" Type="http://schemas.openxmlformats.org/officeDocument/2006/relationships/image" Target="../media/image10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tags" Target="../tags/tag5.xml"/><Relationship Id="rId6" Type="http://schemas.openxmlformats.org/officeDocument/2006/relationships/audio" Target="../media/audio3.wav"/><Relationship Id="rId11" Type="http://schemas.openxmlformats.org/officeDocument/2006/relationships/image" Target="../media/image17.png"/><Relationship Id="rId24" Type="http://schemas.openxmlformats.org/officeDocument/2006/relationships/image" Target="../media/image28.png"/><Relationship Id="rId5" Type="http://schemas.openxmlformats.org/officeDocument/2006/relationships/audio" Target="../media/audio2.wav"/><Relationship Id="rId15" Type="http://schemas.openxmlformats.org/officeDocument/2006/relationships/image" Target="../media/image21.gif"/><Relationship Id="rId23" Type="http://schemas.microsoft.com/office/2007/relationships/hdphoto" Target="../media/hdphoto1.wdp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image" Target="../media/image20.png"/><Relationship Id="rId2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27.png"/><Relationship Id="rId7" Type="http://schemas.openxmlformats.org/officeDocument/2006/relationships/image" Target="../media/image10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tags" Target="../tags/tag6.xml"/><Relationship Id="rId6" Type="http://schemas.openxmlformats.org/officeDocument/2006/relationships/audio" Target="../media/audio3.wav"/><Relationship Id="rId11" Type="http://schemas.openxmlformats.org/officeDocument/2006/relationships/image" Target="../media/image17.png"/><Relationship Id="rId24" Type="http://schemas.openxmlformats.org/officeDocument/2006/relationships/image" Target="../media/image28.png"/><Relationship Id="rId5" Type="http://schemas.openxmlformats.org/officeDocument/2006/relationships/audio" Target="../media/audio2.wav"/><Relationship Id="rId15" Type="http://schemas.openxmlformats.org/officeDocument/2006/relationships/image" Target="../media/image21.gif"/><Relationship Id="rId23" Type="http://schemas.microsoft.com/office/2007/relationships/hdphoto" Target="../media/hdphoto1.wdp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image" Target="../media/image20.png"/><Relationship Id="rId2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media2.mp3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8.xml"/><Relationship Id="rId6" Type="http://schemas.openxmlformats.org/officeDocument/2006/relationships/image" Target="../media/image2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0.xml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11683D30-2311-43E1-8E31-6B1C1E05D8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="" xmlns:a16="http://schemas.microsoft.com/office/drawing/2014/main" id="{56AE785C-094B-42F1-B355-FFFAE32E0917}"/>
              </a:ext>
            </a:extLst>
          </p:cNvPr>
          <p:cNvSpPr/>
          <p:nvPr/>
        </p:nvSpPr>
        <p:spPr>
          <a:xfrm>
            <a:off x="7723006" y="4797262"/>
            <a:ext cx="1937084" cy="923330"/>
          </a:xfrm>
          <a:prstGeom prst="rect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AA8E5421-35F7-4468-893C-4135BC3F1FCA}"/>
              </a:ext>
            </a:extLst>
          </p:cNvPr>
          <p:cNvSpPr/>
          <p:nvPr/>
        </p:nvSpPr>
        <p:spPr>
          <a:xfrm>
            <a:off x="898491" y="711200"/>
            <a:ext cx="10395017" cy="5797984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="" xmlns:a16="http://schemas.microsoft.com/office/drawing/2014/main" id="{407C69DB-8F1E-442C-9C52-430516AB7C9F}"/>
              </a:ext>
            </a:extLst>
          </p:cNvPr>
          <p:cNvSpPr/>
          <p:nvPr/>
        </p:nvSpPr>
        <p:spPr>
          <a:xfrm rot="368053">
            <a:off x="1453916" y="1169885"/>
            <a:ext cx="9543406" cy="4896202"/>
          </a:xfrm>
          <a:prstGeom prst="cloud">
            <a:avLst/>
          </a:prstGeom>
          <a:solidFill>
            <a:schemeClr val="lt1">
              <a:alpha val="68000"/>
            </a:schemeClr>
          </a:solidFill>
          <a:ln w="38100"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8ED83AA-D699-44E1-8C9E-B600BAD181F2}"/>
              </a:ext>
            </a:extLst>
          </p:cNvPr>
          <p:cNvSpPr txBox="1"/>
          <p:nvPr/>
        </p:nvSpPr>
        <p:spPr>
          <a:xfrm>
            <a:off x="5554107" y="4057506"/>
            <a:ext cx="1895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SVN-Bublont" pitchFamily="50" charset="0"/>
                <a:ea typeface="+mn-ea"/>
                <a:cs typeface="+mn-cs"/>
              </a:rPr>
              <a:t>Tiết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SVN-Bublont" pitchFamily="50" charset="0"/>
                <a:ea typeface="+mn-ea"/>
                <a:cs typeface="+mn-cs"/>
              </a:rPr>
              <a:t>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DB8ED37-ACB8-43B4-9F89-DD057D75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7828" y="2174763"/>
            <a:ext cx="2810500" cy="11766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5BDB6BF-D199-49C3-8EC8-18BF27E71B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0158" y="2988700"/>
            <a:ext cx="9467909" cy="14570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101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74134" y="-224725"/>
            <a:ext cx="12683118" cy="7608465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="" xmlns:a16="http://schemas.microsoft.com/office/drawing/2014/main" id="{26576443-DE88-4B4C-9D70-64769C4560AA}"/>
              </a:ext>
            </a:extLst>
          </p:cNvPr>
          <p:cNvSpPr/>
          <p:nvPr/>
        </p:nvSpPr>
        <p:spPr>
          <a:xfrm>
            <a:off x="651076" y="594127"/>
            <a:ext cx="792297" cy="705853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52FE8C0B-A7BF-4EA7-9589-A362E1691A65}"/>
              </a:ext>
            </a:extLst>
          </p:cNvPr>
          <p:cNvSpPr txBox="1"/>
          <p:nvPr/>
        </p:nvSpPr>
        <p:spPr>
          <a:xfrm>
            <a:off x="1443373" y="733451"/>
            <a:ext cx="94818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câu trả lời đúng: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10B3ECC8-5373-46EB-9B65-B0CBD2988B8B}"/>
              </a:ext>
            </a:extLst>
          </p:cNvPr>
          <p:cNvSpPr txBox="1"/>
          <p:nvPr/>
        </p:nvSpPr>
        <p:spPr>
          <a:xfrm>
            <a:off x="651075" y="676043"/>
            <a:ext cx="7922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06F3A6D-1934-4D4E-BA6B-524E99E7A95E}"/>
              </a:ext>
            </a:extLst>
          </p:cNvPr>
          <p:cNvSpPr txBox="1"/>
          <p:nvPr/>
        </p:nvSpPr>
        <p:spPr>
          <a:xfrm>
            <a:off x="790575" y="1600200"/>
            <a:ext cx="1099185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 học của Rô – bốt có 1992 học sinh. Nếu làm tròn số học sinh đến hàng trăm, ta có thể nói: </a:t>
            </a:r>
          </a:p>
          <a:p>
            <a:pPr algn="just"/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 học của Rô – bốt có khoảng: </a:t>
            </a:r>
          </a:p>
          <a:p>
            <a:pPr algn="just"/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en-US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2000 học sinh</a:t>
            </a:r>
          </a:p>
          <a:p>
            <a:pPr algn="just"/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1950 học sinh</a:t>
            </a:r>
          </a:p>
          <a:p>
            <a:pPr algn="just"/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1900 học sinh</a:t>
            </a:r>
          </a:p>
          <a:p>
            <a:pPr algn="just"/>
            <a:r>
              <a:rPr lang="vi-VN" sz="2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1000 học sinh</a:t>
            </a:r>
            <a:endParaRPr lang="en-US" sz="28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264E3BB3-6FB6-4B6C-9703-40B6EB8B95AC}"/>
              </a:ext>
            </a:extLst>
          </p:cNvPr>
          <p:cNvSpPr/>
          <p:nvPr/>
        </p:nvSpPr>
        <p:spPr>
          <a:xfrm>
            <a:off x="857250" y="4905375"/>
            <a:ext cx="10582275" cy="14668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làm tròn số học sinh đến hàng trăm, ta có thể nói trường học của Rô – bốt có khoảng: 2000 học sinh. 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931095FC-F157-48FB-BA1C-FFC26B611D37}"/>
              </a:ext>
            </a:extLst>
          </p:cNvPr>
          <p:cNvSpPr/>
          <p:nvPr/>
        </p:nvSpPr>
        <p:spPr>
          <a:xfrm>
            <a:off x="771525" y="2914650"/>
            <a:ext cx="419100" cy="4476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732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-1"/>
            <a:ext cx="12973378" cy="6858001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="" xmlns:a16="http://schemas.microsoft.com/office/drawing/2014/main" id="{046EF372-D0F7-438C-991A-8A6167F47968}"/>
              </a:ext>
            </a:extLst>
          </p:cNvPr>
          <p:cNvSpPr/>
          <p:nvPr/>
        </p:nvSpPr>
        <p:spPr>
          <a:xfrm rot="920767">
            <a:off x="4113440" y="1340867"/>
            <a:ext cx="4746496" cy="45590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1420388" y="3161571"/>
            <a:ext cx="3941052" cy="27561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4CA8353-EAD9-4EBA-9CE8-7A8C18748C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2310" y="2426986"/>
            <a:ext cx="4468755" cy="31153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490E052-599F-4402-867B-DC6566C75F91}"/>
              </a:ext>
            </a:extLst>
          </p:cNvPr>
          <p:cNvSpPr txBox="1"/>
          <p:nvPr/>
        </p:nvSpPr>
        <p:spPr>
          <a:xfrm>
            <a:off x="4846834" y="133833"/>
            <a:ext cx="64881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altLang="zh-CN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altLang="zh-CN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zh-CN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Zalo</a:t>
            </a:r>
            <a:r>
              <a:rPr lang="en-US" altLang="zh-CN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0972115126</a:t>
            </a:r>
            <a:endParaRPr lang="zh-CN" alt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533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4">
            <a:extLst>
              <a:ext uri="{FF2B5EF4-FFF2-40B4-BE49-F238E27FC236}">
                <a16:creationId xmlns="" xmlns:a16="http://schemas.microsoft.com/office/drawing/2014/main" id="{0F66FFC3-0F4C-46BF-B5F1-57A73764DB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2" b="16743"/>
          <a:stretch/>
        </p:blipFill>
        <p:spPr>
          <a:xfrm>
            <a:off x="-382269" y="-458469"/>
            <a:ext cx="12658724" cy="71727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C886AA4-605E-4623-9C83-E9E004CF1E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9105" y="206057"/>
            <a:ext cx="2558415" cy="1245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3BBEBF6-4C35-42D0-A0CB-A9B263A41AA6}"/>
              </a:ext>
            </a:extLst>
          </p:cNvPr>
          <p:cNvSpPr txBox="1"/>
          <p:nvPr/>
        </p:nvSpPr>
        <p:spPr>
          <a:xfrm>
            <a:off x="1485899" y="1628775"/>
            <a:ext cx="94964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ô XUẤT PHÁT,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lượt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gieo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xắc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mũi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ở ô XUẤT PHÁT (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3 579).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so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sánh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sai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thúc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ô CHÚC MỪNG NĂM MỚI.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899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74134" y="-224725"/>
            <a:ext cx="12683118" cy="76084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C464D3E-C07C-4C7A-BC9A-5FB2FA5BD5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3841" y="740092"/>
            <a:ext cx="9337040" cy="55750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861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11683D30-2311-43E1-8E31-6B1C1E05D8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2A126A2-CA64-425B-B786-8EE91217BF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661176"/>
            <a:ext cx="5194242" cy="55356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855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-1"/>
            <a:ext cx="12973378" cy="6858001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="" xmlns:a16="http://schemas.microsoft.com/office/drawing/2014/main" id="{046EF372-D0F7-438C-991A-8A6167F47968}"/>
              </a:ext>
            </a:extLst>
          </p:cNvPr>
          <p:cNvSpPr/>
          <p:nvPr/>
        </p:nvSpPr>
        <p:spPr>
          <a:xfrm rot="920767">
            <a:off x="4113440" y="1340867"/>
            <a:ext cx="4746496" cy="45590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1420388" y="3161571"/>
            <a:ext cx="3941052" cy="27561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E6709D3-5E60-4295-947E-EDA5615334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2310" y="2287837"/>
            <a:ext cx="4468755" cy="31153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798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=""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10" name="tiếng trò chơi xuất hiện">
            <a:hlinkClick r:id="" action="ppaction://media"/>
            <a:extLst>
              <a:ext uri="{FF2B5EF4-FFF2-40B4-BE49-F238E27FC236}">
                <a16:creationId xmlns="" xmlns:a16="http://schemas.microsoft.com/office/drawing/2014/main" id="{0C8FA431-7443-460A-B17D-A35EAD33D3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048" end="300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61311" y="6322391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545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=""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=""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=""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7829965" y="459284"/>
            <a:ext cx="3161602" cy="817338"/>
            <a:chOff x="8422160" y="1489938"/>
            <a:chExt cx="3843532" cy="99363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117826" y="1489938"/>
              <a:ext cx="3147866" cy="954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A. 3 876 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83" y="1938632"/>
            <a:ext cx="3542838" cy="784830"/>
            <a:chOff x="8422168" y="2846690"/>
            <a:chExt cx="4306994" cy="95411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8944227" y="2846690"/>
              <a:ext cx="3784935" cy="954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3 786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1" y="3367660"/>
            <a:ext cx="3542846" cy="799636"/>
            <a:chOff x="8422168" y="3702145"/>
            <a:chExt cx="4307004" cy="97210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463796" y="3702145"/>
              <a:ext cx="3265376" cy="954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3 687</a:t>
              </a: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71" y="4840938"/>
            <a:ext cx="2952432" cy="784830"/>
            <a:chOff x="8469285" y="4670840"/>
            <a:chExt cx="3589246" cy="95411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398088" y="4670840"/>
              <a:ext cx="2660443" cy="9541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 3 678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=""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=""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=""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96445" y="1064074"/>
              <a:ext cx="43954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1</a:t>
              </a:r>
              <a:endParaRPr kumimoji="0" lang="en-US" sz="4800" b="0" i="0" u="none" strike="noStrike" kern="1200" cap="none" spc="0" normalizeH="0" baseline="0" noProof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DA5E36AD-020D-4DE8-98A1-AFBE695A26A8}"/>
              </a:ext>
            </a:extLst>
          </p:cNvPr>
          <p:cNvSpPr txBox="1"/>
          <p:nvPr/>
        </p:nvSpPr>
        <p:spPr>
          <a:xfrm>
            <a:off x="2484783" y="2653888"/>
            <a:ext cx="48701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3 678, 3 687, 3 786, 3 876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195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2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5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7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8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"/>
                            </p:stCondLst>
                            <p:childTnLst>
                              <p:par>
                                <p:cTn id="1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3.95833E-6 -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6D267512-9FC6-4707-BA27-079FFF8ECB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="" xmlns:a16="http://schemas.microsoft.com/office/drawing/2014/main" id="{82828B46-C3D4-4181-B084-342EA7A61220}"/>
              </a:ext>
            </a:extLst>
          </p:cNvPr>
          <p:cNvSpPr/>
          <p:nvPr/>
        </p:nvSpPr>
        <p:spPr>
          <a:xfrm>
            <a:off x="8556224" y="1673176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="" xmlns:a16="http://schemas.microsoft.com/office/drawing/2014/main" id="{D451A0B9-B1E4-4C66-9E20-F2B4C584C7F0}"/>
              </a:ext>
            </a:extLst>
          </p:cNvPr>
          <p:cNvSpPr/>
          <p:nvPr/>
        </p:nvSpPr>
        <p:spPr>
          <a:xfrm>
            <a:off x="8556224" y="3184000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="" xmlns:a16="http://schemas.microsoft.com/office/drawing/2014/main" id="{C8A88E9F-D623-4566-A228-53F940C3FFEA}"/>
              </a:ext>
            </a:extLst>
          </p:cNvPr>
          <p:cNvSpPr/>
          <p:nvPr/>
        </p:nvSpPr>
        <p:spPr>
          <a:xfrm>
            <a:off x="8562559" y="4620597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4C81DBC7-AE1D-4D2E-A75A-319B0286F1F4}"/>
              </a:ext>
            </a:extLst>
          </p:cNvPr>
          <p:cNvSpPr/>
          <p:nvPr/>
        </p:nvSpPr>
        <p:spPr>
          <a:xfrm>
            <a:off x="8540821" y="238802"/>
            <a:ext cx="3335171" cy="1284630"/>
          </a:xfrm>
          <a:prstGeom prst="roundRect">
            <a:avLst/>
          </a:prstGeom>
          <a:solidFill>
            <a:srgbClr val="FFC000"/>
          </a:solidFill>
          <a:ln w="38100">
            <a:solidFill>
              <a:srgbClr val="97353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sng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grpSp>
        <p:nvGrpSpPr>
          <p:cNvPr id="22" name="A"/>
          <p:cNvGrpSpPr/>
          <p:nvPr/>
        </p:nvGrpSpPr>
        <p:grpSpPr>
          <a:xfrm>
            <a:off x="7829985" y="422247"/>
            <a:ext cx="3621702" cy="861774"/>
            <a:chOff x="8422160" y="1444912"/>
            <a:chExt cx="4402863" cy="104764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23885">
                          <a14:foregroundMark x1="21007" y1="45732" x2="20144" y2="62195"/>
                          <a14:foregroundMark x1="21151" y1="49390" x2="20576" y2="61585"/>
                          <a14:backgroundMark x1="23165" y1="18293" x2="23165" y2="18293"/>
                          <a14:backgroundMark x1="23165" y1="18293" x2="22014" y2="91463"/>
                          <a14:backgroundMark x1="22014" y1="43293" x2="22014" y2="646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75649" b="-3870"/>
            <a:stretch/>
          </p:blipFill>
          <p:spPr>
            <a:xfrm>
              <a:off x="8422160" y="1622430"/>
              <a:ext cx="854282" cy="86113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893709" y="1444912"/>
              <a:ext cx="2931314" cy="10476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3 786</a:t>
              </a:r>
            </a:p>
          </p:txBody>
        </p:sp>
      </p:grpSp>
      <p:grpSp>
        <p:nvGrpSpPr>
          <p:cNvPr id="23" name="B"/>
          <p:cNvGrpSpPr/>
          <p:nvPr/>
        </p:nvGrpSpPr>
        <p:grpSpPr>
          <a:xfrm>
            <a:off x="7829975" y="1906783"/>
            <a:ext cx="3733920" cy="861774"/>
            <a:chOff x="8422168" y="2807976"/>
            <a:chExt cx="4539293" cy="104765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5"/>
            <a:stretch/>
          </p:blipFill>
          <p:spPr>
            <a:xfrm>
              <a:off x="8422168" y="2894499"/>
              <a:ext cx="748454" cy="82905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757315" y="2807976"/>
              <a:ext cx="3204146" cy="10476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3 876 </a:t>
              </a:r>
            </a:p>
          </p:txBody>
        </p:sp>
      </p:grpSp>
      <p:grpSp>
        <p:nvGrpSpPr>
          <p:cNvPr id="24" name="C"/>
          <p:cNvGrpSpPr/>
          <p:nvPr/>
        </p:nvGrpSpPr>
        <p:grpSpPr>
          <a:xfrm>
            <a:off x="7829985" y="3395426"/>
            <a:ext cx="3838554" cy="861774"/>
            <a:chOff x="8422168" y="3735900"/>
            <a:chExt cx="4666489" cy="104765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66"/>
            <a:stretch/>
          </p:blipFill>
          <p:spPr>
            <a:xfrm>
              <a:off x="8422168" y="3845196"/>
              <a:ext cx="748452" cy="82905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9487954" y="3735900"/>
              <a:ext cx="3600703" cy="1047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3 678</a:t>
              </a:r>
            </a:p>
          </p:txBody>
        </p:sp>
      </p:grpSp>
      <p:grpSp>
        <p:nvGrpSpPr>
          <p:cNvPr id="25" name="D"/>
          <p:cNvGrpSpPr/>
          <p:nvPr/>
        </p:nvGrpSpPr>
        <p:grpSpPr>
          <a:xfrm>
            <a:off x="7829964" y="4816636"/>
            <a:ext cx="3674970" cy="861774"/>
            <a:chOff x="8469285" y="4641292"/>
            <a:chExt cx="4467632" cy="104765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8665"/>
            <a:stretch/>
          </p:blipFill>
          <p:spPr>
            <a:xfrm>
              <a:off x="8469285" y="4795893"/>
              <a:ext cx="748451" cy="82905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9909670" y="4641292"/>
              <a:ext cx="3027247" cy="1047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D. 3 687</a:t>
              </a:r>
            </a:p>
          </p:txBody>
        </p:sp>
      </p:grpSp>
      <p:pic>
        <p:nvPicPr>
          <p:cNvPr id="29" name="DAP A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012" y="5789388"/>
            <a:ext cx="2326412" cy="838211"/>
          </a:xfrm>
          <a:prstGeom prst="rect">
            <a:avLst/>
          </a:prstGeom>
        </p:spPr>
      </p:pic>
      <p:pic>
        <p:nvPicPr>
          <p:cNvPr id="30" name="BAT DAU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39" y="5789388"/>
            <a:ext cx="2326412" cy="838211"/>
          </a:xfrm>
          <a:prstGeom prst="rect">
            <a:avLst/>
          </a:prstGeom>
        </p:spPr>
      </p:pic>
      <p:pic>
        <p:nvPicPr>
          <p:cNvPr id="31" name="DONG HO CAT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7"/>
            <a:ext cx="1588750" cy="108735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7"/>
            <a:ext cx="1588750" cy="108735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8"/>
            <a:ext cx="1588750" cy="108735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88569"/>
            <a:ext cx="1588750" cy="1087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188569"/>
            <a:ext cx="1588750" cy="1087357"/>
          </a:xfrm>
          <a:prstGeom prst="rect">
            <a:avLst/>
          </a:prstGeom>
        </p:spPr>
      </p:pic>
      <p:pic>
        <p:nvPicPr>
          <p:cNvPr id="40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="" xmlns:a16="http://schemas.microsoft.com/office/drawing/2014/main" id="{D87BE630-AE1B-4554-B7CA-CFB107A96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8214" y="2211022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D354803-59D5-4B78-AD19-EC210200D38F}"/>
              </a:ext>
            </a:extLst>
          </p:cNvPr>
          <p:cNvGrpSpPr/>
          <p:nvPr/>
        </p:nvGrpSpPr>
        <p:grpSpPr>
          <a:xfrm>
            <a:off x="2192132" y="145863"/>
            <a:ext cx="5894349" cy="5532547"/>
            <a:chOff x="2192132" y="145863"/>
            <a:chExt cx="5894349" cy="5532547"/>
          </a:xfrm>
        </p:grpSpPr>
        <p:pic>
          <p:nvPicPr>
            <p:cNvPr id="4" name="BANG CAU HOI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132" y="145863"/>
              <a:ext cx="5894349" cy="5532547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19B65117-C220-48B9-AC76-AD47A401C261}"/>
                </a:ext>
              </a:extLst>
            </p:cNvPr>
            <p:cNvSpPr/>
            <p:nvPr/>
          </p:nvSpPr>
          <p:spPr>
            <a:xfrm>
              <a:off x="6314173" y="1275922"/>
              <a:ext cx="279132" cy="298877"/>
            </a:xfrm>
            <a:prstGeom prst="roundRect">
              <a:avLst/>
            </a:prstGeom>
            <a:solidFill>
              <a:srgbClr val="EDC2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="" xmlns:a16="http://schemas.microsoft.com/office/drawing/2014/main" id="{C4081270-534D-49CE-980C-69C01A806360}"/>
                </a:ext>
              </a:extLst>
            </p:cNvPr>
            <p:cNvSpPr/>
            <p:nvPr/>
          </p:nvSpPr>
          <p:spPr>
            <a:xfrm>
              <a:off x="6296711" y="1560678"/>
              <a:ext cx="279132" cy="88735"/>
            </a:xfrm>
            <a:prstGeom prst="roundRect">
              <a:avLst/>
            </a:prstGeom>
            <a:solidFill>
              <a:srgbClr val="EBB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="" xmlns:a16="http://schemas.microsoft.com/office/drawing/2014/main" id="{15198C8B-4BDA-45AD-93BB-08E319D3B2D4}"/>
                </a:ext>
              </a:extLst>
            </p:cNvPr>
            <p:cNvSpPr/>
            <p:nvPr/>
          </p:nvSpPr>
          <p:spPr>
            <a:xfrm>
              <a:off x="6296711" y="1637782"/>
              <a:ext cx="279132" cy="76192"/>
            </a:xfrm>
            <a:prstGeom prst="roundRect">
              <a:avLst/>
            </a:prstGeom>
            <a:solidFill>
              <a:srgbClr val="E9A5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F91DF3D9-338B-4F59-98D1-534185E3A12E}"/>
                </a:ext>
              </a:extLst>
            </p:cNvPr>
            <p:cNvSpPr/>
            <p:nvPr/>
          </p:nvSpPr>
          <p:spPr>
            <a:xfrm>
              <a:off x="6182019" y="1064074"/>
              <a:ext cx="468397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 w="0"/>
                  <a:solidFill>
                    <a:srgbClr val="973537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  <a:ea typeface="+mn-ea"/>
                  <a:cs typeface="+mn-cs"/>
                </a:rPr>
                <a:t>2</a:t>
              </a:r>
              <a:endParaRPr kumimoji="0" lang="en-US" sz="4800" b="0" i="0" u="none" strike="noStrike" kern="1200" cap="none" spc="0" normalizeH="0" baseline="0" noProof="0">
                <a:ln w="0"/>
                <a:solidFill>
                  <a:srgbClr val="973537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69E7BB7F-BFCE-4D2D-A31B-424BF6A1271E}"/>
              </a:ext>
            </a:extLst>
          </p:cNvPr>
          <p:cNvSpPr txBox="1"/>
          <p:nvPr/>
        </p:nvSpPr>
        <p:spPr>
          <a:xfrm>
            <a:off x="2583749" y="2405410"/>
            <a:ext cx="46916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3 678, 3 687, 3 786, 3 876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293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6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2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mph" presetSubtype="0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5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7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08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"/>
                            </p:stCondLst>
                            <p:childTnLst>
                              <p:par>
                                <p:cTn id="1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3.95833E-6 -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3" grpId="1" animBg="1"/>
      <p:bldP spid="44" grpId="0" animBg="1"/>
      <p:bldP spid="44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936B9B1-9CFB-4C70-A977-BF73180AD6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="" xmlns:a16="http://schemas.microsoft.com/office/drawing/2014/main" id="{DB053C82-34D0-4F6B-945D-ABE89C2D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507">
            <a:off x="6408776" y="2132164"/>
            <a:ext cx="5199582" cy="561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1385" r="16787" b="2170"/>
          <a:stretch/>
        </p:blipFill>
        <p:spPr>
          <a:xfrm>
            <a:off x="2613338" y="260803"/>
            <a:ext cx="6418053" cy="60039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22" y="894016"/>
            <a:ext cx="2909847" cy="5631575"/>
          </a:xfrm>
          <a:prstGeom prst="rect">
            <a:avLst/>
          </a:prstGeom>
        </p:spPr>
      </p:pic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="" xmlns:a16="http://schemas.microsoft.com/office/drawing/2014/main" id="{5C84E2CE-01A2-4B17-8646-20BF8A854B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23211" y="6119191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691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-1"/>
            <a:ext cx="12973378" cy="6858001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="" xmlns:a16="http://schemas.microsoft.com/office/drawing/2014/main" id="{046EF372-D0F7-438C-991A-8A6167F47968}"/>
              </a:ext>
            </a:extLst>
          </p:cNvPr>
          <p:cNvSpPr/>
          <p:nvPr/>
        </p:nvSpPr>
        <p:spPr>
          <a:xfrm rot="920767">
            <a:off x="4113440" y="1340867"/>
            <a:ext cx="4746496" cy="45590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1420388" y="3161571"/>
            <a:ext cx="3941052" cy="27561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FF86D71-4037-4207-92DB-E5596F7F64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8909" y="2393311"/>
            <a:ext cx="4511431" cy="30238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188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74134" y="-224725"/>
            <a:ext cx="12683118" cy="7608465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="" xmlns:a16="http://schemas.microsoft.com/office/drawing/2014/main" id="{26576443-DE88-4B4C-9D70-64769C4560AA}"/>
              </a:ext>
            </a:extLst>
          </p:cNvPr>
          <p:cNvSpPr/>
          <p:nvPr/>
        </p:nvSpPr>
        <p:spPr>
          <a:xfrm>
            <a:off x="1251151" y="565552"/>
            <a:ext cx="792297" cy="705853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52FE8C0B-A7BF-4EA7-9589-A362E1691A65}"/>
              </a:ext>
            </a:extLst>
          </p:cNvPr>
          <p:cNvSpPr txBox="1"/>
          <p:nvPr/>
        </p:nvSpPr>
        <p:spPr>
          <a:xfrm>
            <a:off x="2043449" y="733451"/>
            <a:ext cx="16141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10B3ECC8-5373-46EB-9B65-B0CBD2988B8B}"/>
              </a:ext>
            </a:extLst>
          </p:cNvPr>
          <p:cNvSpPr txBox="1"/>
          <p:nvPr/>
        </p:nvSpPr>
        <p:spPr>
          <a:xfrm>
            <a:off x="1251150" y="647468"/>
            <a:ext cx="7922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C3BE3E5E-4369-42A3-80B5-37D724D4506B}"/>
              </a:ext>
            </a:extLst>
          </p:cNvPr>
          <p:cNvGrpSpPr/>
          <p:nvPr/>
        </p:nvGrpSpPr>
        <p:grpSpPr>
          <a:xfrm>
            <a:off x="4661566" y="4410075"/>
            <a:ext cx="3422684" cy="2153083"/>
            <a:chOff x="6366833" y="1255654"/>
            <a:chExt cx="3327383" cy="1892031"/>
          </a:xfrm>
        </p:grpSpPr>
        <p:pic>
          <p:nvPicPr>
            <p:cNvPr id="33" name="图片 2" descr="2">
              <a:extLst>
                <a:ext uri="{FF2B5EF4-FFF2-40B4-BE49-F238E27FC236}">
                  <a16:creationId xmlns="" xmlns:a16="http://schemas.microsoft.com/office/drawing/2014/main" id="{FEC5EB30-7F93-40AC-A668-ACC28844E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58272" y="1255654"/>
              <a:ext cx="1889179" cy="1601412"/>
            </a:xfrm>
            <a:prstGeom prst="rect">
              <a:avLst/>
            </a:prstGeom>
          </p:spPr>
        </p:pic>
        <p:sp>
          <p:nvSpPr>
            <p:cNvPr id="34" name="Rounded Rectangle 20">
              <a:extLst>
                <a:ext uri="{FF2B5EF4-FFF2-40B4-BE49-F238E27FC236}">
                  <a16:creationId xmlns="" xmlns:a16="http://schemas.microsoft.com/office/drawing/2014/main" id="{9E490EFD-E251-47C1-88A1-867FE5A26205}"/>
                </a:ext>
              </a:extLst>
            </p:cNvPr>
            <p:cNvSpPr/>
            <p:nvPr/>
          </p:nvSpPr>
          <p:spPr>
            <a:xfrm>
              <a:off x="6366833" y="2519276"/>
              <a:ext cx="3327383" cy="628409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Hoạt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động</a:t>
              </a: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nhóm 2 và làm vào bảng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1BDC3A58-58C9-4896-9757-A1F51E52036C}"/>
              </a:ext>
            </a:extLst>
          </p:cNvPr>
          <p:cNvGrpSpPr/>
          <p:nvPr/>
        </p:nvGrpSpPr>
        <p:grpSpPr>
          <a:xfrm>
            <a:off x="685800" y="1609725"/>
            <a:ext cx="4429125" cy="752475"/>
            <a:chOff x="685800" y="1609725"/>
            <a:chExt cx="4429125" cy="75247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="" xmlns:a16="http://schemas.microsoft.com/office/drawing/2014/main" id="{31E55097-BEE7-40C0-9AFB-2B9780CA0E99}"/>
                </a:ext>
              </a:extLst>
            </p:cNvPr>
            <p:cNvSpPr/>
            <p:nvPr/>
          </p:nvSpPr>
          <p:spPr>
            <a:xfrm>
              <a:off x="685800" y="1609725"/>
              <a:ext cx="4429125" cy="75247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6 409 = 6 000 +       + 9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F2C496FD-0A82-4C81-B218-F6A6E60AF9C8}"/>
                </a:ext>
              </a:extLst>
            </p:cNvPr>
            <p:cNvSpPr/>
            <p:nvPr/>
          </p:nvSpPr>
          <p:spPr>
            <a:xfrm>
              <a:off x="3714750" y="1771650"/>
              <a:ext cx="581025" cy="457200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6A92BD06-05B6-4863-A43C-1D69E1861F79}"/>
              </a:ext>
            </a:extLst>
          </p:cNvPr>
          <p:cNvGrpSpPr/>
          <p:nvPr/>
        </p:nvGrpSpPr>
        <p:grpSpPr>
          <a:xfrm>
            <a:off x="6534150" y="1619250"/>
            <a:ext cx="5124450" cy="752475"/>
            <a:chOff x="685800" y="1609725"/>
            <a:chExt cx="5124450" cy="75247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="" xmlns:a16="http://schemas.microsoft.com/office/drawing/2014/main" id="{CEFD3EEE-6BE2-4804-AC01-B4A77CBECA6E}"/>
                </a:ext>
              </a:extLst>
            </p:cNvPr>
            <p:cNvSpPr/>
            <p:nvPr/>
          </p:nvSpPr>
          <p:spPr>
            <a:xfrm>
              <a:off x="685800" y="1609725"/>
              <a:ext cx="5124450" cy="75247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6 411 =       + 400 +       + 1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602B0FAE-C0CF-447B-8F54-D25E0CCC0E0A}"/>
                </a:ext>
              </a:extLst>
            </p:cNvPr>
            <p:cNvSpPr/>
            <p:nvPr/>
          </p:nvSpPr>
          <p:spPr>
            <a:xfrm>
              <a:off x="4400550" y="1781175"/>
              <a:ext cx="581025" cy="457200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7B9DCAFC-648F-400B-A052-3B1F72079025}"/>
                </a:ext>
              </a:extLst>
            </p:cNvPr>
            <p:cNvSpPr/>
            <p:nvPr/>
          </p:nvSpPr>
          <p:spPr>
            <a:xfrm>
              <a:off x="2324100" y="1781175"/>
              <a:ext cx="581025" cy="457200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6635981E-5378-44A2-836E-762C732CBB1E}"/>
              </a:ext>
            </a:extLst>
          </p:cNvPr>
          <p:cNvCxnSpPr>
            <a:cxnSpLocks/>
          </p:cNvCxnSpPr>
          <p:nvPr/>
        </p:nvCxnSpPr>
        <p:spPr>
          <a:xfrm>
            <a:off x="2895600" y="2333625"/>
            <a:ext cx="0" cy="428625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F7122FA4-4B62-4C3C-A84F-B9B73FAF6F0D}"/>
              </a:ext>
            </a:extLst>
          </p:cNvPr>
          <p:cNvCxnSpPr/>
          <p:nvPr/>
        </p:nvCxnSpPr>
        <p:spPr>
          <a:xfrm>
            <a:off x="7324725" y="2362200"/>
            <a:ext cx="0" cy="41910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CCDCAAF7-C45E-440A-9BC8-EB76B188A607}"/>
              </a:ext>
            </a:extLst>
          </p:cNvPr>
          <p:cNvCxnSpPr>
            <a:cxnSpLocks/>
          </p:cNvCxnSpPr>
          <p:nvPr/>
        </p:nvCxnSpPr>
        <p:spPr>
          <a:xfrm>
            <a:off x="990600" y="2790825"/>
            <a:ext cx="991552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E3B2A2F4-9E71-4317-AEB2-D234581AF462}"/>
              </a:ext>
            </a:extLst>
          </p:cNvPr>
          <p:cNvCxnSpPr>
            <a:cxnSpLocks/>
          </p:cNvCxnSpPr>
          <p:nvPr/>
        </p:nvCxnSpPr>
        <p:spPr>
          <a:xfrm>
            <a:off x="4400550" y="2809875"/>
            <a:ext cx="0" cy="428625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CA251D7E-E6A8-4F1A-B2A1-4C748E934F37}"/>
              </a:ext>
            </a:extLst>
          </p:cNvPr>
          <p:cNvCxnSpPr>
            <a:cxnSpLocks/>
          </p:cNvCxnSpPr>
          <p:nvPr/>
        </p:nvCxnSpPr>
        <p:spPr>
          <a:xfrm>
            <a:off x="8877300" y="2800350"/>
            <a:ext cx="0" cy="428625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2074B91A-77B1-4157-82C5-78E7AA505DB3}"/>
              </a:ext>
            </a:extLst>
          </p:cNvPr>
          <p:cNvGrpSpPr/>
          <p:nvPr/>
        </p:nvGrpSpPr>
        <p:grpSpPr>
          <a:xfrm>
            <a:off x="771524" y="3238500"/>
            <a:ext cx="4791075" cy="752475"/>
            <a:chOff x="685800" y="1609725"/>
            <a:chExt cx="4724400" cy="752475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="" xmlns:a16="http://schemas.microsoft.com/office/drawing/2014/main" id="{7726C4AF-87CD-4815-8C4A-9FA373138CD7}"/>
                </a:ext>
              </a:extLst>
            </p:cNvPr>
            <p:cNvSpPr/>
            <p:nvPr/>
          </p:nvSpPr>
          <p:spPr>
            <a:xfrm>
              <a:off x="685800" y="1609725"/>
              <a:ext cx="4724400" cy="75247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6 410 = 6 000 + 400 +       </a:t>
              </a: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="" xmlns:a16="http://schemas.microsoft.com/office/drawing/2014/main" id="{B6F59C80-B32A-4BC8-9A7A-C8D045FAE6D0}"/>
                </a:ext>
              </a:extLst>
            </p:cNvPr>
            <p:cNvSpPr/>
            <p:nvPr/>
          </p:nvSpPr>
          <p:spPr>
            <a:xfrm>
              <a:off x="4791075" y="1781175"/>
              <a:ext cx="581025" cy="457200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F62BD5AF-7BC8-4300-8517-DE7655A675C5}"/>
              </a:ext>
            </a:extLst>
          </p:cNvPr>
          <p:cNvGrpSpPr/>
          <p:nvPr/>
        </p:nvGrpSpPr>
        <p:grpSpPr>
          <a:xfrm>
            <a:off x="6448425" y="3219450"/>
            <a:ext cx="5505450" cy="752475"/>
            <a:chOff x="685800" y="1609725"/>
            <a:chExt cx="5505450" cy="752475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="" xmlns:a16="http://schemas.microsoft.com/office/drawing/2014/main" id="{DD128BAC-C8E0-4500-AE0E-F97097CE35E6}"/>
                </a:ext>
              </a:extLst>
            </p:cNvPr>
            <p:cNvSpPr/>
            <p:nvPr/>
          </p:nvSpPr>
          <p:spPr>
            <a:xfrm>
              <a:off x="685800" y="1609725"/>
              <a:ext cx="5505450" cy="75247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6 412 = 6 000 +       + 10 +     </a:t>
              </a: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627CE3DE-9F5F-408B-B4CF-5A9700B3883F}"/>
                </a:ext>
              </a:extLst>
            </p:cNvPr>
            <p:cNvSpPr/>
            <p:nvPr/>
          </p:nvSpPr>
          <p:spPr>
            <a:xfrm>
              <a:off x="5553075" y="1790700"/>
              <a:ext cx="581025" cy="457200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="" xmlns:a16="http://schemas.microsoft.com/office/drawing/2014/main" id="{59C55E5F-419B-4A23-82F3-2F435EA6F2DF}"/>
                </a:ext>
              </a:extLst>
            </p:cNvPr>
            <p:cNvSpPr/>
            <p:nvPr/>
          </p:nvSpPr>
          <p:spPr>
            <a:xfrm>
              <a:off x="3667125" y="1771650"/>
              <a:ext cx="581025" cy="457200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42" name="Rectangle: Rounded Corners 41">
            <a:extLst>
              <a:ext uri="{FF2B5EF4-FFF2-40B4-BE49-F238E27FC236}">
                <a16:creationId xmlns="" xmlns:a16="http://schemas.microsoft.com/office/drawing/2014/main" id="{280CBF73-5B1D-4684-98FB-0398C9E7D66C}"/>
              </a:ext>
            </a:extLst>
          </p:cNvPr>
          <p:cNvSpPr/>
          <p:nvPr/>
        </p:nvSpPr>
        <p:spPr>
          <a:xfrm>
            <a:off x="3714750" y="1771650"/>
            <a:ext cx="676275" cy="457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="" xmlns:a16="http://schemas.microsoft.com/office/drawing/2014/main" id="{95DF10FE-191E-46EE-B3CD-B4A29A908C19}"/>
              </a:ext>
            </a:extLst>
          </p:cNvPr>
          <p:cNvSpPr/>
          <p:nvPr/>
        </p:nvSpPr>
        <p:spPr>
          <a:xfrm>
            <a:off x="8124825" y="1771649"/>
            <a:ext cx="695325" cy="5048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6 000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="" xmlns:a16="http://schemas.microsoft.com/office/drawing/2014/main" id="{82443180-9678-42DC-9E14-148C39DCCFF3}"/>
              </a:ext>
            </a:extLst>
          </p:cNvPr>
          <p:cNvSpPr/>
          <p:nvPr/>
        </p:nvSpPr>
        <p:spPr>
          <a:xfrm>
            <a:off x="10239376" y="1733549"/>
            <a:ext cx="609600" cy="5048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="" xmlns:a16="http://schemas.microsoft.com/office/drawing/2014/main" id="{221BCE77-FA98-474E-A9F5-E926ACC45054}"/>
              </a:ext>
            </a:extLst>
          </p:cNvPr>
          <p:cNvSpPr/>
          <p:nvPr/>
        </p:nvSpPr>
        <p:spPr>
          <a:xfrm>
            <a:off x="4933951" y="3371849"/>
            <a:ext cx="609600" cy="5048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="" xmlns:a16="http://schemas.microsoft.com/office/drawing/2014/main" id="{C945F829-CD46-41EE-9F97-172EE6BFA430}"/>
              </a:ext>
            </a:extLst>
          </p:cNvPr>
          <p:cNvSpPr/>
          <p:nvPr/>
        </p:nvSpPr>
        <p:spPr>
          <a:xfrm>
            <a:off x="9420225" y="3381375"/>
            <a:ext cx="676275" cy="457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="" xmlns:a16="http://schemas.microsoft.com/office/drawing/2014/main" id="{84D9C4E6-A5C5-491B-8547-1E0AECE57EFF}"/>
              </a:ext>
            </a:extLst>
          </p:cNvPr>
          <p:cNvSpPr/>
          <p:nvPr/>
        </p:nvSpPr>
        <p:spPr>
          <a:xfrm>
            <a:off x="11296651" y="3381374"/>
            <a:ext cx="609600" cy="5048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633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3F9079F8-E0A1-4BE4-8680-3D0B951BD3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5" b="18421"/>
          <a:stretch/>
        </p:blipFill>
        <p:spPr>
          <a:xfrm>
            <a:off x="-274134" y="-224725"/>
            <a:ext cx="12683118" cy="7608465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="" xmlns:a16="http://schemas.microsoft.com/office/drawing/2014/main" id="{26576443-DE88-4B4C-9D70-64769C4560AA}"/>
              </a:ext>
            </a:extLst>
          </p:cNvPr>
          <p:cNvSpPr/>
          <p:nvPr/>
        </p:nvSpPr>
        <p:spPr>
          <a:xfrm>
            <a:off x="651076" y="594127"/>
            <a:ext cx="792297" cy="705853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52FE8C0B-A7BF-4EA7-9589-A362E1691A65}"/>
              </a:ext>
            </a:extLst>
          </p:cNvPr>
          <p:cNvSpPr txBox="1"/>
          <p:nvPr/>
        </p:nvSpPr>
        <p:spPr>
          <a:xfrm>
            <a:off x="1433848" y="619151"/>
            <a:ext cx="94818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Mai có các thẻ từ số 0 đến 9. Mai có thể đặt thẻ số nào vào vị trí dấu “?” để được phép so sánh đúng?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10B3ECC8-5373-46EB-9B65-B0CBD2988B8B}"/>
              </a:ext>
            </a:extLst>
          </p:cNvPr>
          <p:cNvSpPr txBox="1"/>
          <p:nvPr/>
        </p:nvSpPr>
        <p:spPr>
          <a:xfrm>
            <a:off x="651075" y="676043"/>
            <a:ext cx="7922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8E42F61-8338-4C67-89A4-0B3E56A811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162" y="1895474"/>
            <a:ext cx="10152351" cy="170497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53936780-C130-4432-A78F-D849D3CD8589}"/>
              </a:ext>
            </a:extLst>
          </p:cNvPr>
          <p:cNvSpPr/>
          <p:nvPr/>
        </p:nvSpPr>
        <p:spPr>
          <a:xfrm>
            <a:off x="2333626" y="2238375"/>
            <a:ext cx="990600" cy="12668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="" xmlns:a16="http://schemas.microsoft.com/office/drawing/2014/main" id="{62D79293-08AC-49E5-9E58-389C0A1E93EB}"/>
              </a:ext>
            </a:extLst>
          </p:cNvPr>
          <p:cNvSpPr/>
          <p:nvPr/>
        </p:nvSpPr>
        <p:spPr>
          <a:xfrm>
            <a:off x="2324101" y="2247900"/>
            <a:ext cx="990600" cy="126682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458371C-D6F8-4258-9941-613F3FF703DD}"/>
              </a:ext>
            </a:extLst>
          </p:cNvPr>
          <p:cNvSpPr txBox="1"/>
          <p:nvPr/>
        </p:nvSpPr>
        <p:spPr>
          <a:xfrm>
            <a:off x="809625" y="3695700"/>
            <a:ext cx="10839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b) Mai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thẻ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="" xmlns:a16="http://schemas.microsoft.com/office/drawing/2014/main" id="{35524F09-D234-48F1-A134-45690B7875BE}"/>
              </a:ext>
            </a:extLst>
          </p:cNvPr>
          <p:cNvSpPr/>
          <p:nvPr/>
        </p:nvSpPr>
        <p:spPr>
          <a:xfrm>
            <a:off x="1485901" y="4857750"/>
            <a:ext cx="9782174" cy="14668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thẻ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thẻ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thẻ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482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6" grpId="0" animBg="1"/>
      <p:bldP spid="11" grpId="0"/>
      <p:bldP spid="4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89BD79C-F279-41B5-9B2C-A4EAA41D515D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\uFFFD {62E865A0-4CF4-4E03-8BD2-2253FCCECB66}&quot;,&quot;C:\\Users\\Administrator\\Desktop\\HK II - Tuan 19\\TUAN 20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ai 49 LUYEN TAP CHUNG tiet 3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4869699-3B1A-4C0D-9BBF-9372A71437F2}:44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B27434-2B51-4F1B-BE6C-A0FE9835F870}:44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2C94EF-0923-4607-AB9F-42B062E413E8}:43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C4473E-F7AA-4E87-83F1-7AECC09B1F88}:44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9A9B29-A017-4661-967F-FE80CCABFA68}:44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28B2AA-333C-41A6-8AD9-21C5B5000248}:28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A69715-8AD2-425A-8342-8691DD3E29C2}:41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A03428-0B0D-4160-BCDD-930BA5A03457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2990A8-DC22-497F-8F23-C75AB874D496}:38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BD115B-DC21-4A13-A7F7-C5E9DAF6EA42}:38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B30412-AF86-4ACE-A4F5-0A669FD864B6}:38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9DCC2E-A280-4ABD-93B4-C63288A3DFFF}:38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F2AB28-D3B8-4FCF-8871-E1AC70A1473D}:26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EAD871-39DC-451D-8303-158309CB0BC4}:427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412</Words>
  <Application>Microsoft Office PowerPoint</Application>
  <PresentationFormat>Widescreen</PresentationFormat>
  <Paragraphs>68</Paragraphs>
  <Slides>14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</vt:lpstr>
      <vt:lpstr>Calibri</vt:lpstr>
      <vt:lpstr>SVN-Bublont</vt:lpstr>
      <vt:lpstr>Times New Roman</vt:lpstr>
      <vt:lpstr>UTM Showcard</vt:lpstr>
      <vt:lpstr>等线</vt:lpstr>
      <vt:lpstr>等线 Light</vt:lpstr>
      <vt:lpstr>1_Office 主题​​</vt:lpstr>
      <vt:lpstr>2_Office 主题​​</vt:lpstr>
      <vt:lpstr>Office 主题​​</vt:lpstr>
      <vt:lpstr>3_Office 主题​​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49 LUYEN TAP CHUNG tiet 3</dc:title>
  <dc:creator>Thao Tran</dc:creator>
  <cp:lastModifiedBy>AutoBVT</cp:lastModifiedBy>
  <cp:revision>33</cp:revision>
  <dcterms:created xsi:type="dcterms:W3CDTF">2022-10-23T04:29:51Z</dcterms:created>
  <dcterms:modified xsi:type="dcterms:W3CDTF">2024-01-29T01:51:50Z</dcterms:modified>
</cp:coreProperties>
</file>