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30"/>
  </p:notesMasterIdLst>
  <p:sldIdLst>
    <p:sldId id="9513" r:id="rId4"/>
    <p:sldId id="280" r:id="rId5"/>
    <p:sldId id="9512" r:id="rId6"/>
    <p:sldId id="9528" r:id="rId7"/>
    <p:sldId id="9514" r:id="rId8"/>
    <p:sldId id="299" r:id="rId9"/>
    <p:sldId id="2636" r:id="rId10"/>
    <p:sldId id="9474" r:id="rId11"/>
    <p:sldId id="9515" r:id="rId12"/>
    <p:sldId id="9516" r:id="rId13"/>
    <p:sldId id="2007577232" r:id="rId14"/>
    <p:sldId id="9517" r:id="rId15"/>
    <p:sldId id="268" r:id="rId16"/>
    <p:sldId id="269" r:id="rId17"/>
    <p:sldId id="284" r:id="rId18"/>
    <p:sldId id="2007577233" r:id="rId19"/>
    <p:sldId id="272" r:id="rId20"/>
    <p:sldId id="2007577234" r:id="rId21"/>
    <p:sldId id="9519" r:id="rId22"/>
    <p:sldId id="9520" r:id="rId23"/>
    <p:sldId id="9521" r:id="rId24"/>
    <p:sldId id="2007577235" r:id="rId25"/>
    <p:sldId id="9524" r:id="rId26"/>
    <p:sldId id="2007577236" r:id="rId27"/>
    <p:sldId id="2007577237" r:id="rId28"/>
    <p:sldId id="286"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678"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a:t>
            </a:fld>
            <a:endParaRPr lang="en-US"/>
          </a:p>
        </p:txBody>
      </p:sp>
    </p:spTree>
    <p:extLst>
      <p:ext uri="{BB962C8B-B14F-4D97-AF65-F5344CB8AC3E}">
        <p14:creationId xmlns:p14="http://schemas.microsoft.com/office/powerpoint/2010/main" val="1711056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12</a:t>
            </a:fld>
            <a:endParaRPr lang="en-US"/>
          </a:p>
        </p:txBody>
      </p:sp>
    </p:spTree>
    <p:extLst>
      <p:ext uri="{BB962C8B-B14F-4D97-AF65-F5344CB8AC3E}">
        <p14:creationId xmlns:p14="http://schemas.microsoft.com/office/powerpoint/2010/main" val="1509310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13</a:t>
            </a:fld>
            <a:endParaRPr lang="en-US"/>
          </a:p>
        </p:txBody>
      </p:sp>
    </p:spTree>
    <p:extLst>
      <p:ext uri="{BB962C8B-B14F-4D97-AF65-F5344CB8AC3E}">
        <p14:creationId xmlns:p14="http://schemas.microsoft.com/office/powerpoint/2010/main" val="341482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14</a:t>
            </a:fld>
            <a:endParaRPr lang="en-US"/>
          </a:p>
        </p:txBody>
      </p:sp>
    </p:spTree>
    <p:extLst>
      <p:ext uri="{BB962C8B-B14F-4D97-AF65-F5344CB8AC3E}">
        <p14:creationId xmlns:p14="http://schemas.microsoft.com/office/powerpoint/2010/main" val="1309944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15</a:t>
            </a:fld>
            <a:endParaRPr lang="en-US"/>
          </a:p>
        </p:txBody>
      </p:sp>
    </p:spTree>
    <p:extLst>
      <p:ext uri="{BB962C8B-B14F-4D97-AF65-F5344CB8AC3E}">
        <p14:creationId xmlns:p14="http://schemas.microsoft.com/office/powerpoint/2010/main" val="3263141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16</a:t>
            </a:fld>
            <a:endParaRPr lang="en-US"/>
          </a:p>
        </p:txBody>
      </p:sp>
    </p:spTree>
    <p:extLst>
      <p:ext uri="{BB962C8B-B14F-4D97-AF65-F5344CB8AC3E}">
        <p14:creationId xmlns:p14="http://schemas.microsoft.com/office/powerpoint/2010/main" val="113792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17</a:t>
            </a:fld>
            <a:endParaRPr lang="en-US"/>
          </a:p>
        </p:txBody>
      </p:sp>
    </p:spTree>
    <p:extLst>
      <p:ext uri="{BB962C8B-B14F-4D97-AF65-F5344CB8AC3E}">
        <p14:creationId xmlns:p14="http://schemas.microsoft.com/office/powerpoint/2010/main" val="8254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18</a:t>
            </a:fld>
            <a:endParaRPr lang="en-US"/>
          </a:p>
        </p:txBody>
      </p:sp>
    </p:spTree>
    <p:extLst>
      <p:ext uri="{BB962C8B-B14F-4D97-AF65-F5344CB8AC3E}">
        <p14:creationId xmlns:p14="http://schemas.microsoft.com/office/powerpoint/2010/main" val="385841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19</a:t>
            </a:fld>
            <a:endParaRPr lang="en-US"/>
          </a:p>
        </p:txBody>
      </p:sp>
    </p:spTree>
    <p:extLst>
      <p:ext uri="{BB962C8B-B14F-4D97-AF65-F5344CB8AC3E}">
        <p14:creationId xmlns:p14="http://schemas.microsoft.com/office/powerpoint/2010/main" val="219088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a:t>
            </a:fld>
            <a:endParaRPr lang="en-US"/>
          </a:p>
        </p:txBody>
      </p:sp>
    </p:spTree>
    <p:extLst>
      <p:ext uri="{BB962C8B-B14F-4D97-AF65-F5344CB8AC3E}">
        <p14:creationId xmlns:p14="http://schemas.microsoft.com/office/powerpoint/2010/main" val="407988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20</a:t>
            </a:fld>
            <a:endParaRPr lang="en-US"/>
          </a:p>
        </p:txBody>
      </p:sp>
    </p:spTree>
    <p:extLst>
      <p:ext uri="{BB962C8B-B14F-4D97-AF65-F5344CB8AC3E}">
        <p14:creationId xmlns:p14="http://schemas.microsoft.com/office/powerpoint/2010/main" val="398233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21</a:t>
            </a:fld>
            <a:endParaRPr lang="en-US"/>
          </a:p>
        </p:txBody>
      </p:sp>
    </p:spTree>
    <p:extLst>
      <p:ext uri="{BB962C8B-B14F-4D97-AF65-F5344CB8AC3E}">
        <p14:creationId xmlns:p14="http://schemas.microsoft.com/office/powerpoint/2010/main" val="80833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22</a:t>
            </a:fld>
            <a:endParaRPr lang="en-US"/>
          </a:p>
        </p:txBody>
      </p:sp>
    </p:spTree>
    <p:extLst>
      <p:ext uri="{BB962C8B-B14F-4D97-AF65-F5344CB8AC3E}">
        <p14:creationId xmlns:p14="http://schemas.microsoft.com/office/powerpoint/2010/main" val="142602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23</a:t>
            </a:fld>
            <a:endParaRPr lang="en-US"/>
          </a:p>
        </p:txBody>
      </p:sp>
    </p:spTree>
    <p:extLst>
      <p:ext uri="{BB962C8B-B14F-4D97-AF65-F5344CB8AC3E}">
        <p14:creationId xmlns:p14="http://schemas.microsoft.com/office/powerpoint/2010/main" val="5598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24</a:t>
            </a:fld>
            <a:endParaRPr lang="en-US"/>
          </a:p>
        </p:txBody>
      </p:sp>
    </p:spTree>
    <p:extLst>
      <p:ext uri="{BB962C8B-B14F-4D97-AF65-F5344CB8AC3E}">
        <p14:creationId xmlns:p14="http://schemas.microsoft.com/office/powerpoint/2010/main" val="2303564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25</a:t>
            </a:fld>
            <a:endParaRPr lang="en-US"/>
          </a:p>
        </p:txBody>
      </p:sp>
    </p:spTree>
    <p:extLst>
      <p:ext uri="{BB962C8B-B14F-4D97-AF65-F5344CB8AC3E}">
        <p14:creationId xmlns:p14="http://schemas.microsoft.com/office/powerpoint/2010/main" val="2869047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26</a:t>
            </a:fld>
            <a:endParaRPr lang="en-US"/>
          </a:p>
        </p:txBody>
      </p:sp>
    </p:spTree>
    <p:extLst>
      <p:ext uri="{BB962C8B-B14F-4D97-AF65-F5344CB8AC3E}">
        <p14:creationId xmlns:p14="http://schemas.microsoft.com/office/powerpoint/2010/main" val="364386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3</a:t>
            </a:fld>
            <a:endParaRPr lang="en-US"/>
          </a:p>
        </p:txBody>
      </p:sp>
    </p:spTree>
    <p:extLst>
      <p:ext uri="{BB962C8B-B14F-4D97-AF65-F5344CB8AC3E}">
        <p14:creationId xmlns:p14="http://schemas.microsoft.com/office/powerpoint/2010/main" val="3609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4</a:t>
            </a:fld>
            <a:endParaRPr lang="en-US"/>
          </a:p>
        </p:txBody>
      </p:sp>
    </p:spTree>
    <p:extLst>
      <p:ext uri="{BB962C8B-B14F-4D97-AF65-F5344CB8AC3E}">
        <p14:creationId xmlns:p14="http://schemas.microsoft.com/office/powerpoint/2010/main" val="68889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5</a:t>
            </a:fld>
            <a:endParaRPr lang="en-US"/>
          </a:p>
        </p:txBody>
      </p:sp>
    </p:spTree>
    <p:extLst>
      <p:ext uri="{BB962C8B-B14F-4D97-AF65-F5344CB8AC3E}">
        <p14:creationId xmlns:p14="http://schemas.microsoft.com/office/powerpoint/2010/main" val="171781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81181-D7CC-4975-88B4-75F5761D1C0D}" type="slidenum">
              <a:rPr lang="en-US" smtClean="0"/>
              <a:t>7</a:t>
            </a:fld>
            <a:endParaRPr lang="en-US"/>
          </a:p>
        </p:txBody>
      </p:sp>
    </p:spTree>
    <p:extLst>
      <p:ext uri="{BB962C8B-B14F-4D97-AF65-F5344CB8AC3E}">
        <p14:creationId xmlns:p14="http://schemas.microsoft.com/office/powerpoint/2010/main" val="328146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CF61FBA3-6DF6-45C7-8558-4CF7643A6F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xmlns="" id="{0D4A2F1E-9F01-4C37-99AF-9D4BB8B4A1E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19.jpe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2.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1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56.jpe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57.jpe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58.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59.jpe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60.jpe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63.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64.pn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19.jpe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19.jpe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1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xmlns="" id="{E798F098-63CE-4E66-A652-550E83728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3C8AD765-58C2-485A-B69E-2FE049DE2725}"/>
              </a:ext>
            </a:extLst>
          </p:cNvPr>
          <p:cNvPicPr>
            <a:picLocks noChangeAspect="1"/>
          </p:cNvPicPr>
          <p:nvPr/>
        </p:nvPicPr>
        <p:blipFill>
          <a:blip r:embed="rId5"/>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xmlns="" id="{D42E8853-8CAB-432A-9FD9-CC1FDD527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custDataLst>
      <p:tags r:id="rId1"/>
    </p:custDataLst>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D9E679-4133-451A-96FE-AE431FB407B9}"/>
              </a:ext>
            </a:extLst>
          </p:cNvPr>
          <p:cNvPicPr>
            <a:picLocks noChangeAspect="1"/>
          </p:cNvPicPr>
          <p:nvPr/>
        </p:nvPicPr>
        <p:blipFill rotWithShape="1">
          <a:blip r:embed="rId5">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F6474D8-CC50-47A7-9A2E-BDC9E489BE60}"/>
              </a:ext>
            </a:extLst>
          </p:cNvPr>
          <p:cNvPicPr>
            <a:picLocks noChangeAspect="1"/>
          </p:cNvPicPr>
          <p:nvPr/>
        </p:nvPicPr>
        <p:blipFill>
          <a:blip r:embed="rId8"/>
          <a:stretch>
            <a:fillRect/>
          </a:stretch>
        </p:blipFill>
        <p:spPr>
          <a:xfrm>
            <a:off x="3857352" y="413196"/>
            <a:ext cx="6748857" cy="1103472"/>
          </a:xfrm>
          <a:prstGeom prst="rect">
            <a:avLst/>
          </a:prstGeom>
        </p:spPr>
      </p:pic>
    </p:spTree>
    <p:custDataLst>
      <p:tags r:id="rId1"/>
    </p:custDataLst>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5">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089DFB2-4235-4F0D-8DAC-F9958C2114AB}"/>
              </a:ext>
            </a:extLst>
          </p:cNvPr>
          <p:cNvPicPr>
            <a:picLocks noChangeAspect="1"/>
          </p:cNvPicPr>
          <p:nvPr/>
        </p:nvPicPr>
        <p:blipFill>
          <a:blip r:embed="rId8"/>
          <a:stretch>
            <a:fillRect/>
          </a:stretch>
        </p:blipFill>
        <p:spPr>
          <a:xfrm>
            <a:off x="3915104" y="230316"/>
            <a:ext cx="6748857" cy="1103472"/>
          </a:xfrm>
          <a:prstGeom prst="rect">
            <a:avLst/>
          </a:prstGeom>
        </p:spPr>
      </p:pic>
    </p:spTree>
    <p:custDataLst>
      <p:tags r:id="rId1"/>
    </p:custDataLst>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9888DD2-24F0-4601-AE0F-276DAFA342C5}"/>
              </a:ext>
            </a:extLst>
          </p:cNvPr>
          <p:cNvPicPr>
            <a:picLocks noChangeAspect="1"/>
          </p:cNvPicPr>
          <p:nvPr/>
        </p:nvPicPr>
        <p:blipFill>
          <a:blip r:embed="rId6"/>
          <a:stretch>
            <a:fillRect/>
          </a:stretch>
        </p:blipFill>
        <p:spPr>
          <a:xfrm>
            <a:off x="2513360" y="512182"/>
            <a:ext cx="6968332" cy="2682472"/>
          </a:xfrm>
          <a:prstGeom prst="rect">
            <a:avLst/>
          </a:prstGeom>
        </p:spPr>
      </p:pic>
    </p:spTree>
    <p:custDataLst>
      <p:tags r:id="rId1"/>
    </p:custDataLst>
    <p:extLst>
      <p:ext uri="{BB962C8B-B14F-4D97-AF65-F5344CB8AC3E}">
        <p14:creationId xmlns:p14="http://schemas.microsoft.com/office/powerpoint/2010/main" val="11764592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6FF5A06-E3CD-4EC7-BC11-F7486826E001}"/>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xmlns=""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xmlns="" id="{6153A0B4-F57B-4B54-86C0-9A616CB2953A}"/>
              </a:ext>
            </a:extLst>
          </p:cNvPr>
          <p:cNvPicPr>
            <a:picLocks noChangeAspect="1" noChangeArrowheads="1"/>
          </p:cNvPicPr>
          <p:nvPr/>
        </p:nvPicPr>
        <p:blipFill rotWithShape="1">
          <a:blip r:embed="rId5">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xmlns=""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xmlns=""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xmlns="" id="{C97F0956-E81D-4043-ACFB-9031EFD5EE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xmlns="" id="{5569EB8A-CDCD-4AF4-AC75-BDD58F309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xmlns="" id="{0DD739FB-260C-40F4-AE61-6226044FD316}"/>
              </a:ext>
            </a:extLst>
          </p:cNvPr>
          <p:cNvPicPr>
            <a:picLocks noChangeAspect="1"/>
          </p:cNvPicPr>
          <p:nvPr/>
        </p:nvPicPr>
        <p:blipFill>
          <a:blip r:embed="rId8"/>
          <a:stretch>
            <a:fillRect/>
          </a:stretch>
        </p:blipFill>
        <p:spPr>
          <a:xfrm>
            <a:off x="3487131" y="0"/>
            <a:ext cx="5681964" cy="1329043"/>
          </a:xfrm>
          <a:prstGeom prst="rect">
            <a:avLst/>
          </a:prstGeom>
        </p:spPr>
      </p:pic>
    </p:spTree>
    <p:custDataLst>
      <p:tags r:id="rId1"/>
    </p:custDataLst>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1EE30960-0353-4216-87A9-23680ACB210D}"/>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xmlns=""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xmlns="" id="{9BFA1B83-6E17-4FEF-B4A5-810E9D020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xmlns="" id="{88E15611-8426-44E2-8BFB-BCDB001C9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xmlns="" id="{B2895858-FB11-40FF-9F95-406C61FC7B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xmlns=""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xmlns=""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xmlns=""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xmlns=""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xmlns=""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xmlns=""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xmlns=""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xmlns=""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xmlns=""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xmlns=""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xmlns=""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xmlns=""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xmlns=""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xmlns=""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xmlns=""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xmlns=""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xmlns=""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xmlns=""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xmlns=""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xmlns=""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8CE7A36-5DB7-4C66-BE2B-0EE94E352E11}"/>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xmlns=""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xmlns=""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xmlns=""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xmlns=""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xmlns=""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xmlns=""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xmlns=""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xmlns=""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FDCA7B2B-A7F2-4B4A-BFAB-1180C46A24C4}"/>
              </a:ext>
            </a:extLst>
          </p:cNvPr>
          <p:cNvPicPr>
            <a:picLocks noChangeAspect="1"/>
          </p:cNvPicPr>
          <p:nvPr/>
        </p:nvPicPr>
        <p:blipFill>
          <a:blip r:embed="rId5"/>
          <a:stretch>
            <a:fillRect/>
          </a:stretch>
        </p:blipFill>
        <p:spPr>
          <a:xfrm>
            <a:off x="641399" y="50680"/>
            <a:ext cx="7816801" cy="1756271"/>
          </a:xfrm>
          <a:prstGeom prst="rect">
            <a:avLst/>
          </a:prstGeom>
        </p:spPr>
      </p:pic>
    </p:spTree>
    <p:custDataLst>
      <p:tags r:id="rId1"/>
    </p:custDataLst>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xmlns="" id="{C0EEF8F4-2BFA-4EC9-8B6E-24889F135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xmlns="" id="{35BEF64D-DF4B-4D00-99A5-2FD9839DF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xmlns="" id="{D01316FA-C2FA-4CA3-AADA-DBA4836C60E0}"/>
              </a:ext>
            </a:extLst>
          </p:cNvPr>
          <p:cNvPicPr>
            <a:picLocks noChangeAspect="1"/>
          </p:cNvPicPr>
          <p:nvPr/>
        </p:nvPicPr>
        <p:blipFill>
          <a:blip r:embed="rId8"/>
          <a:stretch>
            <a:fillRect/>
          </a:stretch>
        </p:blipFill>
        <p:spPr>
          <a:xfrm>
            <a:off x="1847201" y="1842508"/>
            <a:ext cx="8516850" cy="2017951"/>
          </a:xfrm>
          <a:prstGeom prst="rect">
            <a:avLst/>
          </a:prstGeom>
        </p:spPr>
      </p:pic>
    </p:spTree>
    <p:custDataLst>
      <p:tags r:id="rId1"/>
    </p:custDataLst>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xmlns="" id="{1646C177-E908-4F5C-AC89-CDB8230944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xmlns=""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xmlns="" id="{279EA14D-1014-46A9-9095-6EDF6E90C4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xmlns=""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xmlns="" id="{852A9FC0-9C6B-4101-B3BF-C1C3FF398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xmlns="" id="{32518135-138C-4905-BB1A-7752481C7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2504B-467B-4DE4-B6C4-83C579DCC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xmlns=""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xmlns="" id="{A1E1E664-0EA0-4FBB-8CAC-28F9ADA420BD}"/>
              </a:ext>
            </a:extLst>
          </p:cNvPr>
          <p:cNvPicPr>
            <a:picLocks noChangeAspect="1"/>
          </p:cNvPicPr>
          <p:nvPr/>
        </p:nvPicPr>
        <p:blipFill>
          <a:blip r:embed="rId6"/>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xmlns="" id="{61579BB7-10A2-4C4C-B2F8-D9EF41E9A680}"/>
              </a:ext>
            </a:extLst>
          </p:cNvPr>
          <p:cNvPicPr>
            <a:picLocks noChangeAspect="1"/>
          </p:cNvPicPr>
          <p:nvPr/>
        </p:nvPicPr>
        <p:blipFill>
          <a:blip r:embed="rId7"/>
          <a:stretch>
            <a:fillRect/>
          </a:stretch>
        </p:blipFill>
        <p:spPr>
          <a:xfrm>
            <a:off x="2118028" y="2682529"/>
            <a:ext cx="7651143" cy="2121592"/>
          </a:xfrm>
          <a:prstGeom prst="rect">
            <a:avLst/>
          </a:prstGeom>
        </p:spPr>
      </p:pic>
      <p:pic>
        <p:nvPicPr>
          <p:cNvPr id="7" name="Picture 6" descr="Logo&#10;&#10;Description automatically generated">
            <a:extLst>
              <a:ext uri="{FF2B5EF4-FFF2-40B4-BE49-F238E27FC236}">
                <a16:creationId xmlns:a16="http://schemas.microsoft.com/office/drawing/2014/main" xmlns="" id="{79F582C7-B888-44B1-8D8B-57CDB4B431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xmlns="" id="{14A0434D-B0E4-463F-B7DA-06C993E931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custDataLst>
      <p:tags r:id="rId1"/>
    </p:custDataLst>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xmlns="" id="{9E51CF75-BE4B-45CD-AC39-00B40C49E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xmlns="" id="{C2127439-A1AA-4F89-AB57-4A0056118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xmlns=""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xmlns="" id="{FD2DEAD4-E5D4-4291-86E9-4EA524257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xmlns=""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3434F52-1D6D-4FD3-BF5C-567CB7B46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xmlns="" id="{3A1BC935-B277-487C-8C37-C32C10966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xmlns="" id="{B43740D8-4B78-4DFC-9B18-81438056B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xmlns="" id="{AF016491-1572-4247-939F-BAF8876B8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xmlns="" id="{B1FC4F44-B2FE-4171-8E0E-B88705A00C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xmlns="" id="{7735D86B-C622-4204-AA9A-72FAA1E95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xmlns="" id="{BA9B2188-A6E5-4394-BC3D-7A11F52DD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custDataLst>
      <p:tags r:id="rId1"/>
    </p:custDataLst>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xmlns="" id="{8F8C69E8-2D33-4F4A-A3E2-63F88C0B3CFE}"/>
              </a:ext>
            </a:extLst>
          </p:cNvPr>
          <p:cNvPicPr>
            <a:picLocks noChangeAspect="1"/>
          </p:cNvPicPr>
          <p:nvPr/>
        </p:nvPicPr>
        <p:blipFill>
          <a:blip r:embed="rId5"/>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xmlns=""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xmlns=""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xmlns=""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xmlns=""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xmlns=""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xmlns=""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xmlns=""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xmlns=""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xmlns=""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xmlns=""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xmlns="" id="{CABBCF9E-3CA4-46D5-80E0-C905A9BC1A4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custDataLst>
      <p:tags r:id="rId1"/>
    </p:custDataLst>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CAA703B-18BD-4CBF-A0F9-81B7761A4176}"/>
              </a:ext>
            </a:extLst>
          </p:cNvPr>
          <p:cNvPicPr>
            <a:picLocks noChangeAspect="1"/>
          </p:cNvPicPr>
          <p:nvPr/>
        </p:nvPicPr>
        <p:blipFill>
          <a:blip r:embed="rId4"/>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xmlns="" id="{F0889580-3781-4B23-AE6C-7CD55F759B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5EF359A-A511-480E-BF13-4890E1CD28B4}"/>
              </a:ext>
            </a:extLst>
          </p:cNvPr>
          <p:cNvPicPr>
            <a:picLocks noChangeAspect="1"/>
          </p:cNvPicPr>
          <p:nvPr/>
        </p:nvPicPr>
        <p:blipFill>
          <a:blip r:embed="rId6"/>
          <a:stretch>
            <a:fillRect/>
          </a:stretch>
        </p:blipFill>
        <p:spPr>
          <a:xfrm>
            <a:off x="3100383" y="1810868"/>
            <a:ext cx="6514370" cy="2803207"/>
          </a:xfrm>
          <a:prstGeom prst="rect">
            <a:avLst/>
          </a:prstGeom>
        </p:spPr>
      </p:pic>
    </p:spTree>
    <p:custDataLst>
      <p:tags r:id="rId1"/>
    </p:custDataLst>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xmlns="" id="{E3E145CE-7C12-4D7E-8854-62010047B5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xmlns=""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custDataLst>
      <p:tags r:id="rId1"/>
    </p:custDataLst>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xmlns="" id="{C0EEF8F4-2BFA-4EC9-8B6E-24889F135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xmlns="" id="{35BEF64D-DF4B-4D00-99A5-2FD9839DF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xmlns="" id="{ECA35778-CC38-4B15-BE6D-FAFF81D91191}"/>
              </a:ext>
            </a:extLst>
          </p:cNvPr>
          <p:cNvPicPr>
            <a:picLocks noChangeAspect="1"/>
          </p:cNvPicPr>
          <p:nvPr/>
        </p:nvPicPr>
        <p:blipFill>
          <a:blip r:embed="rId8"/>
          <a:stretch>
            <a:fillRect/>
          </a:stretch>
        </p:blipFill>
        <p:spPr>
          <a:xfrm>
            <a:off x="2495851" y="1684330"/>
            <a:ext cx="6950042" cy="2103302"/>
          </a:xfrm>
          <a:prstGeom prst="rect">
            <a:avLst/>
          </a:prstGeom>
        </p:spPr>
      </p:pic>
    </p:spTree>
    <p:custDataLst>
      <p:tags r:id="rId1"/>
    </p:custDataLst>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772AFF0-685E-43BD-93D2-41472B997834}"/>
              </a:ext>
            </a:extLst>
          </p:cNvPr>
          <p:cNvPicPr>
            <a:picLocks noChangeAspect="1"/>
          </p:cNvPicPr>
          <p:nvPr/>
        </p:nvPicPr>
        <p:blipFill>
          <a:blip r:embed="rId6"/>
          <a:stretch>
            <a:fillRect/>
          </a:stretch>
        </p:blipFill>
        <p:spPr>
          <a:xfrm>
            <a:off x="1675489" y="1040950"/>
            <a:ext cx="10516511" cy="1371719"/>
          </a:xfrm>
          <a:prstGeom prst="rect">
            <a:avLst/>
          </a:prstGeom>
        </p:spPr>
      </p:pic>
    </p:spTree>
    <p:custDataLst>
      <p:tags r:id="rId1"/>
    </p:custDataLst>
    <p:extLst>
      <p:ext uri="{BB962C8B-B14F-4D97-AF65-F5344CB8AC3E}">
        <p14:creationId xmlns:p14="http://schemas.microsoft.com/office/powerpoint/2010/main" val="12677753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xmlns="" id="{D96FCE83-BBCC-4D22-AF82-D21928DB1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xmlns="" id="{E0779B15-D7D6-4EFB-B298-F1C952CC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xmlns="" id="{33D19E27-1BED-4E4E-8F0A-578F6C385B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xmlns=""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xmlns="" id="{D419889E-3FC0-4929-ABDE-37824B39C02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xmlns="" id="{2D0820C8-1D52-4F8F-821E-9FDD568587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xmlns="" id="{327C957F-15E0-40A8-8758-74C72150E54B}"/>
              </a:ext>
            </a:extLst>
          </p:cNvPr>
          <p:cNvPicPr>
            <a:picLocks noChangeAspect="1"/>
          </p:cNvPicPr>
          <p:nvPr/>
        </p:nvPicPr>
        <p:blipFill>
          <a:blip r:embed="rId9"/>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xmlns=""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custDataLst>
      <p:tags r:id="rId1"/>
    </p:custDataLst>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xmlns=""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xmlns=""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5">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089DFB2-4235-4F0D-8DAC-F9958C2114AB}"/>
              </a:ext>
            </a:extLst>
          </p:cNvPr>
          <p:cNvPicPr>
            <a:picLocks noChangeAspect="1"/>
          </p:cNvPicPr>
          <p:nvPr/>
        </p:nvPicPr>
        <p:blipFill>
          <a:blip r:embed="rId8"/>
          <a:stretch>
            <a:fillRect/>
          </a:stretch>
        </p:blipFill>
        <p:spPr>
          <a:xfrm>
            <a:off x="3915104" y="230316"/>
            <a:ext cx="6748857" cy="1103472"/>
          </a:xfrm>
          <a:prstGeom prst="rect">
            <a:avLst/>
          </a:prstGeom>
        </p:spPr>
      </p:pic>
    </p:spTree>
    <p:custDataLst>
      <p:tags r:id="rId1"/>
    </p:custDataLst>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991B3D-CC8C-4ED2-8426-1F2E061259F5}"/>
              </a:ext>
            </a:extLst>
          </p:cNvPr>
          <p:cNvPicPr>
            <a:picLocks noChangeAspect="1"/>
          </p:cNvPicPr>
          <p:nvPr/>
        </p:nvPicPr>
        <p:blipFill rotWithShape="1">
          <a:blip r:embed="rId5">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8894C004-2628-452D-B6ED-08A0E5113E52}"/>
              </a:ext>
            </a:extLst>
          </p:cNvPr>
          <p:cNvPicPr>
            <a:picLocks noChangeAspect="1"/>
          </p:cNvPicPr>
          <p:nvPr/>
        </p:nvPicPr>
        <p:blipFill>
          <a:blip r:embed="rId8"/>
          <a:stretch>
            <a:fillRect/>
          </a:stretch>
        </p:blipFill>
        <p:spPr>
          <a:xfrm>
            <a:off x="3587845" y="499823"/>
            <a:ext cx="6748857" cy="1103472"/>
          </a:xfrm>
          <a:prstGeom prst="rect">
            <a:avLst/>
          </a:prstGeom>
        </p:spPr>
      </p:pic>
    </p:spTree>
    <p:custDataLst>
      <p:tags r:id="rId1"/>
    </p:custDataLst>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E230545-543B-49BC-8F0C-974802C80CB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Nghe  Viet CHIM CHICH BO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44A253E-EA4B-490D-BD69-64D998B17260}:9515"/>
</p:tagLst>
</file>

<file path=ppt/tags/tag11.xml><?xml version="1.0" encoding="utf-8"?>
<p:tagLst xmlns:a="http://schemas.openxmlformats.org/drawingml/2006/main" xmlns:r="http://schemas.openxmlformats.org/officeDocument/2006/relationships" xmlns:p="http://schemas.openxmlformats.org/presentationml/2006/main">
  <p:tag name="GENSWF_SLIDE_UID" val="{920946DD-7F87-47A4-9BA1-96511828E752}:9516"/>
</p:tagLst>
</file>

<file path=ppt/tags/tag12.xml><?xml version="1.0" encoding="utf-8"?>
<p:tagLst xmlns:a="http://schemas.openxmlformats.org/drawingml/2006/main" xmlns:r="http://schemas.openxmlformats.org/officeDocument/2006/relationships" xmlns:p="http://schemas.openxmlformats.org/presentationml/2006/main">
  <p:tag name="GENSWF_SLIDE_UID" val="{FCF06E29-693B-4AD9-9950-4D03BFE59C09}:2007577232"/>
</p:tagLst>
</file>

<file path=ppt/tags/tag13.xml><?xml version="1.0" encoding="utf-8"?>
<p:tagLst xmlns:a="http://schemas.openxmlformats.org/drawingml/2006/main" xmlns:r="http://schemas.openxmlformats.org/officeDocument/2006/relationships" xmlns:p="http://schemas.openxmlformats.org/presentationml/2006/main">
  <p:tag name="GENSWF_SLIDE_UID" val="{B19C9080-DD49-4F27-877A-74CB0038DAEC}:9517"/>
</p:tagLst>
</file>

<file path=ppt/tags/tag14.xml><?xml version="1.0" encoding="utf-8"?>
<p:tagLst xmlns:a="http://schemas.openxmlformats.org/drawingml/2006/main" xmlns:r="http://schemas.openxmlformats.org/officeDocument/2006/relationships" xmlns:p="http://schemas.openxmlformats.org/presentationml/2006/main">
  <p:tag name="GENSWF_SLIDE_UID" val="{AE2130B8-63AB-4BF6-8D10-DE90F9D266D8}: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6BFE367F-8188-4055-860F-D27416D0F36D}: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44F74461-3F64-4AF2-9A06-4BAF7B779FCC}:284"/>
</p:tagLst>
</file>

<file path=ppt/tags/tag17.xml><?xml version="1.0" encoding="utf-8"?>
<p:tagLst xmlns:a="http://schemas.openxmlformats.org/drawingml/2006/main" xmlns:r="http://schemas.openxmlformats.org/officeDocument/2006/relationships" xmlns:p="http://schemas.openxmlformats.org/presentationml/2006/main">
  <p:tag name="GENSWF_SLIDE_UID" val="{C21DE94D-5F8B-4F11-8403-591ACDC48DA3}:2007577233"/>
</p:tagLst>
</file>

<file path=ppt/tags/tag18.xml><?xml version="1.0" encoding="utf-8"?>
<p:tagLst xmlns:a="http://schemas.openxmlformats.org/drawingml/2006/main" xmlns:r="http://schemas.openxmlformats.org/officeDocument/2006/relationships" xmlns:p="http://schemas.openxmlformats.org/presentationml/2006/main">
  <p:tag name="GENSWF_SLIDE_UID" val="{68D69865-FEA2-4703-BA24-5F55840CC91B}: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8524A51F-F096-4F7B-9605-B054465A51CF}:2007577234"/>
</p:tagLst>
</file>

<file path=ppt/tags/tag2.xml><?xml version="1.0" encoding="utf-8"?>
<p:tagLst xmlns:a="http://schemas.openxmlformats.org/drawingml/2006/main" xmlns:r="http://schemas.openxmlformats.org/officeDocument/2006/relationships" xmlns:p="http://schemas.openxmlformats.org/presentationml/2006/main">
  <p:tag name="GENSWF_SLIDE_UID" val="{0B3F0516-E6CD-4C28-9316-BACE4E8AEE1F}:9513"/>
</p:tagLst>
</file>

<file path=ppt/tags/tag20.xml><?xml version="1.0" encoding="utf-8"?>
<p:tagLst xmlns:a="http://schemas.openxmlformats.org/drawingml/2006/main" xmlns:r="http://schemas.openxmlformats.org/officeDocument/2006/relationships" xmlns:p="http://schemas.openxmlformats.org/presentationml/2006/main">
  <p:tag name="GENSWF_SLIDE_UID" val="{DFB48B1C-0B4B-47CE-BA40-2042960CC6C5}:9519"/>
</p:tagLst>
</file>

<file path=ppt/tags/tag21.xml><?xml version="1.0" encoding="utf-8"?>
<p:tagLst xmlns:a="http://schemas.openxmlformats.org/drawingml/2006/main" xmlns:r="http://schemas.openxmlformats.org/officeDocument/2006/relationships" xmlns:p="http://schemas.openxmlformats.org/presentationml/2006/main">
  <p:tag name="GENSWF_SLIDE_UID" val="{B55476D0-6FAC-41E5-9B34-93285DD1D346}:9520"/>
</p:tagLst>
</file>

<file path=ppt/tags/tag22.xml><?xml version="1.0" encoding="utf-8"?>
<p:tagLst xmlns:a="http://schemas.openxmlformats.org/drawingml/2006/main" xmlns:r="http://schemas.openxmlformats.org/officeDocument/2006/relationships" xmlns:p="http://schemas.openxmlformats.org/presentationml/2006/main">
  <p:tag name="GENSWF_SLIDE_UID" val="{777AFCC1-21C1-4FD7-84B5-0E49BF8A1B49}:9521"/>
</p:tagLst>
</file>

<file path=ppt/tags/tag23.xml><?xml version="1.0" encoding="utf-8"?>
<p:tagLst xmlns:a="http://schemas.openxmlformats.org/drawingml/2006/main" xmlns:r="http://schemas.openxmlformats.org/officeDocument/2006/relationships" xmlns:p="http://schemas.openxmlformats.org/presentationml/2006/main">
  <p:tag name="GENSWF_SLIDE_UID" val="{5ADF734C-E7B3-42B6-B4E3-8B9ABFFEB3BF}:2007577235"/>
</p:tagLst>
</file>

<file path=ppt/tags/tag24.xml><?xml version="1.0" encoding="utf-8"?>
<p:tagLst xmlns:a="http://schemas.openxmlformats.org/drawingml/2006/main" xmlns:r="http://schemas.openxmlformats.org/officeDocument/2006/relationships" xmlns:p="http://schemas.openxmlformats.org/presentationml/2006/main">
  <p:tag name="GENSWF_SLIDE_UID" val="{D1D91A5B-0FB4-4912-8D75-96A210FE0C1E}:9524"/>
</p:tagLst>
</file>

<file path=ppt/tags/tag25.xml><?xml version="1.0" encoding="utf-8"?>
<p:tagLst xmlns:a="http://schemas.openxmlformats.org/drawingml/2006/main" xmlns:r="http://schemas.openxmlformats.org/officeDocument/2006/relationships" xmlns:p="http://schemas.openxmlformats.org/presentationml/2006/main">
  <p:tag name="GENSWF_SLIDE_UID" val="{40A94AF9-BE11-4DB0-AA2E-CE9EA6D2F9F7}:2007577236"/>
</p:tagLst>
</file>

<file path=ppt/tags/tag26.xml><?xml version="1.0" encoding="utf-8"?>
<p:tagLst xmlns:a="http://schemas.openxmlformats.org/drawingml/2006/main" xmlns:r="http://schemas.openxmlformats.org/officeDocument/2006/relationships" xmlns:p="http://schemas.openxmlformats.org/presentationml/2006/main">
  <p:tag name="GENSWF_SLIDE_UID" val="{48B30071-0125-4AE5-B813-97B4C7311888}:2007577237"/>
</p:tagLst>
</file>

<file path=ppt/tags/tag27.xml><?xml version="1.0" encoding="utf-8"?>
<p:tagLst xmlns:a="http://schemas.openxmlformats.org/drawingml/2006/main" xmlns:r="http://schemas.openxmlformats.org/officeDocument/2006/relationships" xmlns:p="http://schemas.openxmlformats.org/presentationml/2006/main">
  <p:tag name="GENSWF_SLIDE_UID" val="{EEE71248-1822-4644-896B-9717D7015A3B}:286"/>
</p:tagLst>
</file>

<file path=ppt/tags/tag3.xml><?xml version="1.0" encoding="utf-8"?>
<p:tagLst xmlns:a="http://schemas.openxmlformats.org/drawingml/2006/main" xmlns:r="http://schemas.openxmlformats.org/officeDocument/2006/relationships" xmlns:p="http://schemas.openxmlformats.org/presentationml/2006/main">
  <p:tag name="GENSWF_SLIDE_UID" val="{070AFD18-9971-438B-8443-A1D5E5B0177F}:280"/>
</p:tagLst>
</file>

<file path=ppt/tags/tag4.xml><?xml version="1.0" encoding="utf-8"?>
<p:tagLst xmlns:a="http://schemas.openxmlformats.org/drawingml/2006/main" xmlns:r="http://schemas.openxmlformats.org/officeDocument/2006/relationships" xmlns:p="http://schemas.openxmlformats.org/presentationml/2006/main">
  <p:tag name="GENSWF_SLIDE_UID" val="{B55C6A5C-903E-4786-AF0C-F01F513878FA}:9512"/>
</p:tagLst>
</file>

<file path=ppt/tags/tag5.xml><?xml version="1.0" encoding="utf-8"?>
<p:tagLst xmlns:a="http://schemas.openxmlformats.org/drawingml/2006/main" xmlns:r="http://schemas.openxmlformats.org/officeDocument/2006/relationships" xmlns:p="http://schemas.openxmlformats.org/presentationml/2006/main">
  <p:tag name="GENSWF_SLIDE_UID" val="{25EDAC5B-F521-4EA6-86BC-6461961252E8}:9528"/>
</p:tagLst>
</file>

<file path=ppt/tags/tag6.xml><?xml version="1.0" encoding="utf-8"?>
<p:tagLst xmlns:a="http://schemas.openxmlformats.org/drawingml/2006/main" xmlns:r="http://schemas.openxmlformats.org/officeDocument/2006/relationships" xmlns:p="http://schemas.openxmlformats.org/presentationml/2006/main">
  <p:tag name="GENSWF_SLIDE_UID" val="{7B57451E-3936-4BC6-B8AC-16F9CA4021E5}:9514"/>
</p:tagLst>
</file>

<file path=ppt/tags/tag7.xml><?xml version="1.0" encoding="utf-8"?>
<p:tagLst xmlns:a="http://schemas.openxmlformats.org/drawingml/2006/main" xmlns:r="http://schemas.openxmlformats.org/officeDocument/2006/relationships" xmlns:p="http://schemas.openxmlformats.org/presentationml/2006/main">
  <p:tag name="GENSWF_SLIDE_UID" val="{2374EA19-1FE5-4690-B3D8-173C0B270202}:299"/>
</p:tagLst>
</file>

<file path=ppt/tags/tag8.xml><?xml version="1.0" encoding="utf-8"?>
<p:tagLst xmlns:a="http://schemas.openxmlformats.org/drawingml/2006/main" xmlns:r="http://schemas.openxmlformats.org/officeDocument/2006/relationships" xmlns:p="http://schemas.openxmlformats.org/presentationml/2006/main">
  <p:tag name="GENSWF_SLIDE_UID" val="{A21BF669-AD7A-459E-84F6-12EBF102AB7A}:2636"/>
</p:tagLst>
</file>

<file path=ppt/tags/tag9.xml><?xml version="1.0" encoding="utf-8"?>
<p:tagLst xmlns:a="http://schemas.openxmlformats.org/drawingml/2006/main" xmlns:r="http://schemas.openxmlformats.org/officeDocument/2006/relationships" xmlns:p="http://schemas.openxmlformats.org/presentationml/2006/main">
  <p:tag name="GENSWF_SLIDE_UID" val="{292379E4-3BCB-4F52-8076-E405A48A7990}:947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598</Words>
  <Application>Microsoft Office PowerPoint</Application>
  <PresentationFormat>Widescreen</PresentationFormat>
  <Paragraphs>78</Paragraphs>
  <Slides>26</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宋体</vt:lpstr>
      <vt:lpstr>Arial</vt:lpstr>
      <vt:lpstr>Arial-Rounded</vt:lpstr>
      <vt:lpstr>Calibri</vt:lpstr>
      <vt:lpstr>Calibri Light</vt:lpstr>
      <vt:lpstr>HP001 4 hàng</vt:lpstr>
      <vt:lpstr>HP001 5 hàng</vt:lpstr>
      <vt:lpstr>inpin heiti</vt:lpstr>
      <vt:lpstr>Open Sans</vt:lpstr>
      <vt:lpstr>Times New Roman</vt:lpstr>
      <vt:lpstr>字魂70号-灵悦黑体</vt:lpstr>
      <vt:lpstr>等线</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Nghe  Viet CHIM CHICH BONG</dc:title>
  <dc:creator>Thao Tran</dc:creator>
  <cp:lastModifiedBy>AutoBVT</cp:lastModifiedBy>
  <cp:revision>50</cp:revision>
  <dcterms:created xsi:type="dcterms:W3CDTF">2022-10-31T10:37:43Z</dcterms:created>
  <dcterms:modified xsi:type="dcterms:W3CDTF">2024-01-29T01:44:46Z</dcterms:modified>
</cp:coreProperties>
</file>