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2"/>
  </p:notesMasterIdLst>
  <p:sldIdLst>
    <p:sldId id="402" r:id="rId5"/>
    <p:sldId id="259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71" r:id="rId14"/>
    <p:sldId id="388" r:id="rId15"/>
    <p:sldId id="257" r:id="rId16"/>
    <p:sldId id="389" r:id="rId17"/>
    <p:sldId id="264" r:id="rId18"/>
    <p:sldId id="390" r:id="rId19"/>
    <p:sldId id="393" r:id="rId20"/>
    <p:sldId id="391" r:id="rId21"/>
    <p:sldId id="392" r:id="rId22"/>
    <p:sldId id="395" r:id="rId23"/>
    <p:sldId id="398" r:id="rId24"/>
    <p:sldId id="346" r:id="rId25"/>
    <p:sldId id="396" r:id="rId26"/>
    <p:sldId id="397" r:id="rId27"/>
    <p:sldId id="399" r:id="rId28"/>
    <p:sldId id="401" r:id="rId29"/>
    <p:sldId id="400" r:id="rId30"/>
    <p:sldId id="3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371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9.png"/><Relationship Id="rId17" Type="http://schemas.openxmlformats.org/officeDocument/2006/relationships/image" Target="../media/image57.png"/><Relationship Id="rId2" Type="http://schemas.openxmlformats.org/officeDocument/2006/relationships/tags" Target="../tags/tag2.xml"/><Relationship Id="rId16" Type="http://schemas.openxmlformats.org/officeDocument/2006/relationships/image" Target="../media/image56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tags" Target="../tags/tag4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61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microsoft.com/office/2007/relationships/hdphoto" Target="../media/hdphoto3.wdp"/><Relationship Id="rId9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microsoft.com/office/2007/relationships/media" Target="../media/media6.mp3"/><Relationship Id="rId16" Type="http://schemas.openxmlformats.org/officeDocument/2006/relationships/image" Target="../media/image54.png"/><Relationship Id="rId20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0.png"/><Relationship Id="rId5" Type="http://schemas.openxmlformats.org/officeDocument/2006/relationships/tags" Target="../tags/tag8.xml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97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slide" Target="slide8.xml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10" Type="http://schemas.openxmlformats.org/officeDocument/2006/relationships/slide" Target="slide10.xml"/><Relationship Id="rId4" Type="http://schemas.openxmlformats.org/officeDocument/2006/relationships/image" Target="../media/image21.jp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132429" y="2717800"/>
            <a:ext cx="1575567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454" y="4559247"/>
            <a:ext cx="1255595" cy="222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2"/>
          <p:cNvSpPr/>
          <p:nvPr/>
        </p:nvSpPr>
        <p:spPr>
          <a:xfrm>
            <a:off x="0" y="490942"/>
            <a:ext cx="12192000" cy="5876116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925129"/>
              </a:avLst>
            </a:prstTxWarp>
            <a:spAutoFit/>
            <a:sp3d/>
          </a:bodyPr>
          <a:lstStyle/>
          <a:p>
            <a:pPr algn="ctr" defTabSz="685302">
              <a:defRPr/>
            </a:pPr>
            <a:r>
              <a:rPr lang="en-US" sz="4400" b="1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Sitka Small" panose="02000505000000020004" pitchFamily="2" charset="0"/>
                <a:cs typeface="Times New Roman" panose="02020603050405020304" pitchFamily="18" charset="0"/>
              </a:rPr>
              <a:t>CHÀO MỪNG CÁC EM ĐẾN VỚI TIẾT HỌC</a:t>
            </a:r>
            <a:endParaRPr lang="en-US" sz="44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Sitka Small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5355" y="1360943"/>
            <a:ext cx="3258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1924928" y="2291230"/>
            <a:ext cx="9020575" cy="76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9902" y="3716455"/>
            <a:ext cx="100345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Lê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Thị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Hạnh</a:t>
            </a:r>
            <a:endParaRPr lang="en-GB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9422797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736</Words>
  <Application>Microsoft Office PowerPoint</Application>
  <PresentationFormat>Widescreen</PresentationFormat>
  <Paragraphs>165</Paragraphs>
  <Slides>27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宋体</vt:lpstr>
      <vt:lpstr>Arial</vt:lpstr>
      <vt:lpstr>Arial-Rounded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Pangolin</vt:lpstr>
      <vt:lpstr>Sitka Small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STD</cp:lastModifiedBy>
  <cp:revision>43</cp:revision>
  <dcterms:created xsi:type="dcterms:W3CDTF">2024-07-08T15:39:44Z</dcterms:created>
  <dcterms:modified xsi:type="dcterms:W3CDTF">2024-10-10T13:47:42Z</dcterms:modified>
</cp:coreProperties>
</file>