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90" r:id="rId5"/>
    <p:sldId id="257" r:id="rId6"/>
    <p:sldId id="314" r:id="rId7"/>
    <p:sldId id="315" r:id="rId8"/>
    <p:sldId id="316" r:id="rId9"/>
    <p:sldId id="317" r:id="rId10"/>
    <p:sldId id="319" r:id="rId11"/>
    <p:sldId id="256" r:id="rId12"/>
    <p:sldId id="320" r:id="rId13"/>
    <p:sldId id="335" r:id="rId14"/>
    <p:sldId id="258" r:id="rId15"/>
    <p:sldId id="259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05" r:id="rId28"/>
    <p:sldId id="333" r:id="rId29"/>
    <p:sldId id="332" r:id="rId30"/>
    <p:sldId id="334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527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3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32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0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2.sv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jpg"/><Relationship Id="rId7" Type="http://schemas.openxmlformats.org/officeDocument/2006/relationships/slide" Target="slide5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12.sv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openxmlformats.org/officeDocument/2006/relationships/image" Target="../media/image27.sv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87038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433" y="1748772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22" y="-342900"/>
            <a:ext cx="10958608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97317F-2DCF-41C3-B87A-C8CA8C449795}"/>
              </a:ext>
            </a:extLst>
          </p:cNvPr>
          <p:cNvSpPr txBox="1"/>
          <p:nvPr/>
        </p:nvSpPr>
        <p:spPr>
          <a:xfrm>
            <a:off x="5638800" y="2881901"/>
            <a:ext cx="1059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 defTabSz="1371600"/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0651"/>
            <a:ext cx="9448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7467600" cy="1600200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642" y="2019300"/>
            <a:ext cx="16280958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5143500"/>
            <a:ext cx="16383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477" y="114300"/>
            <a:ext cx="9673323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1600200" y="4000500"/>
            <a:ext cx="6781800" cy="44958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304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14300"/>
            <a:ext cx="9448800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4533900"/>
            <a:ext cx="7423056" cy="39624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9916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1" y="7277100"/>
            <a:ext cx="15011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828800"/>
            <a:r>
              <a:rPr lang="en-GB" altLang="en-US" sz="10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0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0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0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0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0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15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1291</Words>
  <Application>Microsoft Office PowerPoint</Application>
  <PresentationFormat>Custom</PresentationFormat>
  <Paragraphs>125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38</cp:revision>
  <dcterms:created xsi:type="dcterms:W3CDTF">2006-08-16T00:00:00Z</dcterms:created>
  <dcterms:modified xsi:type="dcterms:W3CDTF">2024-10-06T13:30:14Z</dcterms:modified>
  <dc:identifier>DAGFWQ5R7NY</dc:identifier>
</cp:coreProperties>
</file>