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719" r:id="rId3"/>
    <p:sldMasterId id="2147483733" r:id="rId4"/>
  </p:sldMasterIdLst>
  <p:notesMasterIdLst>
    <p:notesMasterId r:id="rId75"/>
  </p:notesMasterIdLst>
  <p:sldIdLst>
    <p:sldId id="256" r:id="rId5"/>
    <p:sldId id="869" r:id="rId6"/>
    <p:sldId id="260" r:id="rId7"/>
    <p:sldId id="259" r:id="rId8"/>
    <p:sldId id="257" r:id="rId9"/>
    <p:sldId id="875" r:id="rId10"/>
    <p:sldId id="872" r:id="rId11"/>
    <p:sldId id="877" r:id="rId12"/>
    <p:sldId id="873" r:id="rId13"/>
    <p:sldId id="874" r:id="rId14"/>
    <p:sldId id="876" r:id="rId15"/>
    <p:sldId id="900" r:id="rId16"/>
    <p:sldId id="891" r:id="rId17"/>
    <p:sldId id="901" r:id="rId18"/>
    <p:sldId id="902" r:id="rId19"/>
    <p:sldId id="905" r:id="rId20"/>
    <p:sldId id="274" r:id="rId21"/>
    <p:sldId id="892" r:id="rId22"/>
    <p:sldId id="871" r:id="rId23"/>
    <p:sldId id="883" r:id="rId24"/>
    <p:sldId id="893" r:id="rId25"/>
    <p:sldId id="895" r:id="rId26"/>
    <p:sldId id="898" r:id="rId27"/>
    <p:sldId id="896" r:id="rId28"/>
    <p:sldId id="899" r:id="rId29"/>
    <p:sldId id="897" r:id="rId30"/>
    <p:sldId id="907" r:id="rId31"/>
    <p:sldId id="908" r:id="rId32"/>
    <p:sldId id="909" r:id="rId33"/>
    <p:sldId id="910" r:id="rId34"/>
    <p:sldId id="911" r:id="rId35"/>
    <p:sldId id="906" r:id="rId36"/>
    <p:sldId id="912" r:id="rId37"/>
    <p:sldId id="904" r:id="rId38"/>
    <p:sldId id="317" r:id="rId39"/>
    <p:sldId id="333" r:id="rId40"/>
    <p:sldId id="334" r:id="rId41"/>
    <p:sldId id="335" r:id="rId42"/>
    <p:sldId id="336" r:id="rId43"/>
    <p:sldId id="337" r:id="rId44"/>
    <p:sldId id="339" r:id="rId45"/>
    <p:sldId id="340" r:id="rId46"/>
    <p:sldId id="341" r:id="rId47"/>
    <p:sldId id="342" r:id="rId48"/>
    <p:sldId id="343" r:id="rId49"/>
    <p:sldId id="344" r:id="rId50"/>
    <p:sldId id="345" r:id="rId51"/>
    <p:sldId id="330" r:id="rId52"/>
    <p:sldId id="346" r:id="rId53"/>
    <p:sldId id="347" r:id="rId54"/>
    <p:sldId id="348" r:id="rId55"/>
    <p:sldId id="349" r:id="rId56"/>
    <p:sldId id="350" r:id="rId57"/>
    <p:sldId id="351" r:id="rId58"/>
    <p:sldId id="352" r:id="rId59"/>
    <p:sldId id="319" r:id="rId60"/>
    <p:sldId id="320" r:id="rId61"/>
    <p:sldId id="321" r:id="rId62"/>
    <p:sldId id="322" r:id="rId63"/>
    <p:sldId id="323" r:id="rId64"/>
    <p:sldId id="353" r:id="rId65"/>
    <p:sldId id="354" r:id="rId66"/>
    <p:sldId id="355" r:id="rId67"/>
    <p:sldId id="356" r:id="rId68"/>
    <p:sldId id="357" r:id="rId69"/>
    <p:sldId id="358" r:id="rId70"/>
    <p:sldId id="359" r:id="rId71"/>
    <p:sldId id="331" r:id="rId72"/>
    <p:sldId id="360" r:id="rId73"/>
    <p:sldId id="361" r:id="rId74"/>
  </p:sldIdLst>
  <p:sldSz cx="9144000" cy="5143500" type="screen16x9"/>
  <p:notesSz cx="6858000" cy="9144000"/>
  <p:embeddedFontLst>
    <p:embeddedFont>
      <p:font typeface=".VnBodoni" panose="020B7200000000000000" pitchFamily="34" charset="0"/>
      <p:regular r:id="rId76"/>
    </p:embeddedFont>
    <p:embeddedFont>
      <p:font typeface="Comic Sans MS" panose="030F0702030302020204" pitchFamily="66" charset="0"/>
      <p:regular r:id="rId77"/>
      <p:bold r:id="rId78"/>
      <p:italic r:id="rId79"/>
      <p:boldItalic r:id="rId80"/>
    </p:embeddedFont>
    <p:embeddedFont>
      <p:font typeface="Exo 2" panose="020B0604020202020204" charset="0"/>
      <p:regular r:id="rId81"/>
      <p:bold r:id="rId82"/>
      <p:italic r:id="rId83"/>
      <p:boldItalic r:id="rId84"/>
    </p:embeddedFont>
    <p:embeddedFont>
      <p:font typeface="Fredoka One" panose="02000000000000000000" pitchFamily="2" charset="0"/>
      <p:regular r:id="rId85"/>
    </p:embeddedFont>
    <p:embeddedFont>
      <p:font typeface="Nunito" pitchFamily="2" charset="0"/>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Overpass Black" panose="020B0604020202020204" charset="0"/>
      <p:regular r:id="rId94"/>
      <p:bold r:id="rId95"/>
      <p:italic r:id="rId96"/>
      <p:boldItalic r:id="rId97"/>
    </p:embeddedFont>
    <p:embeddedFont>
      <p:font typeface="Roboto Condensed Light"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E7023F-6CBF-420D-9846-A4CF4D6D8DD8}">
  <a:tblStyle styleId="{09E7023F-6CBF-420D-9846-A4CF4D6D8D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p:restoredTop sz="94675"/>
  </p:normalViewPr>
  <p:slideViewPr>
    <p:cSldViewPr snapToGrid="0">
      <p:cViewPr varScale="1">
        <p:scale>
          <a:sx n="78" d="100"/>
          <a:sy n="78" d="100"/>
        </p:scale>
        <p:origin x="952"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57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11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Teacher says the months, students write the number.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700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279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7116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545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6749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561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150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399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59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24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26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07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92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062406">
            <a:off x="-1571272" y="-173056"/>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7186165" y="254855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6281533" y="-10068"/>
            <a:ext cx="2862466" cy="1695774"/>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rot="-5400000">
            <a:off x="474221" y="3700871"/>
            <a:ext cx="970042" cy="1918341"/>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rot="10800000">
            <a:off x="1777113" y="695676"/>
            <a:ext cx="5900038" cy="3634698"/>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txBox="1">
            <a:spLocks noGrp="1"/>
          </p:cNvSpPr>
          <p:nvPr>
            <p:ph type="ctrTitle"/>
          </p:nvPr>
        </p:nvSpPr>
        <p:spPr>
          <a:xfrm>
            <a:off x="1891488" y="1556968"/>
            <a:ext cx="5361000" cy="128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2"/>
          <p:cNvSpPr txBox="1">
            <a:spLocks noGrp="1"/>
          </p:cNvSpPr>
          <p:nvPr>
            <p:ph type="subTitle" idx="1"/>
          </p:nvPr>
        </p:nvSpPr>
        <p:spPr>
          <a:xfrm>
            <a:off x="2622575" y="3190600"/>
            <a:ext cx="3898800" cy="47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 name="Google Shape;26;p2"/>
          <p:cNvGrpSpPr/>
          <p:nvPr/>
        </p:nvGrpSpPr>
        <p:grpSpPr>
          <a:xfrm>
            <a:off x="7664899" y="1459525"/>
            <a:ext cx="894076" cy="666865"/>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513430" y="1075376"/>
            <a:ext cx="860090" cy="986678"/>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3111240" y="42259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914958" y="87644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429650"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559477" y="422596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178" lvl="0" indent="-317484">
              <a:spcBef>
                <a:spcPts val="0"/>
              </a:spcBef>
              <a:spcAft>
                <a:spcPts val="0"/>
              </a:spcAft>
              <a:buClr>
                <a:schemeClr val="lt1"/>
              </a:buClr>
              <a:buSzPts val="1400"/>
              <a:buChar char="●"/>
              <a:defRPr>
                <a:solidFill>
                  <a:schemeClr val="lt1"/>
                </a:solidFill>
              </a:defRPr>
            </a:lvl1pPr>
            <a:lvl2pPr marL="914355" lvl="1" indent="-304786">
              <a:spcBef>
                <a:spcPts val="0"/>
              </a:spcBef>
              <a:spcAft>
                <a:spcPts val="0"/>
              </a:spcAft>
              <a:buClr>
                <a:schemeClr val="lt1"/>
              </a:buClr>
              <a:buSzPts val="1200"/>
              <a:buChar char="○"/>
              <a:defRPr sz="1200">
                <a:solidFill>
                  <a:schemeClr val="lt1"/>
                </a:solidFill>
              </a:defRPr>
            </a:lvl2pPr>
            <a:lvl3pPr marL="1371532" lvl="2" indent="-304786">
              <a:spcBef>
                <a:spcPts val="1600"/>
              </a:spcBef>
              <a:spcAft>
                <a:spcPts val="0"/>
              </a:spcAft>
              <a:buClr>
                <a:schemeClr val="lt1"/>
              </a:buClr>
              <a:buSzPts val="1200"/>
              <a:buChar char="■"/>
              <a:defRPr sz="1200">
                <a:solidFill>
                  <a:schemeClr val="lt1"/>
                </a:solidFill>
              </a:defRPr>
            </a:lvl3pPr>
            <a:lvl4pPr marL="1828709" lvl="3" indent="-304786">
              <a:spcBef>
                <a:spcPts val="1600"/>
              </a:spcBef>
              <a:spcAft>
                <a:spcPts val="0"/>
              </a:spcAft>
              <a:buClr>
                <a:schemeClr val="lt1"/>
              </a:buClr>
              <a:buSzPts val="1200"/>
              <a:buChar char="●"/>
              <a:defRPr sz="1200">
                <a:solidFill>
                  <a:schemeClr val="lt1"/>
                </a:solidFill>
              </a:defRPr>
            </a:lvl4pPr>
            <a:lvl5pPr marL="2285886" lvl="4" indent="-304786">
              <a:spcBef>
                <a:spcPts val="1600"/>
              </a:spcBef>
              <a:spcAft>
                <a:spcPts val="0"/>
              </a:spcAft>
              <a:buClr>
                <a:schemeClr val="lt1"/>
              </a:buClr>
              <a:buSzPts val="1200"/>
              <a:buChar char="○"/>
              <a:defRPr sz="1200">
                <a:solidFill>
                  <a:schemeClr val="lt1"/>
                </a:solidFill>
              </a:defRPr>
            </a:lvl5pPr>
            <a:lvl6pPr marL="2743064" lvl="5" indent="-304786">
              <a:spcBef>
                <a:spcPts val="1600"/>
              </a:spcBef>
              <a:spcAft>
                <a:spcPts val="0"/>
              </a:spcAft>
              <a:buClr>
                <a:schemeClr val="lt1"/>
              </a:buClr>
              <a:buSzPts val="1200"/>
              <a:buChar char="■"/>
              <a:defRPr sz="1200">
                <a:solidFill>
                  <a:schemeClr val="lt1"/>
                </a:solidFill>
              </a:defRPr>
            </a:lvl6pPr>
            <a:lvl7pPr marL="3200240" lvl="6" indent="-304786">
              <a:spcBef>
                <a:spcPts val="1600"/>
              </a:spcBef>
              <a:spcAft>
                <a:spcPts val="0"/>
              </a:spcAft>
              <a:buClr>
                <a:schemeClr val="lt1"/>
              </a:buClr>
              <a:buSzPts val="1200"/>
              <a:buChar char="●"/>
              <a:defRPr sz="1200">
                <a:solidFill>
                  <a:schemeClr val="lt1"/>
                </a:solidFill>
              </a:defRPr>
            </a:lvl7pPr>
            <a:lvl8pPr marL="3657418" lvl="7" indent="-304786">
              <a:spcBef>
                <a:spcPts val="1600"/>
              </a:spcBef>
              <a:spcAft>
                <a:spcPts val="0"/>
              </a:spcAft>
              <a:buClr>
                <a:schemeClr val="lt1"/>
              </a:buClr>
              <a:buSzPts val="1200"/>
              <a:buChar char="○"/>
              <a:defRPr sz="1200">
                <a:solidFill>
                  <a:schemeClr val="lt1"/>
                </a:solidFill>
              </a:defRPr>
            </a:lvl8pPr>
            <a:lvl9pPr marL="4114595" lvl="8" indent="-304786">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178" lvl="0" indent="-317484">
              <a:spcBef>
                <a:spcPts val="0"/>
              </a:spcBef>
              <a:spcAft>
                <a:spcPts val="0"/>
              </a:spcAft>
              <a:buClr>
                <a:schemeClr val="lt1"/>
              </a:buClr>
              <a:buSzPts val="1400"/>
              <a:buChar char="●"/>
              <a:defRPr>
                <a:solidFill>
                  <a:schemeClr val="lt1"/>
                </a:solidFill>
              </a:defRPr>
            </a:lvl1pPr>
            <a:lvl2pPr marL="914355" lvl="1" indent="-304786">
              <a:spcBef>
                <a:spcPts val="0"/>
              </a:spcBef>
              <a:spcAft>
                <a:spcPts val="0"/>
              </a:spcAft>
              <a:buClr>
                <a:schemeClr val="lt1"/>
              </a:buClr>
              <a:buSzPts val="1200"/>
              <a:buChar char="○"/>
              <a:defRPr sz="1200">
                <a:solidFill>
                  <a:schemeClr val="lt1"/>
                </a:solidFill>
              </a:defRPr>
            </a:lvl2pPr>
            <a:lvl3pPr marL="1371532" lvl="2" indent="-304786">
              <a:spcBef>
                <a:spcPts val="1600"/>
              </a:spcBef>
              <a:spcAft>
                <a:spcPts val="0"/>
              </a:spcAft>
              <a:buClr>
                <a:schemeClr val="lt1"/>
              </a:buClr>
              <a:buSzPts val="1200"/>
              <a:buChar char="■"/>
              <a:defRPr sz="1200">
                <a:solidFill>
                  <a:schemeClr val="lt1"/>
                </a:solidFill>
              </a:defRPr>
            </a:lvl3pPr>
            <a:lvl4pPr marL="1828709" lvl="3" indent="-304786">
              <a:spcBef>
                <a:spcPts val="1600"/>
              </a:spcBef>
              <a:spcAft>
                <a:spcPts val="0"/>
              </a:spcAft>
              <a:buClr>
                <a:schemeClr val="lt1"/>
              </a:buClr>
              <a:buSzPts val="1200"/>
              <a:buChar char="●"/>
              <a:defRPr sz="1200">
                <a:solidFill>
                  <a:schemeClr val="lt1"/>
                </a:solidFill>
              </a:defRPr>
            </a:lvl4pPr>
            <a:lvl5pPr marL="2285886" lvl="4" indent="-304786">
              <a:spcBef>
                <a:spcPts val="1600"/>
              </a:spcBef>
              <a:spcAft>
                <a:spcPts val="0"/>
              </a:spcAft>
              <a:buClr>
                <a:schemeClr val="lt1"/>
              </a:buClr>
              <a:buSzPts val="1200"/>
              <a:buChar char="○"/>
              <a:defRPr sz="1200">
                <a:solidFill>
                  <a:schemeClr val="lt1"/>
                </a:solidFill>
              </a:defRPr>
            </a:lvl5pPr>
            <a:lvl6pPr marL="2743064" lvl="5" indent="-304786">
              <a:spcBef>
                <a:spcPts val="1600"/>
              </a:spcBef>
              <a:spcAft>
                <a:spcPts val="0"/>
              </a:spcAft>
              <a:buClr>
                <a:schemeClr val="lt1"/>
              </a:buClr>
              <a:buSzPts val="1200"/>
              <a:buChar char="■"/>
              <a:defRPr sz="1200">
                <a:solidFill>
                  <a:schemeClr val="lt1"/>
                </a:solidFill>
              </a:defRPr>
            </a:lvl6pPr>
            <a:lvl7pPr marL="3200240" lvl="6" indent="-304786">
              <a:spcBef>
                <a:spcPts val="1600"/>
              </a:spcBef>
              <a:spcAft>
                <a:spcPts val="0"/>
              </a:spcAft>
              <a:buClr>
                <a:schemeClr val="lt1"/>
              </a:buClr>
              <a:buSzPts val="1200"/>
              <a:buChar char="●"/>
              <a:defRPr sz="1200">
                <a:solidFill>
                  <a:schemeClr val="lt1"/>
                </a:solidFill>
              </a:defRPr>
            </a:lvl7pPr>
            <a:lvl8pPr marL="3657418" lvl="7" indent="-304786">
              <a:spcBef>
                <a:spcPts val="1600"/>
              </a:spcBef>
              <a:spcAft>
                <a:spcPts val="0"/>
              </a:spcAft>
              <a:buClr>
                <a:schemeClr val="lt1"/>
              </a:buClr>
              <a:buSzPts val="1200"/>
              <a:buChar char="○"/>
              <a:defRPr sz="1200">
                <a:solidFill>
                  <a:schemeClr val="lt1"/>
                </a:solidFill>
              </a:defRPr>
            </a:lvl8pPr>
            <a:lvl9pPr marL="4114595" lvl="8" indent="-304786">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541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41381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457178" lvl="0" indent="-304786" algn="ctr">
              <a:spcBef>
                <a:spcPts val="0"/>
              </a:spcBef>
              <a:spcAft>
                <a:spcPts val="0"/>
              </a:spcAft>
              <a:buSzPts val="1200"/>
              <a:buChar char="●"/>
              <a:defRPr sz="2000"/>
            </a:lvl1pPr>
            <a:lvl2pPr marL="914355" lvl="1" indent="-304786" algn="ctr">
              <a:spcBef>
                <a:spcPts val="1600"/>
              </a:spcBef>
              <a:spcAft>
                <a:spcPts val="0"/>
              </a:spcAft>
              <a:buSzPts val="1200"/>
              <a:buChar char="○"/>
              <a:defRPr sz="1200"/>
            </a:lvl2pPr>
            <a:lvl3pPr marL="1371532" lvl="2" indent="-304786" algn="ctr">
              <a:spcBef>
                <a:spcPts val="1600"/>
              </a:spcBef>
              <a:spcAft>
                <a:spcPts val="0"/>
              </a:spcAft>
              <a:buSzPts val="1200"/>
              <a:buChar char="■"/>
              <a:defRPr sz="1200"/>
            </a:lvl3pPr>
            <a:lvl4pPr marL="1828709" lvl="3" indent="-304786" algn="ctr">
              <a:spcBef>
                <a:spcPts val="1600"/>
              </a:spcBef>
              <a:spcAft>
                <a:spcPts val="0"/>
              </a:spcAft>
              <a:buSzPts val="1200"/>
              <a:buChar char="●"/>
              <a:defRPr sz="1200"/>
            </a:lvl4pPr>
            <a:lvl5pPr marL="2285886" lvl="4" indent="-304786" algn="ctr">
              <a:spcBef>
                <a:spcPts val="1600"/>
              </a:spcBef>
              <a:spcAft>
                <a:spcPts val="0"/>
              </a:spcAft>
              <a:buSzPts val="1200"/>
              <a:buChar char="○"/>
              <a:defRPr sz="1200"/>
            </a:lvl5pPr>
            <a:lvl6pPr marL="2743064" lvl="5" indent="-304786" algn="ctr">
              <a:spcBef>
                <a:spcPts val="1600"/>
              </a:spcBef>
              <a:spcAft>
                <a:spcPts val="0"/>
              </a:spcAft>
              <a:buSzPts val="1200"/>
              <a:buChar char="■"/>
              <a:defRPr sz="1200"/>
            </a:lvl6pPr>
            <a:lvl7pPr marL="3200240" lvl="6" indent="-304786" algn="ctr">
              <a:spcBef>
                <a:spcPts val="1600"/>
              </a:spcBef>
              <a:spcAft>
                <a:spcPts val="0"/>
              </a:spcAft>
              <a:buSzPts val="1200"/>
              <a:buChar char="●"/>
              <a:defRPr sz="1200"/>
            </a:lvl7pPr>
            <a:lvl8pPr marL="3657418" lvl="7" indent="-304786" algn="ctr">
              <a:spcBef>
                <a:spcPts val="1600"/>
              </a:spcBef>
              <a:spcAft>
                <a:spcPts val="0"/>
              </a:spcAft>
              <a:buSzPts val="1200"/>
              <a:buChar char="○"/>
              <a:defRPr sz="1200"/>
            </a:lvl8pPr>
            <a:lvl9pPr marL="4114595" lvl="8" indent="-304786" algn="ctr">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160731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299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78" lvl="0" indent="-342884">
              <a:spcBef>
                <a:spcPts val="0"/>
              </a:spcBef>
              <a:spcAft>
                <a:spcPts val="0"/>
              </a:spcAft>
              <a:buSzPts val="1800"/>
              <a:buChar char="●"/>
              <a:defRPr/>
            </a:lvl1pPr>
            <a:lvl2pPr marL="914355" lvl="1" indent="-317484">
              <a:spcBef>
                <a:spcPts val="160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6606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78" lvl="0" indent="-228588">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897566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78" lvl="0" indent="-342884" algn="ctr">
              <a:spcBef>
                <a:spcPts val="0"/>
              </a:spcBef>
              <a:spcAft>
                <a:spcPts val="0"/>
              </a:spcAft>
              <a:buSzPts val="1800"/>
              <a:buChar char="●"/>
              <a:defRPr/>
            </a:lvl1pPr>
            <a:lvl2pPr marL="914355" lvl="1" indent="-317484" algn="ctr">
              <a:spcBef>
                <a:spcPts val="1600"/>
              </a:spcBef>
              <a:spcAft>
                <a:spcPts val="0"/>
              </a:spcAft>
              <a:buSzPts val="1400"/>
              <a:buChar char="○"/>
              <a:defRPr/>
            </a:lvl2pPr>
            <a:lvl3pPr marL="1371532" lvl="2" indent="-317484" algn="ctr">
              <a:spcBef>
                <a:spcPts val="1600"/>
              </a:spcBef>
              <a:spcAft>
                <a:spcPts val="0"/>
              </a:spcAft>
              <a:buSzPts val="1400"/>
              <a:buChar char="■"/>
              <a:defRPr/>
            </a:lvl3pPr>
            <a:lvl4pPr marL="1828709" lvl="3" indent="-317484" algn="ctr">
              <a:spcBef>
                <a:spcPts val="1600"/>
              </a:spcBef>
              <a:spcAft>
                <a:spcPts val="0"/>
              </a:spcAft>
              <a:buSzPts val="1400"/>
              <a:buChar char="●"/>
              <a:defRPr/>
            </a:lvl4pPr>
            <a:lvl5pPr marL="2285886" lvl="4" indent="-317484" algn="ctr">
              <a:spcBef>
                <a:spcPts val="1600"/>
              </a:spcBef>
              <a:spcAft>
                <a:spcPts val="0"/>
              </a:spcAft>
              <a:buSzPts val="1400"/>
              <a:buChar char="○"/>
              <a:defRPr/>
            </a:lvl5pPr>
            <a:lvl6pPr marL="2743064" lvl="5" indent="-317484" algn="ctr">
              <a:spcBef>
                <a:spcPts val="1600"/>
              </a:spcBef>
              <a:spcAft>
                <a:spcPts val="0"/>
              </a:spcAft>
              <a:buSzPts val="1400"/>
              <a:buChar char="■"/>
              <a:defRPr/>
            </a:lvl6pPr>
            <a:lvl7pPr marL="3200240" lvl="6" indent="-317484" algn="ctr">
              <a:spcBef>
                <a:spcPts val="1600"/>
              </a:spcBef>
              <a:spcAft>
                <a:spcPts val="0"/>
              </a:spcAft>
              <a:buSzPts val="1400"/>
              <a:buChar char="●"/>
              <a:defRPr/>
            </a:lvl7pPr>
            <a:lvl8pPr marL="3657418" lvl="7" indent="-317484" algn="ctr">
              <a:spcBef>
                <a:spcPts val="1600"/>
              </a:spcBef>
              <a:spcAft>
                <a:spcPts val="0"/>
              </a:spcAft>
              <a:buSzPts val="1400"/>
              <a:buChar char="○"/>
              <a:defRPr/>
            </a:lvl8pPr>
            <a:lvl9pPr marL="4114595" lvl="8" indent="-317484"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82307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385884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extLst>
      <p:ext uri="{BB962C8B-B14F-4D97-AF65-F5344CB8AC3E}">
        <p14:creationId xmlns:p14="http://schemas.microsoft.com/office/powerpoint/2010/main" val="114179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subtitle + text ">
  <p:cSld name="Title + subtitle + text ">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105313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ubtitle + text  2">
  <p:cSld name="Title + subtitle + text  2">
    <p:spTree>
      <p:nvGrpSpPr>
        <p:cNvPr id="1" name="Shape 66"/>
        <p:cNvGrpSpPr/>
        <p:nvPr/>
      </p:nvGrpSpPr>
      <p:grpSpPr>
        <a:xfrm>
          <a:off x="0" y="0"/>
          <a:ext cx="0" cy="0"/>
          <a:chOff x="0" y="0"/>
          <a:chExt cx="0" cy="0"/>
        </a:xfrm>
      </p:grpSpPr>
      <p:grpSp>
        <p:nvGrpSpPr>
          <p:cNvPr id="67" name="Google Shape;67;p15"/>
          <p:cNvGrpSpPr/>
          <p:nvPr/>
        </p:nvGrpSpPr>
        <p:grpSpPr>
          <a:xfrm>
            <a:off x="6345153" y="1601355"/>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06" name="Google Shape;106;p15"/>
          <p:cNvGrpSpPr/>
          <p:nvPr/>
        </p:nvGrpSpPr>
        <p:grpSpPr>
          <a:xfrm>
            <a:off x="393548" y="1331159"/>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36" name="Google Shape;136;p15"/>
          <p:cNvSpPr/>
          <p:nvPr/>
        </p:nvSpPr>
        <p:spPr>
          <a:xfrm>
            <a:off x="1975427" y="1601352"/>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extLst>
      <p:ext uri="{BB962C8B-B14F-4D97-AF65-F5344CB8AC3E}">
        <p14:creationId xmlns:p14="http://schemas.microsoft.com/office/powerpoint/2010/main" val="205060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subtitle ">
  <p:cSld name="Title + subtitle ">
    <p:spTree>
      <p:nvGrpSpPr>
        <p:cNvPr id="1" name="Shape 140"/>
        <p:cNvGrpSpPr/>
        <p:nvPr/>
      </p:nvGrpSpPr>
      <p:grpSpPr>
        <a:xfrm>
          <a:off x="0" y="0"/>
          <a:ext cx="0" cy="0"/>
          <a:chOff x="0" y="0"/>
          <a:chExt cx="0" cy="0"/>
        </a:xfrm>
      </p:grpSpPr>
      <p:grpSp>
        <p:nvGrpSpPr>
          <p:cNvPr id="141" name="Google Shape;141;p16"/>
          <p:cNvGrpSpPr/>
          <p:nvPr/>
        </p:nvGrpSpPr>
        <p:grpSpPr>
          <a:xfrm rot="10800000">
            <a:off x="6941982" y="2375986"/>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02" name="Google Shape;202;p16"/>
          <p:cNvGrpSpPr/>
          <p:nvPr/>
        </p:nvGrpSpPr>
        <p:grpSpPr>
          <a:xfrm rot="10800000">
            <a:off x="43891"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34" name="Google Shape;234;p16"/>
          <p:cNvSpPr/>
          <p:nvPr/>
        </p:nvSpPr>
        <p:spPr>
          <a:xfrm rot="10800000" flipH="1">
            <a:off x="1647376"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1162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subtitle  2">
  <p:cSld name="Title + subtitle  2">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1763790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ext">
  <p:cSld name="Only text">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extLst>
      <p:ext uri="{BB962C8B-B14F-4D97-AF65-F5344CB8AC3E}">
        <p14:creationId xmlns:p14="http://schemas.microsoft.com/office/powerpoint/2010/main" val="381941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0"/>
        <p:cNvGrpSpPr/>
        <p:nvPr/>
      </p:nvGrpSpPr>
      <p:grpSpPr>
        <a:xfrm>
          <a:off x="0" y="0"/>
          <a:ext cx="0" cy="0"/>
          <a:chOff x="0" y="0"/>
          <a:chExt cx="0" cy="0"/>
        </a:xfrm>
      </p:grpSpPr>
      <p:sp>
        <p:nvSpPr>
          <p:cNvPr id="241" name="Google Shape;241;p19"/>
          <p:cNvSpPr/>
          <p:nvPr/>
        </p:nvSpPr>
        <p:spPr>
          <a:xfrm>
            <a:off x="352811" y="1089454"/>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4"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4065951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84"/>
        <p:cNvGrpSpPr/>
        <p:nvPr/>
      </p:nvGrpSpPr>
      <p:grpSpPr>
        <a:xfrm>
          <a:off x="0" y="0"/>
          <a:ext cx="0" cy="0"/>
          <a:chOff x="0" y="0"/>
          <a:chExt cx="0" cy="0"/>
        </a:xfrm>
      </p:grpSpPr>
      <p:sp>
        <p:nvSpPr>
          <p:cNvPr id="285" name="Google Shape;285;p20"/>
          <p:cNvSpPr/>
          <p:nvPr/>
        </p:nvSpPr>
        <p:spPr>
          <a:xfrm rot="5400000">
            <a:off x="632876" y="885549"/>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20"/>
          <p:cNvSpPr/>
          <p:nvPr/>
        </p:nvSpPr>
        <p:spPr>
          <a:xfrm rot="-5400000" flipH="1">
            <a:off x="4815277"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20"/>
          <p:cNvSpPr txBox="1">
            <a:spLocks noGrp="1"/>
          </p:cNvSpPr>
          <p:nvPr>
            <p:ph type="subTitle" idx="1"/>
          </p:nvPr>
        </p:nvSpPr>
        <p:spPr>
          <a:xfrm>
            <a:off x="7132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88" name="Google Shape;288;p20"/>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89" name="Google Shape;289;p20"/>
          <p:cNvGrpSpPr/>
          <p:nvPr/>
        </p:nvGrpSpPr>
        <p:grpSpPr>
          <a:xfrm flipH="1">
            <a:off x="8071812" y="76211"/>
            <a:ext cx="1520263" cy="764964"/>
            <a:chOff x="-368915" y="-1589"/>
            <a:chExt cx="1520263" cy="764964"/>
          </a:xfrm>
        </p:grpSpPr>
        <p:grpSp>
          <p:nvGrpSpPr>
            <p:cNvPr id="290" name="Google Shape;290;p20"/>
            <p:cNvGrpSpPr/>
            <p:nvPr/>
          </p:nvGrpSpPr>
          <p:grpSpPr>
            <a:xfrm rot="5400000">
              <a:off x="235188" y="-513209"/>
              <a:ext cx="392943" cy="1439379"/>
              <a:chOff x="1752050" y="2866875"/>
              <a:chExt cx="475775" cy="1742800"/>
            </a:xfrm>
          </p:grpSpPr>
          <p:sp>
            <p:nvSpPr>
              <p:cNvPr id="291" name="Google Shape;291;p20"/>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20"/>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20"/>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20"/>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20"/>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20"/>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20"/>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0"/>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9" name="Google Shape;299;p20"/>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00" name="Google Shape;300;p20"/>
            <p:cNvGrpSpPr/>
            <p:nvPr/>
          </p:nvGrpSpPr>
          <p:grpSpPr>
            <a:xfrm rot="3855143">
              <a:off x="-148717" y="141935"/>
              <a:ext cx="618789" cy="477916"/>
              <a:chOff x="5467375" y="2021125"/>
              <a:chExt cx="618800" cy="477925"/>
            </a:xfrm>
          </p:grpSpPr>
          <p:sp>
            <p:nvSpPr>
              <p:cNvPr id="301" name="Google Shape;301;p20"/>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20"/>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306" name="Google Shape;306;p20"/>
          <p:cNvGrpSpPr/>
          <p:nvPr/>
        </p:nvGrpSpPr>
        <p:grpSpPr>
          <a:xfrm flipH="1">
            <a:off x="-466562" y="-292651"/>
            <a:ext cx="1464801" cy="1140328"/>
            <a:chOff x="8148212" y="-300701"/>
            <a:chExt cx="1464801" cy="1140328"/>
          </a:xfrm>
        </p:grpSpPr>
        <p:sp>
          <p:nvSpPr>
            <p:cNvPr id="307" name="Google Shape;307;p20"/>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08" name="Google Shape;308;p20"/>
            <p:cNvGrpSpPr/>
            <p:nvPr/>
          </p:nvGrpSpPr>
          <p:grpSpPr>
            <a:xfrm rot="-8032937">
              <a:off x="8549350" y="-741"/>
              <a:ext cx="707509" cy="680388"/>
              <a:chOff x="6624525" y="1838863"/>
              <a:chExt cx="956750" cy="920075"/>
            </a:xfrm>
          </p:grpSpPr>
          <p:sp>
            <p:nvSpPr>
              <p:cNvPr id="309" name="Google Shape;309;p20"/>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0"/>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20"/>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20"/>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20"/>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20"/>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5" name="Google Shape;315;p20"/>
            <p:cNvGrpSpPr/>
            <p:nvPr/>
          </p:nvGrpSpPr>
          <p:grpSpPr>
            <a:xfrm rot="-3615528" flipH="1">
              <a:off x="8344802" y="-201977"/>
              <a:ext cx="739185" cy="881827"/>
              <a:chOff x="5935950" y="2680963"/>
              <a:chExt cx="1911874" cy="2280812"/>
            </a:xfrm>
          </p:grpSpPr>
          <p:sp>
            <p:nvSpPr>
              <p:cNvPr id="316" name="Google Shape;316;p20"/>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20"/>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20"/>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20"/>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0"/>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20"/>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0"/>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20"/>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20"/>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0"/>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0"/>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0"/>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0"/>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29" name="Google Shape;329;p20"/>
          <p:cNvSpPr txBox="1">
            <a:spLocks noGrp="1"/>
          </p:cNvSpPr>
          <p:nvPr>
            <p:ph type="subTitle" idx="2"/>
          </p:nvPr>
        </p:nvSpPr>
        <p:spPr>
          <a:xfrm>
            <a:off x="47995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Tree>
    <p:extLst>
      <p:ext uri="{BB962C8B-B14F-4D97-AF65-F5344CB8AC3E}">
        <p14:creationId xmlns:p14="http://schemas.microsoft.com/office/powerpoint/2010/main" val="852334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330"/>
        <p:cNvGrpSpPr/>
        <p:nvPr/>
      </p:nvGrpSpPr>
      <p:grpSpPr>
        <a:xfrm>
          <a:off x="0" y="0"/>
          <a:ext cx="0" cy="0"/>
          <a:chOff x="0" y="0"/>
          <a:chExt cx="0" cy="0"/>
        </a:xfrm>
      </p:grpSpPr>
      <p:sp>
        <p:nvSpPr>
          <p:cNvPr id="331" name="Google Shape;331;p21"/>
          <p:cNvSpPr/>
          <p:nvPr/>
        </p:nvSpPr>
        <p:spPr>
          <a:xfrm rot="10800000">
            <a:off x="2142942" y="2891644"/>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1507425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
        <p:nvSpPr>
          <p:cNvPr id="337" name="Google Shape;337;p22"/>
          <p:cNvSpPr txBox="1"/>
          <p:nvPr/>
        </p:nvSpPr>
        <p:spPr>
          <a:xfrm>
            <a:off x="1193269" y="3758800"/>
            <a:ext cx="3208200" cy="67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CREDITS</a:t>
            </a:r>
            <a:r>
              <a:rPr lang="en" sz="1100">
                <a:solidFill>
                  <a:schemeClr val="lt1"/>
                </a:solidFill>
                <a:latin typeface="Nunito"/>
                <a:ea typeface="Nunito"/>
                <a:cs typeface="Nunito"/>
                <a:sym typeface="Nunito"/>
              </a:rPr>
              <a:t>: This presentation template was created by </a:t>
            </a:r>
            <a:r>
              <a:rPr lang="en" sz="1100" b="1">
                <a:solidFill>
                  <a:schemeClr val="lt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00" b="1">
                <a:solidFill>
                  <a:schemeClr val="lt1"/>
                </a:solidFill>
                <a:latin typeface="Nunito"/>
                <a:ea typeface="Nunito"/>
                <a:cs typeface="Nunito"/>
                <a:sym typeface="Nunito"/>
              </a:rPr>
              <a:t>,</a:t>
            </a:r>
            <a:r>
              <a:rPr lang="en" sz="1100">
                <a:solidFill>
                  <a:schemeClr val="lt1"/>
                </a:solidFill>
                <a:latin typeface="Nunito"/>
                <a:ea typeface="Nunito"/>
                <a:cs typeface="Nunito"/>
                <a:sym typeface="Nunito"/>
              </a:rPr>
              <a:t> including icons by </a:t>
            </a:r>
            <a:r>
              <a:rPr lang="en" sz="1100" b="1">
                <a:solidFill>
                  <a:schemeClr val="lt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00">
                <a:solidFill>
                  <a:schemeClr val="lt1"/>
                </a:solidFill>
                <a:latin typeface="Nunito"/>
                <a:ea typeface="Nunito"/>
                <a:cs typeface="Nunito"/>
                <a:sym typeface="Nunito"/>
              </a:rPr>
              <a:t> and infographics &amp; images by </a:t>
            </a:r>
            <a:r>
              <a:rPr lang="en" sz="1100" b="1">
                <a:solidFill>
                  <a:schemeClr val="lt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00">
                <a:solidFill>
                  <a:schemeClr val="lt1"/>
                </a:solidFill>
                <a:latin typeface="Nunito"/>
                <a:ea typeface="Nunito"/>
                <a:cs typeface="Nunito"/>
                <a:sym typeface="Nunito"/>
              </a:rPr>
              <a:t>.</a:t>
            </a:r>
            <a:endParaRPr sz="1100">
              <a:solidFill>
                <a:schemeClr val="lt1"/>
              </a:solidFill>
              <a:latin typeface="Nunito"/>
              <a:ea typeface="Nunito"/>
              <a:cs typeface="Nunito"/>
              <a:sym typeface="Nunito"/>
            </a:endParaRPr>
          </a:p>
        </p:txBody>
      </p:sp>
      <p:grpSp>
        <p:nvGrpSpPr>
          <p:cNvPr id="338" name="Google Shape;338;p22"/>
          <p:cNvGrpSpPr/>
          <p:nvPr/>
        </p:nvGrpSpPr>
        <p:grpSpPr>
          <a:xfrm rot="5400000">
            <a:off x="4488823"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377" name="Google Shape;377;p22"/>
          <p:cNvGrpSpPr/>
          <p:nvPr/>
        </p:nvGrpSpPr>
        <p:grpSpPr>
          <a:xfrm rot="5400000">
            <a:off x="-1058702"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416" name="Google Shape;416;p22"/>
          <p:cNvGrpSpPr/>
          <p:nvPr/>
        </p:nvGrpSpPr>
        <p:grpSpPr>
          <a:xfrm>
            <a:off x="7639305" y="2819377"/>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190700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4" y="1404272"/>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487" name="Google Shape;487;p23"/>
          <p:cNvGrpSpPr/>
          <p:nvPr/>
        </p:nvGrpSpPr>
        <p:grpSpPr>
          <a:xfrm>
            <a:off x="7018560" y="887257"/>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5894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2">
  <p:cSld name="Text 2">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519" name="Google Shape;519;p24"/>
          <p:cNvGrpSpPr/>
          <p:nvPr/>
        </p:nvGrpSpPr>
        <p:grpSpPr>
          <a:xfrm>
            <a:off x="6865860" y="1496268"/>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578" name="Google Shape;578;p24"/>
          <p:cNvGrpSpPr/>
          <p:nvPr/>
        </p:nvGrpSpPr>
        <p:grpSpPr>
          <a:xfrm>
            <a:off x="-364257" y="1716643"/>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14298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10"/>
        <p:cNvGrpSpPr/>
        <p:nvPr/>
      </p:nvGrpSpPr>
      <p:grpSpPr>
        <a:xfrm>
          <a:off x="0" y="0"/>
          <a:ext cx="0" cy="0"/>
          <a:chOff x="0" y="0"/>
          <a:chExt cx="0" cy="0"/>
        </a:xfrm>
      </p:grpSpPr>
    </p:spTree>
    <p:extLst>
      <p:ext uri="{BB962C8B-B14F-4D97-AF65-F5344CB8AC3E}">
        <p14:creationId xmlns:p14="http://schemas.microsoft.com/office/powerpoint/2010/main" val="118587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098" lvl="0" algn="ctr" rtl="0">
              <a:spcBef>
                <a:spcPts val="0"/>
              </a:spcBef>
              <a:spcAft>
                <a:spcPts val="0"/>
              </a:spcAft>
              <a:buNone/>
              <a:defRPr sz="1600"/>
            </a:lvl1pPr>
            <a:lvl2pPr marR="38098" lvl="1" algn="ctr" rtl="0">
              <a:spcBef>
                <a:spcPts val="0"/>
              </a:spcBef>
              <a:spcAft>
                <a:spcPts val="0"/>
              </a:spcAft>
              <a:buNone/>
              <a:defRPr sz="1600"/>
            </a:lvl2pPr>
            <a:lvl3pPr marR="38098" lvl="2" algn="ctr" rtl="0">
              <a:spcBef>
                <a:spcPts val="0"/>
              </a:spcBef>
              <a:spcAft>
                <a:spcPts val="0"/>
              </a:spcAft>
              <a:buNone/>
              <a:defRPr sz="1600"/>
            </a:lvl3pPr>
            <a:lvl4pPr marR="38098" lvl="3" algn="ctr" rtl="0">
              <a:spcBef>
                <a:spcPts val="0"/>
              </a:spcBef>
              <a:spcAft>
                <a:spcPts val="0"/>
              </a:spcAft>
              <a:buNone/>
              <a:defRPr sz="1600"/>
            </a:lvl4pPr>
            <a:lvl5pPr marR="38098" lvl="4" algn="ctr" rtl="0">
              <a:spcBef>
                <a:spcPts val="0"/>
              </a:spcBef>
              <a:spcAft>
                <a:spcPts val="0"/>
              </a:spcAft>
              <a:buNone/>
              <a:defRPr sz="1600"/>
            </a:lvl5pPr>
            <a:lvl6pPr marR="38098" lvl="5" algn="ctr" rtl="0">
              <a:spcBef>
                <a:spcPts val="0"/>
              </a:spcBef>
              <a:spcAft>
                <a:spcPts val="0"/>
              </a:spcAft>
              <a:buNone/>
              <a:defRPr sz="1600"/>
            </a:lvl6pPr>
            <a:lvl7pPr marR="38098" lvl="6" algn="ctr" rtl="0">
              <a:spcBef>
                <a:spcPts val="0"/>
              </a:spcBef>
              <a:spcAft>
                <a:spcPts val="0"/>
              </a:spcAft>
              <a:buNone/>
              <a:defRPr sz="1600"/>
            </a:lvl7pPr>
            <a:lvl8pPr marR="38098" lvl="7" algn="ctr" rtl="0">
              <a:spcBef>
                <a:spcPts val="0"/>
              </a:spcBef>
              <a:spcAft>
                <a:spcPts val="0"/>
              </a:spcAft>
              <a:buNone/>
              <a:defRPr sz="1600"/>
            </a:lvl8pPr>
            <a:lvl9pPr marR="38098" lvl="8" algn="ctr" rtl="0">
              <a:spcBef>
                <a:spcPts val="0"/>
              </a:spcBef>
              <a:spcAft>
                <a:spcPts val="0"/>
              </a:spcAft>
              <a:buNone/>
              <a:defRPr sz="1600"/>
            </a:lvl9pPr>
          </a:lstStyle>
          <a:p>
            <a:endParaRPr/>
          </a:p>
        </p:txBody>
      </p:sp>
      <p:sp>
        <p:nvSpPr>
          <p:cNvPr id="615" name="Google Shape;615;p26"/>
          <p:cNvSpPr/>
          <p:nvPr/>
        </p:nvSpPr>
        <p:spPr>
          <a:xfrm flipH="1">
            <a:off x="-771624" y="953002"/>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26"/>
          <p:cNvSpPr/>
          <p:nvPr/>
        </p:nvSpPr>
        <p:spPr>
          <a:xfrm>
            <a:off x="-8550" y="3730803"/>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26"/>
          <p:cNvSpPr/>
          <p:nvPr/>
        </p:nvSpPr>
        <p:spPr>
          <a:xfrm flipH="1">
            <a:off x="8518583" y="1850640"/>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26"/>
          <p:cNvSpPr/>
          <p:nvPr/>
        </p:nvSpPr>
        <p:spPr>
          <a:xfrm>
            <a:off x="4595651" y="4687878"/>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73082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4" name="Google Shape;624;p27"/>
          <p:cNvSpPr/>
          <p:nvPr/>
        </p:nvSpPr>
        <p:spPr>
          <a:xfrm>
            <a:off x="4950489" y="4567179"/>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27"/>
          <p:cNvSpPr/>
          <p:nvPr/>
        </p:nvSpPr>
        <p:spPr>
          <a:xfrm flipH="1">
            <a:off x="4278677"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27"/>
          <p:cNvSpPr/>
          <p:nvPr/>
        </p:nvSpPr>
        <p:spPr>
          <a:xfrm flipH="1">
            <a:off x="53832" y="1530165"/>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27"/>
          <p:cNvSpPr/>
          <p:nvPr/>
        </p:nvSpPr>
        <p:spPr>
          <a:xfrm>
            <a:off x="8298252" y="3688578"/>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123815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32" name="Google Shape;632;p28"/>
          <p:cNvSpPr/>
          <p:nvPr/>
        </p:nvSpPr>
        <p:spPr>
          <a:xfrm flipH="1">
            <a:off x="3719477" y="4449952"/>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28"/>
          <p:cNvSpPr/>
          <p:nvPr/>
        </p:nvSpPr>
        <p:spPr>
          <a:xfrm>
            <a:off x="5175990" y="-107374"/>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28"/>
          <p:cNvSpPr/>
          <p:nvPr/>
        </p:nvSpPr>
        <p:spPr>
          <a:xfrm flipH="1">
            <a:off x="185320" y="2249140"/>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28"/>
          <p:cNvSpPr/>
          <p:nvPr/>
        </p:nvSpPr>
        <p:spPr>
          <a:xfrm>
            <a:off x="8717451" y="911354"/>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28"/>
          <p:cNvSpPr/>
          <p:nvPr/>
        </p:nvSpPr>
        <p:spPr>
          <a:xfrm>
            <a:off x="8085126" y="4450154"/>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5918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5">
  <p:cSld name="Section header 5">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41" name="Google Shape;641;p29"/>
          <p:cNvSpPr/>
          <p:nvPr/>
        </p:nvSpPr>
        <p:spPr>
          <a:xfrm>
            <a:off x="5523902" y="53077"/>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9"/>
          <p:cNvSpPr/>
          <p:nvPr/>
        </p:nvSpPr>
        <p:spPr>
          <a:xfrm>
            <a:off x="-68836" y="4126404"/>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29"/>
          <p:cNvSpPr/>
          <p:nvPr/>
        </p:nvSpPr>
        <p:spPr>
          <a:xfrm>
            <a:off x="8087663" y="2250444"/>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29"/>
          <p:cNvSpPr/>
          <p:nvPr/>
        </p:nvSpPr>
        <p:spPr>
          <a:xfrm flipH="1">
            <a:off x="201358" y="1053590"/>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29"/>
          <p:cNvSpPr/>
          <p:nvPr/>
        </p:nvSpPr>
        <p:spPr>
          <a:xfrm flipH="1">
            <a:off x="5732677" y="4538677"/>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3659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0" name="Google Shape;650;p30"/>
          <p:cNvSpPr/>
          <p:nvPr/>
        </p:nvSpPr>
        <p:spPr>
          <a:xfrm>
            <a:off x="-8550" y="2691978"/>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30"/>
          <p:cNvSpPr/>
          <p:nvPr/>
        </p:nvSpPr>
        <p:spPr>
          <a:xfrm flipH="1">
            <a:off x="7768877" y="699619"/>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30"/>
          <p:cNvSpPr/>
          <p:nvPr/>
        </p:nvSpPr>
        <p:spPr>
          <a:xfrm flipH="1">
            <a:off x="4001783" y="171315"/>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0"/>
          <p:cNvSpPr/>
          <p:nvPr/>
        </p:nvSpPr>
        <p:spPr>
          <a:xfrm flipH="1">
            <a:off x="7861565" y="4464078"/>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32059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651989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ly text 2">
  <p:cSld name="Only text 2">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38098" lvl="0">
              <a:spcBef>
                <a:spcPts val="0"/>
              </a:spcBef>
              <a:spcAft>
                <a:spcPts val="0"/>
              </a:spcAft>
              <a:buNone/>
              <a:defRPr sz="1600" b="0">
                <a:latin typeface="Nunito"/>
                <a:ea typeface="Nunito"/>
                <a:cs typeface="Nunito"/>
                <a:sym typeface="Nunito"/>
              </a:defRPr>
            </a:lvl1pPr>
            <a:lvl2pPr marR="38098" lvl="1">
              <a:spcBef>
                <a:spcPts val="0"/>
              </a:spcBef>
              <a:spcAft>
                <a:spcPts val="0"/>
              </a:spcAft>
              <a:buNone/>
              <a:defRPr sz="1600" b="0">
                <a:latin typeface="Nunito"/>
                <a:ea typeface="Nunito"/>
                <a:cs typeface="Nunito"/>
                <a:sym typeface="Nunito"/>
              </a:defRPr>
            </a:lvl2pPr>
            <a:lvl3pPr marR="38098" lvl="2">
              <a:spcBef>
                <a:spcPts val="0"/>
              </a:spcBef>
              <a:spcAft>
                <a:spcPts val="0"/>
              </a:spcAft>
              <a:buNone/>
              <a:defRPr sz="1600" b="0">
                <a:latin typeface="Nunito"/>
                <a:ea typeface="Nunito"/>
                <a:cs typeface="Nunito"/>
                <a:sym typeface="Nunito"/>
              </a:defRPr>
            </a:lvl3pPr>
            <a:lvl4pPr marR="38098" lvl="3">
              <a:spcBef>
                <a:spcPts val="0"/>
              </a:spcBef>
              <a:spcAft>
                <a:spcPts val="0"/>
              </a:spcAft>
              <a:buNone/>
              <a:defRPr sz="1600" b="0">
                <a:latin typeface="Nunito"/>
                <a:ea typeface="Nunito"/>
                <a:cs typeface="Nunito"/>
                <a:sym typeface="Nunito"/>
              </a:defRPr>
            </a:lvl4pPr>
            <a:lvl5pPr marR="38098" lvl="4">
              <a:spcBef>
                <a:spcPts val="0"/>
              </a:spcBef>
              <a:spcAft>
                <a:spcPts val="0"/>
              </a:spcAft>
              <a:buNone/>
              <a:defRPr sz="1600" b="0">
                <a:latin typeface="Nunito"/>
                <a:ea typeface="Nunito"/>
                <a:cs typeface="Nunito"/>
                <a:sym typeface="Nunito"/>
              </a:defRPr>
            </a:lvl5pPr>
            <a:lvl6pPr marR="38098" lvl="5">
              <a:spcBef>
                <a:spcPts val="0"/>
              </a:spcBef>
              <a:spcAft>
                <a:spcPts val="0"/>
              </a:spcAft>
              <a:buNone/>
              <a:defRPr sz="1600" b="0">
                <a:latin typeface="Nunito"/>
                <a:ea typeface="Nunito"/>
                <a:cs typeface="Nunito"/>
                <a:sym typeface="Nunito"/>
              </a:defRPr>
            </a:lvl6pPr>
            <a:lvl7pPr marR="38098" lvl="6">
              <a:spcBef>
                <a:spcPts val="0"/>
              </a:spcBef>
              <a:spcAft>
                <a:spcPts val="0"/>
              </a:spcAft>
              <a:buNone/>
              <a:defRPr sz="1600" b="0">
                <a:latin typeface="Nunito"/>
                <a:ea typeface="Nunito"/>
                <a:cs typeface="Nunito"/>
                <a:sym typeface="Nunito"/>
              </a:defRPr>
            </a:lvl7pPr>
            <a:lvl8pPr marR="38098" lvl="7">
              <a:spcBef>
                <a:spcPts val="0"/>
              </a:spcBef>
              <a:spcAft>
                <a:spcPts val="0"/>
              </a:spcAft>
              <a:buNone/>
              <a:defRPr sz="1600" b="0">
                <a:latin typeface="Nunito"/>
                <a:ea typeface="Nunito"/>
                <a:cs typeface="Nunito"/>
                <a:sym typeface="Nunito"/>
              </a:defRPr>
            </a:lvl8pPr>
            <a:lvl9pPr marR="38098" lvl="8">
              <a:spcBef>
                <a:spcPts val="0"/>
              </a:spcBef>
              <a:spcAft>
                <a:spcPts val="0"/>
              </a:spcAft>
              <a:buNone/>
              <a:defRPr sz="1600" b="0">
                <a:latin typeface="Nunito"/>
                <a:ea typeface="Nunito"/>
                <a:cs typeface="Nunito"/>
                <a:sym typeface="Nunito"/>
              </a:defRPr>
            </a:lvl9pPr>
          </a:lstStyle>
          <a:p>
            <a:endParaRPr/>
          </a:p>
        </p:txBody>
      </p:sp>
    </p:spTree>
    <p:extLst>
      <p:ext uri="{BB962C8B-B14F-4D97-AF65-F5344CB8AC3E}">
        <p14:creationId xmlns:p14="http://schemas.microsoft.com/office/powerpoint/2010/main" val="2242079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5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82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118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3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77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24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945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892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500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113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89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EF10174-5142-44DB-B789-D3E6529F3DE1}"/>
              </a:ext>
            </a:extLst>
          </p:cNvPr>
          <p:cNvSpPr>
            <a:spLocks noGrp="1"/>
          </p:cNvSpPr>
          <p:nvPr>
            <p:ph type="dt" sz="half" idx="10"/>
          </p:nvPr>
        </p:nvSpPr>
        <p:spPr/>
        <p:txBody>
          <a:bodyPr/>
          <a:lstStyle>
            <a:lvl1pPr>
              <a:defRPr/>
            </a:lvl1pPr>
          </a:lstStyle>
          <a:p>
            <a:pPr>
              <a:defRPr/>
            </a:pPr>
            <a:fld id="{E3BDD870-9180-4105-9FF3-E9036F0CD70D}"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6ADA93BA-68DC-4B7F-8200-22076667EAAB}"/>
              </a:ext>
            </a:extLst>
          </p:cNvPr>
          <p:cNvSpPr>
            <a:spLocks noGrp="1"/>
          </p:cNvSpPr>
          <p:nvPr>
            <p:ph type="ftr" sz="quarter" idx="11"/>
          </p:nvPr>
        </p:nvSpPr>
        <p:spPr/>
        <p:txBody>
          <a:bodyPr/>
          <a:lstStyle>
            <a:lvl1pPr>
              <a:defRPr/>
            </a:lvl1pPr>
          </a:lstStyle>
          <a:p>
            <a:pPr>
              <a:defRPr/>
            </a:pPr>
            <a:endParaRPr lang="en-US" altLang="ko-KR"/>
          </a:p>
        </p:txBody>
      </p:sp>
      <p:sp>
        <p:nvSpPr>
          <p:cNvPr id="6" name="Slide Number Placeholder 5">
            <a:extLst>
              <a:ext uri="{FF2B5EF4-FFF2-40B4-BE49-F238E27FC236}">
                <a16:creationId xmlns:a16="http://schemas.microsoft.com/office/drawing/2014/main" id="{BC3BE918-45C0-40A3-AC21-57F62989D94B}"/>
              </a:ext>
            </a:extLst>
          </p:cNvPr>
          <p:cNvSpPr>
            <a:spLocks noGrp="1"/>
          </p:cNvSpPr>
          <p:nvPr>
            <p:ph type="sldNum" sz="quarter" idx="12"/>
          </p:nvPr>
        </p:nvSpPr>
        <p:spPr/>
        <p:txBody>
          <a:bodyPr/>
          <a:lstStyle>
            <a:lvl1pPr>
              <a:defRPr/>
            </a:lvl1pPr>
          </a:lstStyle>
          <a:p>
            <a:pPr>
              <a:defRPr/>
            </a:pPr>
            <a:fld id="{662F144E-C19C-4E17-A306-7EF1110B16F7}" type="slidenum">
              <a:rPr lang="en-US" altLang="ko-KR"/>
              <a:pPr>
                <a:defRPr/>
              </a:pPr>
              <a:t>‹#›</a:t>
            </a:fld>
            <a:endParaRPr lang="en-US" altLang="ko-KR"/>
          </a:p>
        </p:txBody>
      </p:sp>
    </p:spTree>
    <p:extLst>
      <p:ext uri="{BB962C8B-B14F-4D97-AF65-F5344CB8AC3E}">
        <p14:creationId xmlns:p14="http://schemas.microsoft.com/office/powerpoint/2010/main" val="43266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01FE9BC-A470-405C-BC45-FFCB0246E576}"/>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2AFF7B66-4844-4224-AA96-431F7B1EB62C}"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6DFD9AA0-DCBE-4B5B-B573-67435174BF6D}"/>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2630F1BE-8855-4325-9ADA-4D62C3A33B35}"/>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09E2A573-9B6B-4E92-B08A-B090212573A6}" type="slidenum">
              <a:rPr lang="en-US" altLang="ko-KR"/>
              <a:pPr>
                <a:defRPr/>
              </a:pPr>
              <a:t>‹#›</a:t>
            </a:fld>
            <a:endParaRPr lang="en-US" altLang="ko-KR"/>
          </a:p>
        </p:txBody>
      </p:sp>
    </p:spTree>
    <p:extLst>
      <p:ext uri="{BB962C8B-B14F-4D97-AF65-F5344CB8AC3E}">
        <p14:creationId xmlns:p14="http://schemas.microsoft.com/office/powerpoint/2010/main" val="866496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3"/>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185CE-6C07-4033-961D-C69C4BF4828D}"/>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6DDBC00C-BCA6-4B90-B576-F5060F026893}"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77FCCABE-D7AF-4CBC-A530-3C8165B206CF}"/>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D1D7B1F5-F29C-4DC9-A4E8-36B6AB2E4851}"/>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4EA658E8-90A7-4D05-9354-44B8D0F18D77}" type="slidenum">
              <a:rPr lang="en-US" altLang="ko-KR"/>
              <a:pPr>
                <a:defRPr/>
              </a:pPr>
              <a:t>‹#›</a:t>
            </a:fld>
            <a:endParaRPr lang="en-US" altLang="ko-KR"/>
          </a:p>
        </p:txBody>
      </p:sp>
    </p:spTree>
    <p:extLst>
      <p:ext uri="{BB962C8B-B14F-4D97-AF65-F5344CB8AC3E}">
        <p14:creationId xmlns:p14="http://schemas.microsoft.com/office/powerpoint/2010/main" val="259520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0E76DC-5D2E-4CE2-A4A0-048E418EB791}"/>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A4BCB63C-E398-4B40-A7DA-912952D5578E}"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2ECEB701-86D5-48A1-9A95-B1E10DA38728}"/>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317A721C-AD6F-4D58-93F1-E84552A26EB7}"/>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9146EB7B-D9F2-447B-B7F9-4D38C7A54253}" type="slidenum">
              <a:rPr lang="en-US" altLang="ko-KR"/>
              <a:pPr>
                <a:defRPr/>
              </a:pPr>
              <a:t>‹#›</a:t>
            </a:fld>
            <a:endParaRPr lang="en-US" altLang="ko-KR"/>
          </a:p>
        </p:txBody>
      </p:sp>
    </p:spTree>
    <p:extLst>
      <p:ext uri="{BB962C8B-B14F-4D97-AF65-F5344CB8AC3E}">
        <p14:creationId xmlns:p14="http://schemas.microsoft.com/office/powerpoint/2010/main" val="3204568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4FBAB1-893A-4D86-A204-A5F58C3AD4FE}"/>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64D719A9-6543-4A4E-B8A0-87BA69BC8C9C}" type="datetimeFigureOut">
              <a:rPr lang="en-US" altLang="ko-KR"/>
              <a:pPr>
                <a:defRPr/>
              </a:pPr>
              <a:t>10/10/2024</a:t>
            </a:fld>
            <a:endParaRPr lang="en-US" altLang="ko-KR"/>
          </a:p>
        </p:txBody>
      </p:sp>
      <p:sp>
        <p:nvSpPr>
          <p:cNvPr id="6" name="Footer Placeholder 5">
            <a:extLst>
              <a:ext uri="{FF2B5EF4-FFF2-40B4-BE49-F238E27FC236}">
                <a16:creationId xmlns:a16="http://schemas.microsoft.com/office/drawing/2014/main" id="{F79709B0-B1B3-47C8-89C0-33230201C3D1}"/>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7" name="Slide Number Placeholder 6">
            <a:extLst>
              <a:ext uri="{FF2B5EF4-FFF2-40B4-BE49-F238E27FC236}">
                <a16:creationId xmlns:a16="http://schemas.microsoft.com/office/drawing/2014/main" id="{5760FE6D-484A-456D-A5AA-4FD2271C1C58}"/>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C3285553-41CF-47A3-99C6-753A9DD35096}" type="slidenum">
              <a:rPr lang="en-US" altLang="ko-KR"/>
              <a:pPr>
                <a:defRPr/>
              </a:pPr>
              <a:t>‹#›</a:t>
            </a:fld>
            <a:endParaRPr lang="en-US" altLang="ko-KR"/>
          </a:p>
        </p:txBody>
      </p:sp>
    </p:spTree>
    <p:extLst>
      <p:ext uri="{BB962C8B-B14F-4D97-AF65-F5344CB8AC3E}">
        <p14:creationId xmlns:p14="http://schemas.microsoft.com/office/powerpoint/2010/main" val="1995188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57D9A7-554D-4154-B72A-9FA64223600A}"/>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52DA04F9-1E95-43E5-9D93-A01324A6F6D4}" type="datetimeFigureOut">
              <a:rPr lang="en-US" altLang="ko-KR"/>
              <a:pPr>
                <a:defRPr/>
              </a:pPr>
              <a:t>10/10/2024</a:t>
            </a:fld>
            <a:endParaRPr lang="en-US" altLang="ko-KR"/>
          </a:p>
        </p:txBody>
      </p:sp>
      <p:sp>
        <p:nvSpPr>
          <p:cNvPr id="8" name="Footer Placeholder 7">
            <a:extLst>
              <a:ext uri="{FF2B5EF4-FFF2-40B4-BE49-F238E27FC236}">
                <a16:creationId xmlns:a16="http://schemas.microsoft.com/office/drawing/2014/main" id="{F517ED38-45EC-4892-8CEA-D4D567F5EB4B}"/>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9" name="Slide Number Placeholder 8">
            <a:extLst>
              <a:ext uri="{FF2B5EF4-FFF2-40B4-BE49-F238E27FC236}">
                <a16:creationId xmlns:a16="http://schemas.microsoft.com/office/drawing/2014/main" id="{F61DA261-3FC1-483B-97A4-4E59A20A79FB}"/>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8D7786E2-6BF3-4756-8462-70E62C077097}" type="slidenum">
              <a:rPr lang="en-US" altLang="ko-KR"/>
              <a:pPr>
                <a:defRPr/>
              </a:pPr>
              <a:t>‹#›</a:t>
            </a:fld>
            <a:endParaRPr lang="en-US" altLang="ko-KR"/>
          </a:p>
        </p:txBody>
      </p:sp>
    </p:spTree>
    <p:extLst>
      <p:ext uri="{BB962C8B-B14F-4D97-AF65-F5344CB8AC3E}">
        <p14:creationId xmlns:p14="http://schemas.microsoft.com/office/powerpoint/2010/main" val="420317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899FBC6-77F9-4654-984C-5F9D8D4A4174}"/>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8A3CE2F3-216C-433E-B4A4-26373D740D4D}" type="datetimeFigureOut">
              <a:rPr lang="en-US" altLang="ko-KR"/>
              <a:pPr>
                <a:defRPr/>
              </a:pPr>
              <a:t>10/10/2024</a:t>
            </a:fld>
            <a:endParaRPr lang="en-US" altLang="ko-KR"/>
          </a:p>
        </p:txBody>
      </p:sp>
      <p:sp>
        <p:nvSpPr>
          <p:cNvPr id="4" name="Footer Placeholder 3">
            <a:extLst>
              <a:ext uri="{FF2B5EF4-FFF2-40B4-BE49-F238E27FC236}">
                <a16:creationId xmlns:a16="http://schemas.microsoft.com/office/drawing/2014/main" id="{B25739F1-13E0-4DF2-8F91-A8CC33E44480}"/>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5" name="Slide Number Placeholder 4">
            <a:extLst>
              <a:ext uri="{FF2B5EF4-FFF2-40B4-BE49-F238E27FC236}">
                <a16:creationId xmlns:a16="http://schemas.microsoft.com/office/drawing/2014/main" id="{8501645D-C045-4588-99C0-94C28D944669}"/>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E9E752AA-33A3-4F97-B447-14D2622F1C3F}" type="slidenum">
              <a:rPr lang="en-US" altLang="ko-KR"/>
              <a:pPr>
                <a:defRPr/>
              </a:pPr>
              <a:t>‹#›</a:t>
            </a:fld>
            <a:endParaRPr lang="en-US" altLang="ko-KR"/>
          </a:p>
        </p:txBody>
      </p:sp>
    </p:spTree>
    <p:extLst>
      <p:ext uri="{BB962C8B-B14F-4D97-AF65-F5344CB8AC3E}">
        <p14:creationId xmlns:p14="http://schemas.microsoft.com/office/powerpoint/2010/main" val="3476877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6BBD3-DB4E-46A3-904E-259E47F63F9F}"/>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DDB11955-4C52-4ACE-9915-48BAA5B95DD1}" type="datetimeFigureOut">
              <a:rPr lang="en-US" altLang="ko-KR"/>
              <a:pPr>
                <a:defRPr/>
              </a:pPr>
              <a:t>10/10/2024</a:t>
            </a:fld>
            <a:endParaRPr lang="en-US" altLang="ko-KR"/>
          </a:p>
        </p:txBody>
      </p:sp>
      <p:sp>
        <p:nvSpPr>
          <p:cNvPr id="3" name="Footer Placeholder 2">
            <a:extLst>
              <a:ext uri="{FF2B5EF4-FFF2-40B4-BE49-F238E27FC236}">
                <a16:creationId xmlns:a16="http://schemas.microsoft.com/office/drawing/2014/main" id="{FDB44734-119E-486F-9761-D8C244308380}"/>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4" name="Slide Number Placeholder 3">
            <a:extLst>
              <a:ext uri="{FF2B5EF4-FFF2-40B4-BE49-F238E27FC236}">
                <a16:creationId xmlns:a16="http://schemas.microsoft.com/office/drawing/2014/main" id="{53F192D7-E79F-4F6D-8A21-697B834F8AEC}"/>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D93FB546-B118-4B56-AD6C-4E3FD557E573}" type="slidenum">
              <a:rPr lang="en-US" altLang="ko-KR"/>
              <a:pPr>
                <a:defRPr/>
              </a:pPr>
              <a:t>‹#›</a:t>
            </a:fld>
            <a:endParaRPr lang="en-US" altLang="ko-KR"/>
          </a:p>
        </p:txBody>
      </p:sp>
    </p:spTree>
    <p:extLst>
      <p:ext uri="{BB962C8B-B14F-4D97-AF65-F5344CB8AC3E}">
        <p14:creationId xmlns:p14="http://schemas.microsoft.com/office/powerpoint/2010/main" val="967455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094DC74-BF9D-4BB5-959A-4A2E8258D045}"/>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8C81F9FD-7905-44A2-A411-DB5FC83FCE46}" type="datetimeFigureOut">
              <a:rPr lang="en-US" altLang="ko-KR"/>
              <a:pPr>
                <a:defRPr/>
              </a:pPr>
              <a:t>10/10/2024</a:t>
            </a:fld>
            <a:endParaRPr lang="en-US" altLang="ko-KR"/>
          </a:p>
        </p:txBody>
      </p:sp>
      <p:sp>
        <p:nvSpPr>
          <p:cNvPr id="6" name="Footer Placeholder 5">
            <a:extLst>
              <a:ext uri="{FF2B5EF4-FFF2-40B4-BE49-F238E27FC236}">
                <a16:creationId xmlns:a16="http://schemas.microsoft.com/office/drawing/2014/main" id="{C6E9E05C-AA37-4138-AD64-61F98F2EE334}"/>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7" name="Slide Number Placeholder 6">
            <a:extLst>
              <a:ext uri="{FF2B5EF4-FFF2-40B4-BE49-F238E27FC236}">
                <a16:creationId xmlns:a16="http://schemas.microsoft.com/office/drawing/2014/main" id="{2367AFB5-E1B4-4F9C-988A-37AE6B3E3C35}"/>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9DA6AA80-8859-43C1-AC0B-54AFE506D80C}" type="slidenum">
              <a:rPr lang="en-US" altLang="ko-KR"/>
              <a:pPr>
                <a:defRPr/>
              </a:pPr>
              <a:t>‹#›</a:t>
            </a:fld>
            <a:endParaRPr lang="en-US" altLang="ko-KR"/>
          </a:p>
        </p:txBody>
      </p:sp>
    </p:spTree>
    <p:extLst>
      <p:ext uri="{BB962C8B-B14F-4D97-AF65-F5344CB8AC3E}">
        <p14:creationId xmlns:p14="http://schemas.microsoft.com/office/powerpoint/2010/main" val="537976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49E675E8-0151-46D1-B1EA-6E50D5EA038C}"/>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A8D7F97F-173B-40E8-BF65-40E341EA58B8}" type="datetimeFigureOut">
              <a:rPr lang="en-US" altLang="ko-KR"/>
              <a:pPr>
                <a:defRPr/>
              </a:pPr>
              <a:t>10/10/2024</a:t>
            </a:fld>
            <a:endParaRPr lang="en-US" altLang="ko-KR"/>
          </a:p>
        </p:txBody>
      </p:sp>
      <p:sp>
        <p:nvSpPr>
          <p:cNvPr id="6" name="Footer Placeholder 5">
            <a:extLst>
              <a:ext uri="{FF2B5EF4-FFF2-40B4-BE49-F238E27FC236}">
                <a16:creationId xmlns:a16="http://schemas.microsoft.com/office/drawing/2014/main" id="{D455DB74-A17F-461E-A0C3-AB5E1FA69F6F}"/>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7" name="Slide Number Placeholder 6">
            <a:extLst>
              <a:ext uri="{FF2B5EF4-FFF2-40B4-BE49-F238E27FC236}">
                <a16:creationId xmlns:a16="http://schemas.microsoft.com/office/drawing/2014/main" id="{99E3E1FF-6BD9-4248-8D4C-E0346870BE3D}"/>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7A196937-D1A3-44FB-AA78-970360C06EDF}" type="slidenum">
              <a:rPr lang="en-US" altLang="ko-KR"/>
              <a:pPr>
                <a:defRPr/>
              </a:pPr>
              <a:t>‹#›</a:t>
            </a:fld>
            <a:endParaRPr lang="en-US" altLang="ko-KR"/>
          </a:p>
        </p:txBody>
      </p:sp>
    </p:spTree>
    <p:extLst>
      <p:ext uri="{BB962C8B-B14F-4D97-AF65-F5344CB8AC3E}">
        <p14:creationId xmlns:p14="http://schemas.microsoft.com/office/powerpoint/2010/main" val="257497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3"/>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D3B5-2160-412C-AC27-00FF7CCDA0BA}"/>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2BA62CD6-D7FD-447C-A755-8C9E8E80283A}"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0B4A3BB9-C9E7-4F62-8100-2E2BEEDCE9E0}"/>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6101B398-F8FF-4958-A5DA-BFB309805D4F}"/>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A36EF3D1-F3B0-499B-B780-4922AC94957B}" type="slidenum">
              <a:rPr lang="en-US" altLang="ko-KR"/>
              <a:pPr>
                <a:defRPr/>
              </a:pPr>
              <a:t>‹#›</a:t>
            </a:fld>
            <a:endParaRPr lang="en-US" altLang="ko-KR"/>
          </a:p>
        </p:txBody>
      </p:sp>
    </p:spTree>
    <p:extLst>
      <p:ext uri="{BB962C8B-B14F-4D97-AF65-F5344CB8AC3E}">
        <p14:creationId xmlns:p14="http://schemas.microsoft.com/office/powerpoint/2010/main" val="2604802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E7D58-9701-40ED-91C8-6B2A76597D9D}"/>
              </a:ext>
            </a:extLst>
          </p:cNvPr>
          <p:cNvSpPr>
            <a:spLocks noGrp="1"/>
          </p:cNvSpPr>
          <p:nvPr>
            <p:ph type="dt" sz="half" idx="10"/>
          </p:nvPr>
        </p:nvSpPr>
        <p:spPr>
          <a:xfrm>
            <a:off x="457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fld id="{51BD2716-ADE4-46A2-A178-C3A06EE36285}"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CD7FAF5A-2D7C-4722-A536-EBCDD51DBBD7}"/>
              </a:ext>
            </a:extLst>
          </p:cNvPr>
          <p:cNvSpPr>
            <a:spLocks noGrp="1"/>
          </p:cNvSpPr>
          <p:nvPr>
            <p:ph type="ftr" sz="quarter" idx="11"/>
          </p:nvPr>
        </p:nvSpPr>
        <p:spPr>
          <a:xfrm>
            <a:off x="3124200" y="4767265"/>
            <a:ext cx="2895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8DF32252-273A-4BC1-AEF6-B4E5D40AF824}"/>
              </a:ext>
            </a:extLst>
          </p:cNvPr>
          <p:cNvSpPr>
            <a:spLocks noGrp="1"/>
          </p:cNvSpPr>
          <p:nvPr>
            <p:ph type="sldNum" sz="quarter" idx="12"/>
          </p:nvPr>
        </p:nvSpPr>
        <p:spPr>
          <a:xfrm>
            <a:off x="6553200" y="4767265"/>
            <a:ext cx="2133600" cy="273844"/>
          </a:xfrm>
          <a:prstGeom prst="rect">
            <a:avLst/>
          </a:prstGeom>
        </p:spPr>
        <p:txBody>
          <a:bodyPr vert="horz" wrap="square" lIns="91440" tIns="45720" rIns="91440" bIns="45720" numCol="1" anchor="t" anchorCtr="0" compatLnSpc="1">
            <a:prstTxWarp prst="textNoShape">
              <a:avLst/>
            </a:prstTxWarp>
          </a:bodyPr>
          <a:lstStyle>
            <a:lvl1pPr eaLnBrk="1" latinLnBrk="0" hangingPunct="1">
              <a:defRPr kumimoji="0" smtClean="0">
                <a:latin typeface="Calibri" panose="020F0502020204030204" pitchFamily="34" charset="0"/>
              </a:defRPr>
            </a:lvl1pPr>
          </a:lstStyle>
          <a:p>
            <a:pPr>
              <a:defRPr/>
            </a:pPr>
            <a:fld id="{3C98D5C8-51E9-4211-B3EA-B017F19BBE30}" type="slidenum">
              <a:rPr lang="en-US" altLang="ko-KR"/>
              <a:pPr>
                <a:defRPr/>
              </a:pPr>
              <a:t>‹#›</a:t>
            </a:fld>
            <a:endParaRPr lang="en-US" altLang="ko-KR"/>
          </a:p>
        </p:txBody>
      </p:sp>
    </p:spTree>
    <p:extLst>
      <p:ext uri="{BB962C8B-B14F-4D97-AF65-F5344CB8AC3E}">
        <p14:creationId xmlns:p14="http://schemas.microsoft.com/office/powerpoint/2010/main" val="320058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a:ea typeface="Nanum Pen Script"/>
                <a:cs typeface="Nanum Pen Script"/>
                <a:sym typeface="Nanum Pen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
        <p:nvSpPr>
          <p:cNvPr id="12" name="Google Shape;12;p2"/>
          <p:cNvSpPr/>
          <p:nvPr/>
        </p:nvSpPr>
        <p:spPr>
          <a:xfrm flipH="1">
            <a:off x="-425338" y="42420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430777"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89351" y="4406553"/>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101202" y="61828"/>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7761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2" y="4466778"/>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4702" y="3192502"/>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8069525" y="2323544"/>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3714483" y="181165"/>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933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178" lvl="0" indent="-342884" algn="ctr">
              <a:spcBef>
                <a:spcPts val="0"/>
              </a:spcBef>
              <a:spcAft>
                <a:spcPts val="0"/>
              </a:spcAft>
              <a:buSzPts val="1800"/>
              <a:buChar char="●"/>
              <a:defRPr sz="1600">
                <a:solidFill>
                  <a:schemeClr val="accent6"/>
                </a:solidFill>
              </a:defRPr>
            </a:lvl1pPr>
            <a:lvl2pPr marL="914355" lvl="1" indent="-317484">
              <a:spcBef>
                <a:spcPts val="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109565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3.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1" r:id="rId4"/>
    <p:sldLayoutId id="2147483669" r:id="rId5"/>
    <p:sldLayoutId id="214748368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a:buNone/>
              <a:defRPr sz="6000" b="1">
                <a:solidFill>
                  <a:schemeClr val="dk2"/>
                </a:solidFill>
                <a:latin typeface="Nanum Pen Script"/>
                <a:ea typeface="Nanum Pen Script"/>
                <a:cs typeface="Nanum Pen Script"/>
                <a:sym typeface="Nanum Pen Script"/>
              </a:defRPr>
            </a:lvl1pPr>
            <a:lvl2pPr lvl="1">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2pPr>
            <a:lvl3pPr lvl="2">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3pPr>
            <a:lvl4pPr lvl="3">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4pPr>
            <a:lvl5pPr lvl="4">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5pPr>
            <a:lvl6pPr lvl="5">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6pPr>
            <a:lvl7pPr lvl="6">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7pPr>
            <a:lvl8pPr lvl="7">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8pPr>
            <a:lvl9pPr lvl="8">
              <a:spcBef>
                <a:spcPts val="0"/>
              </a:spcBef>
              <a:spcAft>
                <a:spcPts val="0"/>
              </a:spcAft>
              <a:buClr>
                <a:schemeClr val="dk1"/>
              </a:buClr>
              <a:buSzPts val="2800"/>
              <a:buFont typeface="Nanum Pen Script"/>
              <a:buNone/>
              <a:defRPr sz="28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extLst>
      <p:ext uri="{BB962C8B-B14F-4D97-AF65-F5344CB8AC3E}">
        <p14:creationId xmlns:p14="http://schemas.microsoft.com/office/powerpoint/2010/main" val="698699754"/>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4DE7E0-52AE-49C6-B085-8370ACF9262C}"/>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027" name="Text Placeholder 2">
            <a:extLst>
              <a:ext uri="{FF2B5EF4-FFF2-40B4-BE49-F238E27FC236}">
                <a16:creationId xmlns:a16="http://schemas.microsoft.com/office/drawing/2014/main" id="{A853BC2A-B476-43FF-BABD-0D54F1CD90D2}"/>
              </a:ext>
            </a:extLst>
          </p:cNvPr>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a:extLst>
              <a:ext uri="{FF2B5EF4-FFF2-40B4-BE49-F238E27FC236}">
                <a16:creationId xmlns:a16="http://schemas.microsoft.com/office/drawing/2014/main" id="{FB6689BD-6588-44D2-B0FF-C3287F2A30E4}"/>
              </a:ext>
            </a:extLst>
          </p:cNvPr>
          <p:cNvSpPr>
            <a:spLocks noGrp="1"/>
          </p:cNvSpPr>
          <p:nvPr>
            <p:ph type="dt" sz="half" idx="2"/>
          </p:nvPr>
        </p:nvSpPr>
        <p:spPr>
          <a:xfrm>
            <a:off x="457200" y="4767265"/>
            <a:ext cx="2133600" cy="273844"/>
          </a:xfrm>
          <a:prstGeom prst="rect">
            <a:avLst/>
          </a:prstGeom>
        </p:spPr>
        <p:txBody>
          <a:bodyPr vert="horz" wrap="square" lIns="91440" tIns="45720" rIns="91440" bIns="45720" numCol="1" anchor="ctr" anchorCtr="0" compatLnSpc="1">
            <a:prstTxWarp prst="textNoShape">
              <a:avLst/>
            </a:prstTxWarp>
          </a:bodyPr>
          <a:lstStyle>
            <a:lvl1pPr eaLnBrk="1" latinLnBrk="0" hangingPunct="1">
              <a:defRPr kumimoji="0" sz="900">
                <a:solidFill>
                  <a:srgbClr val="898989"/>
                </a:solidFill>
                <a:latin typeface="Calibri" pitchFamily="34" charset="0"/>
                <a:ea typeface="굴림" pitchFamily="50" charset="-127"/>
              </a:defRPr>
            </a:lvl1pPr>
          </a:lstStyle>
          <a:p>
            <a:pPr>
              <a:defRPr/>
            </a:pPr>
            <a:fld id="{D62CA370-88AB-45A5-8F6D-0F4645091F04}" type="datetimeFigureOut">
              <a:rPr lang="en-US" altLang="ko-KR"/>
              <a:pPr>
                <a:defRPr/>
              </a:pPr>
              <a:t>10/10/2024</a:t>
            </a:fld>
            <a:endParaRPr lang="en-US" altLang="ko-KR"/>
          </a:p>
        </p:txBody>
      </p:sp>
      <p:sp>
        <p:nvSpPr>
          <p:cNvPr id="5" name="Footer Placeholder 4">
            <a:extLst>
              <a:ext uri="{FF2B5EF4-FFF2-40B4-BE49-F238E27FC236}">
                <a16:creationId xmlns:a16="http://schemas.microsoft.com/office/drawing/2014/main" id="{ECD94E3D-1BF7-4128-A125-415AF0A5825E}"/>
              </a:ext>
            </a:extLst>
          </p:cNvPr>
          <p:cNvSpPr>
            <a:spLocks noGrp="1"/>
          </p:cNvSpPr>
          <p:nvPr>
            <p:ph type="ftr" sz="quarter" idx="3"/>
          </p:nvPr>
        </p:nvSpPr>
        <p:spPr>
          <a:xfrm>
            <a:off x="3124200" y="4767265"/>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1" latinLnBrk="0" hangingPunct="1">
              <a:defRPr kumimoji="0" sz="900">
                <a:solidFill>
                  <a:srgbClr val="898989"/>
                </a:solidFill>
                <a:latin typeface="Calibri" pitchFamily="34" charset="0"/>
                <a:ea typeface="굴림" pitchFamily="50" charset="-127"/>
              </a:defRPr>
            </a:lvl1pPr>
          </a:lstStyle>
          <a:p>
            <a:pPr>
              <a:defRPr/>
            </a:pPr>
            <a:endParaRPr lang="en-US" altLang="ko-KR"/>
          </a:p>
        </p:txBody>
      </p:sp>
      <p:sp>
        <p:nvSpPr>
          <p:cNvPr id="6" name="Slide Number Placeholder 5">
            <a:extLst>
              <a:ext uri="{FF2B5EF4-FFF2-40B4-BE49-F238E27FC236}">
                <a16:creationId xmlns:a16="http://schemas.microsoft.com/office/drawing/2014/main" id="{6AE49BB7-4C7F-4F80-A499-9A2722973B36}"/>
              </a:ext>
            </a:extLst>
          </p:cNvPr>
          <p:cNvSpPr>
            <a:spLocks noGrp="1"/>
          </p:cNvSpPr>
          <p:nvPr>
            <p:ph type="sldNum" sz="quarter" idx="4"/>
          </p:nvPr>
        </p:nvSpPr>
        <p:spPr>
          <a:xfrm>
            <a:off x="6553200" y="4767265"/>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latinLnBrk="0" hangingPunct="1">
              <a:defRPr kumimoji="0" sz="900" smtClean="0">
                <a:solidFill>
                  <a:srgbClr val="898989"/>
                </a:solidFill>
                <a:latin typeface="Calibri" panose="020F0502020204030204" pitchFamily="34" charset="0"/>
              </a:defRPr>
            </a:lvl1pPr>
          </a:lstStyle>
          <a:p>
            <a:pPr>
              <a:defRPr/>
            </a:pPr>
            <a:fld id="{0C0BAD70-F841-4134-9E0E-2680EBA1FF0A}" type="slidenum">
              <a:rPr lang="en-US" altLang="ko-KR"/>
              <a:pPr>
                <a:defRPr/>
              </a:pPr>
              <a:t>‹#›</a:t>
            </a:fld>
            <a:endParaRPr lang="en-US" altLang="ko-KR"/>
          </a:p>
        </p:txBody>
      </p:sp>
    </p:spTree>
    <p:extLst>
      <p:ext uri="{BB962C8B-B14F-4D97-AF65-F5344CB8AC3E}">
        <p14:creationId xmlns:p14="http://schemas.microsoft.com/office/powerpoint/2010/main" val="173150754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3067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8.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hyperlink" Target="http://waygook.org/index.php/topic,22140.0.html" TargetMode="Externa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gif"/><Relationship Id="rId7"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slide" Target="slide67.xml"/><Relationship Id="rId3" Type="http://schemas.openxmlformats.org/officeDocument/2006/relationships/image" Target="../media/image61.png"/><Relationship Id="rId7" Type="http://schemas.openxmlformats.org/officeDocument/2006/relationships/slide" Target="slide51.xml"/><Relationship Id="rId12" Type="http://schemas.openxmlformats.org/officeDocument/2006/relationships/slide" Target="slide65.xml"/><Relationship Id="rId17" Type="http://schemas.openxmlformats.org/officeDocument/2006/relationships/image" Target="../media/image63.svg"/><Relationship Id="rId2" Type="http://schemas.openxmlformats.org/officeDocument/2006/relationships/slide" Target="slide43.xml"/><Relationship Id="rId16" Type="http://schemas.openxmlformats.org/officeDocument/2006/relationships/image" Target="../media/image62.png"/><Relationship Id="rId1" Type="http://schemas.openxmlformats.org/officeDocument/2006/relationships/slideLayout" Target="../slideLayouts/slideLayout45.xml"/><Relationship Id="rId6" Type="http://schemas.openxmlformats.org/officeDocument/2006/relationships/slide" Target="slide49.xml"/><Relationship Id="rId11" Type="http://schemas.openxmlformats.org/officeDocument/2006/relationships/slide" Target="slide63.xml"/><Relationship Id="rId5" Type="http://schemas.openxmlformats.org/officeDocument/2006/relationships/slide" Target="slide47.xml"/><Relationship Id="rId15" Type="http://schemas.openxmlformats.org/officeDocument/2006/relationships/image" Target="../media/image46.png"/><Relationship Id="rId10" Type="http://schemas.openxmlformats.org/officeDocument/2006/relationships/slide" Target="slide61.xml"/><Relationship Id="rId4" Type="http://schemas.openxmlformats.org/officeDocument/2006/relationships/slide" Target="slide45.xml"/><Relationship Id="rId9" Type="http://schemas.openxmlformats.org/officeDocument/2006/relationships/slide" Target="slide55.xml"/><Relationship Id="rId14" Type="http://schemas.openxmlformats.org/officeDocument/2006/relationships/slide" Target="slide69.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44.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 Target="slide42.xml"/><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4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gif"/></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4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slide" Target="slide42.xml"/><Relationship Id="rId12" Type="http://schemas.openxmlformats.org/officeDocument/2006/relationships/image" Target="../media/image76.png"/><Relationship Id="rId2" Type="http://schemas.openxmlformats.org/officeDocument/2006/relationships/audio" Target="../media/audio6.wav"/><Relationship Id="rId16" Type="http://schemas.openxmlformats.org/officeDocument/2006/relationships/image" Target="../media/image80.png"/><Relationship Id="rId1" Type="http://schemas.openxmlformats.org/officeDocument/2006/relationships/slideLayout" Target="../slideLayouts/slideLayout47.xml"/><Relationship Id="rId6" Type="http://schemas.openxmlformats.org/officeDocument/2006/relationships/image" Target="../media/image72.jpeg"/><Relationship Id="rId11" Type="http://schemas.openxmlformats.org/officeDocument/2006/relationships/image" Target="../media/image46.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5.jpeg"/><Relationship Id="rId4" Type="http://schemas.openxmlformats.org/officeDocument/2006/relationships/image" Target="../media/image70.jpeg"/><Relationship Id="rId9" Type="http://schemas.openxmlformats.org/officeDocument/2006/relationships/image" Target="../media/image74.png"/><Relationship Id="rId1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42.xml"/><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50.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42.xml"/><Relationship Id="rId5" Type="http://schemas.openxmlformats.org/officeDocument/2006/relationships/image" Target="../media/image67.png"/><Relationship Id="rId4" Type="http://schemas.openxmlformats.org/officeDocument/2006/relationships/image" Target="../media/image66.gif"/></Relationships>
</file>

<file path=ppt/slides/_rels/slide51.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5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5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54.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5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56.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image" Target="../media/image86.jpeg"/><Relationship Id="rId2" Type="http://schemas.openxmlformats.org/officeDocument/2006/relationships/audio" Target="../media/audio7.wav"/><Relationship Id="rId1" Type="http://schemas.openxmlformats.org/officeDocument/2006/relationships/slideLayout" Target="../slideLayouts/slideLayout48.xml"/><Relationship Id="rId6" Type="http://schemas.openxmlformats.org/officeDocument/2006/relationships/slide" Target="slide59.xml"/><Relationship Id="rId11"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slide" Target="slide57.xml"/><Relationship Id="rId4" Type="http://schemas.openxmlformats.org/officeDocument/2006/relationships/slide" Target="slide58.xml"/><Relationship Id="rId9" Type="http://schemas.openxmlformats.org/officeDocument/2006/relationships/image" Target="../media/image84.png"/></Relationships>
</file>

<file path=ppt/slides/_rels/slide57.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68.png"/><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48.xml"/><Relationship Id="rId6" Type="http://schemas.openxmlformats.org/officeDocument/2006/relationships/image" Target="../media/image88.png"/><Relationship Id="rId5" Type="http://schemas.openxmlformats.org/officeDocument/2006/relationships/image" Target="../media/image85.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9.png"/><Relationship Id="rId1" Type="http://schemas.openxmlformats.org/officeDocument/2006/relationships/slideLayout" Target="../slideLayouts/slideLayout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6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6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64.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gif"/></Relationships>
</file>

<file path=ppt/slides/_rels/slide6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 Target="slide42.xml"/><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66.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42.xml"/><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gif"/></Relationships>
</file>

<file path=ppt/slides/_rels/slide6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 Target="slide42.xml"/><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68.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96.png"/><Relationship Id="rId3" Type="http://schemas.openxmlformats.org/officeDocument/2006/relationships/image" Target="../media/image44.pn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audio" Target="../media/audio8.wav"/><Relationship Id="rId16" Type="http://schemas.openxmlformats.org/officeDocument/2006/relationships/slide" Target="slide42.xml"/><Relationship Id="rId1" Type="http://schemas.openxmlformats.org/officeDocument/2006/relationships/slideLayout" Target="../slideLayouts/slideLayout51.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59.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45.png"/><Relationship Id="rId9" Type="http://schemas.openxmlformats.org/officeDocument/2006/relationships/image" Target="../media/image92.png"/><Relationship Id="rId1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slide" Target="slide70.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42.xml"/><Relationship Id="rId5" Type="http://schemas.openxmlformats.org/officeDocument/2006/relationships/image" Target="../media/image67.png"/><Relationship Id="rId4" Type="http://schemas.openxmlformats.org/officeDocument/2006/relationships/image" Target="../media/image66.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340715" y="1029375"/>
            <a:ext cx="8713887" cy="15420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4">
                    <a:lumMod val="50000"/>
                  </a:schemeClr>
                </a:solidFill>
              </a:rPr>
              <a:t>UNIT 4</a:t>
            </a:r>
            <a:r>
              <a:rPr lang="en" sz="6000" dirty="0">
                <a:solidFill>
                  <a:schemeClr val="lt1"/>
                </a:solidFill>
              </a:rPr>
              <a:t>:</a:t>
            </a:r>
            <a:br>
              <a:rPr lang="en" sz="6000" dirty="0">
                <a:solidFill>
                  <a:schemeClr val="lt1"/>
                </a:solidFill>
              </a:rPr>
            </a:br>
            <a:r>
              <a:rPr lang="en" sz="6000" dirty="0">
                <a:solidFill>
                  <a:schemeClr val="lt1"/>
                </a:solidFill>
              </a:rPr>
              <a:t>My birthday party</a:t>
            </a:r>
            <a:endParaRPr sz="6000" dirty="0">
              <a:solidFill>
                <a:schemeClr val="lt1"/>
              </a:solidFill>
            </a:endParaRPr>
          </a:p>
        </p:txBody>
      </p:sp>
      <p:sp>
        <p:nvSpPr>
          <p:cNvPr id="2503" name="Google Shape;2503;p41"/>
          <p:cNvSpPr txBox="1">
            <a:spLocks noGrp="1"/>
          </p:cNvSpPr>
          <p:nvPr>
            <p:ph type="subTitle" idx="1"/>
          </p:nvPr>
        </p:nvSpPr>
        <p:spPr>
          <a:xfrm>
            <a:off x="2587165" y="2512823"/>
            <a:ext cx="3898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t>Lesson 1 – Period 1</a:t>
            </a:r>
            <a:endParaRPr sz="2800" b="1" dirty="0"/>
          </a:p>
        </p:txBody>
      </p:sp>
      <p:sp>
        <p:nvSpPr>
          <p:cNvPr id="2504" name="Google Shape;2504;p41"/>
          <p:cNvSpPr/>
          <p:nvPr/>
        </p:nvSpPr>
        <p:spPr>
          <a:xfrm rot="10800000">
            <a:off x="3794446" y="2946177"/>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5" name="Google Shape;2505;p41"/>
          <p:cNvGrpSpPr/>
          <p:nvPr/>
        </p:nvGrpSpPr>
        <p:grpSpPr>
          <a:xfrm>
            <a:off x="7354448" y="2439913"/>
            <a:ext cx="1918307" cy="2376248"/>
            <a:chOff x="1652450" y="2386825"/>
            <a:chExt cx="1066200" cy="1320725"/>
          </a:xfrm>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7" name="Google Shape;2647;p41"/>
          <p:cNvGrpSpPr/>
          <p:nvPr/>
        </p:nvGrpSpPr>
        <p:grpSpPr>
          <a:xfrm flipH="1">
            <a:off x="-34650" y="1988426"/>
            <a:ext cx="2086802" cy="2520949"/>
            <a:chOff x="1856550" y="593100"/>
            <a:chExt cx="1159850" cy="1401150"/>
          </a:xfrm>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A73D436B-A746-A888-EE43-D740A6517AAD}"/>
              </a:ext>
            </a:extLst>
          </p:cNvPr>
          <p:cNvSpPr/>
          <p:nvPr/>
        </p:nvSpPr>
        <p:spPr>
          <a:xfrm>
            <a:off x="1809071" y="208722"/>
            <a:ext cx="6227987" cy="523220"/>
          </a:xfrm>
          <a:prstGeom prst="rect">
            <a:avLst/>
          </a:prstGeom>
          <a:noFill/>
        </p:spPr>
        <p:txBody>
          <a:bodyPr wrap="none" lIns="91440" tIns="45720" rIns="91440" bIns="45720">
            <a:spAutoFit/>
          </a:bodyPr>
          <a:lstStyle/>
          <a:p>
            <a:pPr algn="ctr"/>
            <a:r>
              <a:rPr lang="en-US" sz="2800" b="0" cap="none" spc="0" dirty="0">
                <a:ln w="0"/>
                <a:solidFill>
                  <a:schemeClr val="accent2">
                    <a:lumMod val="50000"/>
                  </a:schemeClr>
                </a:solidFill>
                <a:effectLst/>
              </a:rPr>
              <a:t>QUANG TRUNG PRIMARY SCHOOL</a:t>
            </a:r>
          </a:p>
        </p:txBody>
      </p:sp>
      <p:sp>
        <p:nvSpPr>
          <p:cNvPr id="10" name="TextBox 9">
            <a:extLst>
              <a:ext uri="{FF2B5EF4-FFF2-40B4-BE49-F238E27FC236}">
                <a16:creationId xmlns:a16="http://schemas.microsoft.com/office/drawing/2014/main" id="{C84E19CC-D54D-94AE-D5DF-9CC5B312F787}"/>
              </a:ext>
            </a:extLst>
          </p:cNvPr>
          <p:cNvSpPr txBox="1"/>
          <p:nvPr/>
        </p:nvSpPr>
        <p:spPr>
          <a:xfrm>
            <a:off x="3748044" y="3383447"/>
            <a:ext cx="3757314" cy="338554"/>
          </a:xfrm>
          <a:prstGeom prst="rect">
            <a:avLst/>
          </a:prstGeom>
          <a:noFill/>
        </p:spPr>
        <p:txBody>
          <a:bodyPr wrap="square" rtlCol="0">
            <a:spAutoFit/>
          </a:bodyPr>
          <a:lstStyle/>
          <a:p>
            <a:r>
              <a:rPr lang="en-US" sz="1600" dirty="0">
                <a:solidFill>
                  <a:srgbClr val="0070C0"/>
                </a:solidFill>
                <a:latin typeface=".VnBodoni" panose="020B7200000000000000" pitchFamily="34" charset="0"/>
                <a:cs typeface="Times New Roman" panose="02020603050405020304" pitchFamily="18" charset="0"/>
              </a:rPr>
              <a:t>Teacher: Bui </a:t>
            </a:r>
            <a:r>
              <a:rPr lang="en-US" sz="1600" dirty="0" err="1">
                <a:solidFill>
                  <a:srgbClr val="0070C0"/>
                </a:solidFill>
                <a:latin typeface=".VnBodoni" panose="020B7200000000000000" pitchFamily="34" charset="0"/>
                <a:cs typeface="Times New Roman" panose="02020603050405020304" pitchFamily="18" charset="0"/>
              </a:rPr>
              <a:t>Thi</a:t>
            </a:r>
            <a:r>
              <a:rPr lang="en-US" sz="1600" dirty="0">
                <a:solidFill>
                  <a:srgbClr val="0070C0"/>
                </a:solidFill>
                <a:latin typeface=".VnBodoni" panose="020B7200000000000000" pitchFamily="34" charset="0"/>
                <a:cs typeface="Times New Roman" panose="02020603050405020304" pitchFamily="18" charset="0"/>
              </a:rPr>
              <a:t> Minh Ngoc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s a y u T h r d</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Thursday</a:t>
            </a:r>
          </a:p>
        </p:txBody>
      </p:sp>
      <p:sp>
        <p:nvSpPr>
          <p:cNvPr id="7" name="Google Shape;2737;p42">
            <a:extLst>
              <a:ext uri="{FF2B5EF4-FFF2-40B4-BE49-F238E27FC236}">
                <a16:creationId xmlns:a16="http://schemas.microsoft.com/office/drawing/2014/main" id="{5557A46D-64D5-293C-C9D5-2A031CEC5C65}"/>
              </a:ext>
            </a:extLst>
          </p:cNvPr>
          <p:cNvSpPr txBox="1">
            <a:spLocks/>
          </p:cNvSpPr>
          <p:nvPr/>
        </p:nvSpPr>
        <p:spPr>
          <a:xfrm>
            <a:off x="3011417" y="990288"/>
            <a:ext cx="172338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endParaRPr lang="en-US" sz="8000" dirty="0">
              <a:solidFill>
                <a:srgbClr val="FF0000"/>
              </a:solidFill>
            </a:endParaRP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200969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S n a y d u </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Sunday</a:t>
            </a: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9855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45"/>
          <p:cNvSpPr/>
          <p:nvPr/>
        </p:nvSpPr>
        <p:spPr>
          <a:xfrm>
            <a:off x="630648" y="750024"/>
            <a:ext cx="1235592" cy="121535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5"/>
          <p:cNvSpPr txBox="1">
            <a:spLocks noGrp="1"/>
          </p:cNvSpPr>
          <p:nvPr>
            <p:ph type="title"/>
          </p:nvPr>
        </p:nvSpPr>
        <p:spPr>
          <a:xfrm>
            <a:off x="719999" y="2145750"/>
            <a:ext cx="4919901" cy="16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t>Activity 1</a:t>
            </a:r>
            <a:endParaRPr sz="6000" dirty="0"/>
          </a:p>
        </p:txBody>
      </p:sp>
      <p:sp>
        <p:nvSpPr>
          <p:cNvPr id="2891" name="Google Shape;2891;p45"/>
          <p:cNvSpPr txBox="1">
            <a:spLocks noGrp="1"/>
          </p:cNvSpPr>
          <p:nvPr>
            <p:ph type="title" idx="2"/>
          </p:nvPr>
        </p:nvSpPr>
        <p:spPr>
          <a:xfrm>
            <a:off x="568865" y="818942"/>
            <a:ext cx="1359157" cy="106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500"/>
              <a:t>02</a:t>
            </a:r>
            <a:endParaRPr sz="7500" dirty="0"/>
          </a:p>
        </p:txBody>
      </p:sp>
      <p:grpSp>
        <p:nvGrpSpPr>
          <p:cNvPr id="2893" name="Google Shape;2893;p45"/>
          <p:cNvGrpSpPr/>
          <p:nvPr/>
        </p:nvGrpSpPr>
        <p:grpSpPr>
          <a:xfrm>
            <a:off x="4194880" y="328742"/>
            <a:ext cx="1950496" cy="1407113"/>
            <a:chOff x="4194880" y="328742"/>
            <a:chExt cx="1950496" cy="1407113"/>
          </a:xfrm>
        </p:grpSpPr>
        <p:grpSp>
          <p:nvGrpSpPr>
            <p:cNvPr id="2894" name="Google Shape;2894;p45"/>
            <p:cNvGrpSpPr/>
            <p:nvPr/>
          </p:nvGrpSpPr>
          <p:grpSpPr>
            <a:xfrm>
              <a:off x="4535507" y="468428"/>
              <a:ext cx="1249308" cy="1267427"/>
              <a:chOff x="6966450" y="1476750"/>
              <a:chExt cx="415425" cy="421450"/>
            </a:xfrm>
          </p:grpSpPr>
          <p:sp>
            <p:nvSpPr>
              <p:cNvPr id="2895" name="Google Shape;2895;p45"/>
              <p:cNvSpPr/>
              <p:nvPr/>
            </p:nvSpPr>
            <p:spPr>
              <a:xfrm>
                <a:off x="6966450" y="1476750"/>
                <a:ext cx="415425" cy="421450"/>
              </a:xfrm>
              <a:custGeom>
                <a:avLst/>
                <a:gdLst/>
                <a:ahLst/>
                <a:cxnLst/>
                <a:rect l="l" t="t" r="r" b="b"/>
                <a:pathLst>
                  <a:path w="16617" h="16858" extrusionOk="0">
                    <a:moveTo>
                      <a:pt x="8021" y="1"/>
                    </a:moveTo>
                    <a:lnTo>
                      <a:pt x="7252" y="49"/>
                    </a:lnTo>
                    <a:lnTo>
                      <a:pt x="6532" y="193"/>
                    </a:lnTo>
                    <a:lnTo>
                      <a:pt x="5859" y="337"/>
                    </a:lnTo>
                    <a:lnTo>
                      <a:pt x="5235" y="481"/>
                    </a:lnTo>
                    <a:lnTo>
                      <a:pt x="4659" y="721"/>
                    </a:lnTo>
                    <a:lnTo>
                      <a:pt x="4130" y="961"/>
                    </a:lnTo>
                    <a:lnTo>
                      <a:pt x="3650" y="1249"/>
                    </a:lnTo>
                    <a:lnTo>
                      <a:pt x="3170" y="1537"/>
                    </a:lnTo>
                    <a:lnTo>
                      <a:pt x="2786" y="1874"/>
                    </a:lnTo>
                    <a:lnTo>
                      <a:pt x="2402" y="2210"/>
                    </a:lnTo>
                    <a:lnTo>
                      <a:pt x="2065" y="2594"/>
                    </a:lnTo>
                    <a:lnTo>
                      <a:pt x="1729" y="2930"/>
                    </a:lnTo>
                    <a:lnTo>
                      <a:pt x="1489" y="3314"/>
                    </a:lnTo>
                    <a:lnTo>
                      <a:pt x="1201" y="3747"/>
                    </a:lnTo>
                    <a:lnTo>
                      <a:pt x="817" y="4515"/>
                    </a:lnTo>
                    <a:lnTo>
                      <a:pt x="529" y="5331"/>
                    </a:lnTo>
                    <a:lnTo>
                      <a:pt x="288" y="6052"/>
                    </a:lnTo>
                    <a:lnTo>
                      <a:pt x="144" y="6772"/>
                    </a:lnTo>
                    <a:lnTo>
                      <a:pt x="48" y="7396"/>
                    </a:lnTo>
                    <a:lnTo>
                      <a:pt x="0" y="8357"/>
                    </a:lnTo>
                    <a:lnTo>
                      <a:pt x="0" y="8741"/>
                    </a:lnTo>
                    <a:lnTo>
                      <a:pt x="48" y="9654"/>
                    </a:lnTo>
                    <a:lnTo>
                      <a:pt x="192" y="10614"/>
                    </a:lnTo>
                    <a:lnTo>
                      <a:pt x="433" y="11479"/>
                    </a:lnTo>
                    <a:lnTo>
                      <a:pt x="769" y="12343"/>
                    </a:lnTo>
                    <a:lnTo>
                      <a:pt x="1201" y="13159"/>
                    </a:lnTo>
                    <a:lnTo>
                      <a:pt x="1681" y="13928"/>
                    </a:lnTo>
                    <a:lnTo>
                      <a:pt x="2306" y="14600"/>
                    </a:lnTo>
                    <a:lnTo>
                      <a:pt x="2978" y="15225"/>
                    </a:lnTo>
                    <a:lnTo>
                      <a:pt x="3314" y="15513"/>
                    </a:lnTo>
                    <a:lnTo>
                      <a:pt x="3698" y="15753"/>
                    </a:lnTo>
                    <a:lnTo>
                      <a:pt x="4130" y="15993"/>
                    </a:lnTo>
                    <a:lnTo>
                      <a:pt x="4563" y="16185"/>
                    </a:lnTo>
                    <a:lnTo>
                      <a:pt x="4995" y="16377"/>
                    </a:lnTo>
                    <a:lnTo>
                      <a:pt x="5475" y="16521"/>
                    </a:lnTo>
                    <a:lnTo>
                      <a:pt x="5955" y="16665"/>
                    </a:lnTo>
                    <a:lnTo>
                      <a:pt x="6436" y="16761"/>
                    </a:lnTo>
                    <a:lnTo>
                      <a:pt x="6964" y="16809"/>
                    </a:lnTo>
                    <a:lnTo>
                      <a:pt x="7540" y="16857"/>
                    </a:lnTo>
                    <a:lnTo>
                      <a:pt x="8069" y="16857"/>
                    </a:lnTo>
                    <a:lnTo>
                      <a:pt x="8645" y="16809"/>
                    </a:lnTo>
                    <a:lnTo>
                      <a:pt x="9269" y="16761"/>
                    </a:lnTo>
                    <a:lnTo>
                      <a:pt x="9893" y="16665"/>
                    </a:lnTo>
                    <a:lnTo>
                      <a:pt x="10518" y="16521"/>
                    </a:lnTo>
                    <a:lnTo>
                      <a:pt x="11142" y="16329"/>
                    </a:lnTo>
                    <a:lnTo>
                      <a:pt x="11959" y="16089"/>
                    </a:lnTo>
                    <a:lnTo>
                      <a:pt x="12679" y="15753"/>
                    </a:lnTo>
                    <a:lnTo>
                      <a:pt x="13303" y="15369"/>
                    </a:lnTo>
                    <a:lnTo>
                      <a:pt x="13928" y="14888"/>
                    </a:lnTo>
                    <a:lnTo>
                      <a:pt x="14456" y="14408"/>
                    </a:lnTo>
                    <a:lnTo>
                      <a:pt x="14936" y="13880"/>
                    </a:lnTo>
                    <a:lnTo>
                      <a:pt x="15320" y="13255"/>
                    </a:lnTo>
                    <a:lnTo>
                      <a:pt x="15705" y="12679"/>
                    </a:lnTo>
                    <a:lnTo>
                      <a:pt x="15993" y="12007"/>
                    </a:lnTo>
                    <a:lnTo>
                      <a:pt x="16233" y="11334"/>
                    </a:lnTo>
                    <a:lnTo>
                      <a:pt x="16425" y="10662"/>
                    </a:lnTo>
                    <a:lnTo>
                      <a:pt x="16521" y="9942"/>
                    </a:lnTo>
                    <a:lnTo>
                      <a:pt x="16569" y="9221"/>
                    </a:lnTo>
                    <a:lnTo>
                      <a:pt x="16617" y="8501"/>
                    </a:lnTo>
                    <a:lnTo>
                      <a:pt x="16569" y="7781"/>
                    </a:lnTo>
                    <a:lnTo>
                      <a:pt x="16473" y="7060"/>
                    </a:lnTo>
                    <a:lnTo>
                      <a:pt x="16281" y="6340"/>
                    </a:lnTo>
                    <a:lnTo>
                      <a:pt x="16089" y="5619"/>
                    </a:lnTo>
                    <a:lnTo>
                      <a:pt x="15849" y="4947"/>
                    </a:lnTo>
                    <a:lnTo>
                      <a:pt x="15512" y="4275"/>
                    </a:lnTo>
                    <a:lnTo>
                      <a:pt x="15176" y="3650"/>
                    </a:lnTo>
                    <a:lnTo>
                      <a:pt x="14744" y="3074"/>
                    </a:lnTo>
                    <a:lnTo>
                      <a:pt x="14312" y="2498"/>
                    </a:lnTo>
                    <a:lnTo>
                      <a:pt x="13784" y="2018"/>
                    </a:lnTo>
                    <a:lnTo>
                      <a:pt x="13207" y="1537"/>
                    </a:lnTo>
                    <a:lnTo>
                      <a:pt x="12631" y="1105"/>
                    </a:lnTo>
                    <a:lnTo>
                      <a:pt x="11959" y="769"/>
                    </a:lnTo>
                    <a:lnTo>
                      <a:pt x="11286" y="481"/>
                    </a:lnTo>
                    <a:lnTo>
                      <a:pt x="10518" y="241"/>
                    </a:lnTo>
                    <a:lnTo>
                      <a:pt x="9749" y="97"/>
                    </a:lnTo>
                    <a:lnTo>
                      <a:pt x="8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5"/>
              <p:cNvSpPr/>
              <p:nvPr/>
            </p:nvSpPr>
            <p:spPr>
              <a:xfrm>
                <a:off x="6966450" y="1476750"/>
                <a:ext cx="415425" cy="421450"/>
              </a:xfrm>
              <a:custGeom>
                <a:avLst/>
                <a:gdLst/>
                <a:ahLst/>
                <a:cxnLst/>
                <a:rect l="l" t="t" r="r" b="b"/>
                <a:pathLst>
                  <a:path w="16617" h="16858" fill="none" extrusionOk="0">
                    <a:moveTo>
                      <a:pt x="0" y="8741"/>
                    </a:moveTo>
                    <a:lnTo>
                      <a:pt x="0" y="8741"/>
                    </a:lnTo>
                    <a:lnTo>
                      <a:pt x="0" y="8357"/>
                    </a:lnTo>
                    <a:lnTo>
                      <a:pt x="48" y="7396"/>
                    </a:lnTo>
                    <a:lnTo>
                      <a:pt x="144" y="6772"/>
                    </a:lnTo>
                    <a:lnTo>
                      <a:pt x="288" y="6052"/>
                    </a:lnTo>
                    <a:lnTo>
                      <a:pt x="529" y="5331"/>
                    </a:lnTo>
                    <a:lnTo>
                      <a:pt x="817" y="4515"/>
                    </a:lnTo>
                    <a:lnTo>
                      <a:pt x="1201" y="3747"/>
                    </a:lnTo>
                    <a:lnTo>
                      <a:pt x="1489" y="3314"/>
                    </a:lnTo>
                    <a:lnTo>
                      <a:pt x="1729" y="2930"/>
                    </a:lnTo>
                    <a:lnTo>
                      <a:pt x="2065" y="2594"/>
                    </a:lnTo>
                    <a:lnTo>
                      <a:pt x="2402" y="2210"/>
                    </a:lnTo>
                    <a:lnTo>
                      <a:pt x="2786" y="1874"/>
                    </a:lnTo>
                    <a:lnTo>
                      <a:pt x="3170" y="1537"/>
                    </a:lnTo>
                    <a:lnTo>
                      <a:pt x="3650" y="1249"/>
                    </a:lnTo>
                    <a:lnTo>
                      <a:pt x="4130" y="961"/>
                    </a:lnTo>
                    <a:lnTo>
                      <a:pt x="4659" y="721"/>
                    </a:lnTo>
                    <a:lnTo>
                      <a:pt x="5235" y="481"/>
                    </a:lnTo>
                    <a:lnTo>
                      <a:pt x="5859" y="337"/>
                    </a:lnTo>
                    <a:lnTo>
                      <a:pt x="6532" y="193"/>
                    </a:lnTo>
                    <a:lnTo>
                      <a:pt x="7252" y="49"/>
                    </a:lnTo>
                    <a:lnTo>
                      <a:pt x="8021" y="1"/>
                    </a:lnTo>
                    <a:lnTo>
                      <a:pt x="8021" y="1"/>
                    </a:lnTo>
                    <a:lnTo>
                      <a:pt x="8933" y="1"/>
                    </a:lnTo>
                    <a:lnTo>
                      <a:pt x="9749" y="97"/>
                    </a:lnTo>
                    <a:lnTo>
                      <a:pt x="10518" y="241"/>
                    </a:lnTo>
                    <a:lnTo>
                      <a:pt x="11286" y="481"/>
                    </a:lnTo>
                    <a:lnTo>
                      <a:pt x="11959" y="769"/>
                    </a:lnTo>
                    <a:lnTo>
                      <a:pt x="12631" y="1105"/>
                    </a:lnTo>
                    <a:lnTo>
                      <a:pt x="13207" y="1537"/>
                    </a:lnTo>
                    <a:lnTo>
                      <a:pt x="13784" y="2018"/>
                    </a:lnTo>
                    <a:lnTo>
                      <a:pt x="14312" y="2498"/>
                    </a:lnTo>
                    <a:lnTo>
                      <a:pt x="14744" y="3074"/>
                    </a:lnTo>
                    <a:lnTo>
                      <a:pt x="15176" y="3650"/>
                    </a:lnTo>
                    <a:lnTo>
                      <a:pt x="15512" y="4275"/>
                    </a:lnTo>
                    <a:lnTo>
                      <a:pt x="15849" y="4947"/>
                    </a:lnTo>
                    <a:lnTo>
                      <a:pt x="16089" y="5619"/>
                    </a:lnTo>
                    <a:lnTo>
                      <a:pt x="16281" y="6340"/>
                    </a:lnTo>
                    <a:lnTo>
                      <a:pt x="16473" y="7060"/>
                    </a:lnTo>
                    <a:lnTo>
                      <a:pt x="16569" y="7781"/>
                    </a:lnTo>
                    <a:lnTo>
                      <a:pt x="16617" y="8501"/>
                    </a:lnTo>
                    <a:lnTo>
                      <a:pt x="16569" y="9221"/>
                    </a:lnTo>
                    <a:lnTo>
                      <a:pt x="16521" y="9942"/>
                    </a:lnTo>
                    <a:lnTo>
                      <a:pt x="16425" y="10662"/>
                    </a:lnTo>
                    <a:lnTo>
                      <a:pt x="16233" y="11334"/>
                    </a:lnTo>
                    <a:lnTo>
                      <a:pt x="15993" y="12007"/>
                    </a:lnTo>
                    <a:lnTo>
                      <a:pt x="15705" y="12679"/>
                    </a:lnTo>
                    <a:lnTo>
                      <a:pt x="15320" y="13255"/>
                    </a:lnTo>
                    <a:lnTo>
                      <a:pt x="14936" y="13880"/>
                    </a:lnTo>
                    <a:lnTo>
                      <a:pt x="14456" y="14408"/>
                    </a:lnTo>
                    <a:lnTo>
                      <a:pt x="13928" y="14888"/>
                    </a:lnTo>
                    <a:lnTo>
                      <a:pt x="13303" y="15369"/>
                    </a:lnTo>
                    <a:lnTo>
                      <a:pt x="12679" y="15753"/>
                    </a:lnTo>
                    <a:lnTo>
                      <a:pt x="11959" y="16089"/>
                    </a:lnTo>
                    <a:lnTo>
                      <a:pt x="11142" y="16329"/>
                    </a:lnTo>
                    <a:lnTo>
                      <a:pt x="11142" y="16329"/>
                    </a:lnTo>
                    <a:lnTo>
                      <a:pt x="10518" y="16521"/>
                    </a:lnTo>
                    <a:lnTo>
                      <a:pt x="9893" y="16665"/>
                    </a:lnTo>
                    <a:lnTo>
                      <a:pt x="9269" y="16761"/>
                    </a:lnTo>
                    <a:lnTo>
                      <a:pt x="8645" y="16809"/>
                    </a:lnTo>
                    <a:lnTo>
                      <a:pt x="8069" y="16857"/>
                    </a:lnTo>
                    <a:lnTo>
                      <a:pt x="7540" y="16857"/>
                    </a:lnTo>
                    <a:lnTo>
                      <a:pt x="6964" y="16809"/>
                    </a:lnTo>
                    <a:lnTo>
                      <a:pt x="6436" y="16761"/>
                    </a:lnTo>
                    <a:lnTo>
                      <a:pt x="5955" y="16665"/>
                    </a:lnTo>
                    <a:lnTo>
                      <a:pt x="5475" y="16521"/>
                    </a:lnTo>
                    <a:lnTo>
                      <a:pt x="4995" y="16377"/>
                    </a:lnTo>
                    <a:lnTo>
                      <a:pt x="4563" y="16185"/>
                    </a:lnTo>
                    <a:lnTo>
                      <a:pt x="4130" y="15993"/>
                    </a:lnTo>
                    <a:lnTo>
                      <a:pt x="3698" y="15753"/>
                    </a:lnTo>
                    <a:lnTo>
                      <a:pt x="3314" y="15513"/>
                    </a:lnTo>
                    <a:lnTo>
                      <a:pt x="2978" y="15225"/>
                    </a:lnTo>
                    <a:lnTo>
                      <a:pt x="2306" y="14600"/>
                    </a:lnTo>
                    <a:lnTo>
                      <a:pt x="1681" y="13928"/>
                    </a:lnTo>
                    <a:lnTo>
                      <a:pt x="1201" y="13159"/>
                    </a:lnTo>
                    <a:lnTo>
                      <a:pt x="769" y="12343"/>
                    </a:lnTo>
                    <a:lnTo>
                      <a:pt x="433" y="11479"/>
                    </a:lnTo>
                    <a:lnTo>
                      <a:pt x="192" y="10614"/>
                    </a:lnTo>
                    <a:lnTo>
                      <a:pt x="48" y="9654"/>
                    </a:lnTo>
                    <a:lnTo>
                      <a:pt x="0" y="87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5"/>
              <p:cNvSpPr/>
              <p:nvPr/>
            </p:nvSpPr>
            <p:spPr>
              <a:xfrm>
                <a:off x="6966450" y="1476750"/>
                <a:ext cx="283375" cy="421450"/>
              </a:xfrm>
              <a:custGeom>
                <a:avLst/>
                <a:gdLst/>
                <a:ahLst/>
                <a:cxnLst/>
                <a:rect l="l" t="t" r="r" b="b"/>
                <a:pathLst>
                  <a:path w="11335" h="16858" extrusionOk="0">
                    <a:moveTo>
                      <a:pt x="7876" y="16857"/>
                    </a:moveTo>
                    <a:lnTo>
                      <a:pt x="7876" y="16857"/>
                    </a:lnTo>
                    <a:lnTo>
                      <a:pt x="7876" y="16857"/>
                    </a:lnTo>
                    <a:lnTo>
                      <a:pt x="7876" y="16857"/>
                    </a:lnTo>
                    <a:lnTo>
                      <a:pt x="7876" y="16857"/>
                    </a:lnTo>
                    <a:lnTo>
                      <a:pt x="7876" y="16857"/>
                    </a:lnTo>
                    <a:close/>
                    <a:moveTo>
                      <a:pt x="11142" y="16329"/>
                    </a:moveTo>
                    <a:lnTo>
                      <a:pt x="11142" y="16329"/>
                    </a:lnTo>
                    <a:lnTo>
                      <a:pt x="10278" y="16569"/>
                    </a:lnTo>
                    <a:lnTo>
                      <a:pt x="9461" y="16713"/>
                    </a:lnTo>
                    <a:lnTo>
                      <a:pt x="8645" y="16809"/>
                    </a:lnTo>
                    <a:lnTo>
                      <a:pt x="7876" y="16857"/>
                    </a:lnTo>
                    <a:lnTo>
                      <a:pt x="7876" y="16857"/>
                    </a:lnTo>
                    <a:lnTo>
                      <a:pt x="8645" y="16809"/>
                    </a:lnTo>
                    <a:lnTo>
                      <a:pt x="9461" y="16713"/>
                    </a:lnTo>
                    <a:lnTo>
                      <a:pt x="10278" y="16569"/>
                    </a:lnTo>
                    <a:lnTo>
                      <a:pt x="11142" y="16329"/>
                    </a:lnTo>
                    <a:close/>
                    <a:moveTo>
                      <a:pt x="11286" y="16329"/>
                    </a:moveTo>
                    <a:lnTo>
                      <a:pt x="11286" y="16329"/>
                    </a:lnTo>
                    <a:lnTo>
                      <a:pt x="11142" y="16329"/>
                    </a:lnTo>
                    <a:lnTo>
                      <a:pt x="11142" y="16329"/>
                    </a:lnTo>
                    <a:lnTo>
                      <a:pt x="11286" y="16329"/>
                    </a:lnTo>
                    <a:close/>
                    <a:moveTo>
                      <a:pt x="11334" y="16281"/>
                    </a:moveTo>
                    <a:lnTo>
                      <a:pt x="11334" y="16281"/>
                    </a:lnTo>
                    <a:lnTo>
                      <a:pt x="11334" y="16281"/>
                    </a:lnTo>
                    <a:lnTo>
                      <a:pt x="11334" y="16281"/>
                    </a:lnTo>
                    <a:lnTo>
                      <a:pt x="11334" y="16281"/>
                    </a:lnTo>
                    <a:close/>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close/>
                    <a:moveTo>
                      <a:pt x="8501" y="1"/>
                    </a:moveTo>
                    <a:lnTo>
                      <a:pt x="8501" y="1"/>
                    </a:lnTo>
                    <a:lnTo>
                      <a:pt x="8501" y="1"/>
                    </a:lnTo>
                    <a:lnTo>
                      <a:pt x="8501" y="1"/>
                    </a:lnTo>
                    <a:lnTo>
                      <a:pt x="8501" y="1"/>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5"/>
              <p:cNvSpPr/>
              <p:nvPr/>
            </p:nvSpPr>
            <p:spPr>
              <a:xfrm>
                <a:off x="7163350" y="189817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5"/>
              <p:cNvSpPr/>
              <p:nvPr/>
            </p:nvSpPr>
            <p:spPr>
              <a:xfrm>
                <a:off x="7163350" y="1884975"/>
                <a:ext cx="81675" cy="13225"/>
              </a:xfrm>
              <a:custGeom>
                <a:avLst/>
                <a:gdLst/>
                <a:ahLst/>
                <a:cxnLst/>
                <a:rect l="l" t="t" r="r" b="b"/>
                <a:pathLst>
                  <a:path w="3267" h="529" fill="none" extrusionOk="0">
                    <a:moveTo>
                      <a:pt x="3266" y="0"/>
                    </a:moveTo>
                    <a:lnTo>
                      <a:pt x="3266" y="0"/>
                    </a:lnTo>
                    <a:lnTo>
                      <a:pt x="2402" y="240"/>
                    </a:lnTo>
                    <a:lnTo>
                      <a:pt x="1585" y="384"/>
                    </a:lnTo>
                    <a:lnTo>
                      <a:pt x="769" y="480"/>
                    </a:lnTo>
                    <a:lnTo>
                      <a:pt x="0" y="528"/>
                    </a:lnTo>
                    <a:lnTo>
                      <a:pt x="0" y="528"/>
                    </a:lnTo>
                    <a:lnTo>
                      <a:pt x="769" y="480"/>
                    </a:lnTo>
                    <a:lnTo>
                      <a:pt x="1585" y="384"/>
                    </a:lnTo>
                    <a:lnTo>
                      <a:pt x="2402" y="240"/>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5"/>
              <p:cNvSpPr/>
              <p:nvPr/>
            </p:nvSpPr>
            <p:spPr>
              <a:xfrm>
                <a:off x="7245000" y="1884975"/>
                <a:ext cx="3625" cy="25"/>
              </a:xfrm>
              <a:custGeom>
                <a:avLst/>
                <a:gdLst/>
                <a:ahLst/>
                <a:cxnLst/>
                <a:rect l="l" t="t" r="r" b="b"/>
                <a:pathLst>
                  <a:path w="145" h="1" fill="none" extrusionOk="0">
                    <a:moveTo>
                      <a:pt x="144" y="0"/>
                    </a:moveTo>
                    <a:lnTo>
                      <a:pt x="144" y="0"/>
                    </a:lnTo>
                    <a:lnTo>
                      <a:pt x="0" y="0"/>
                    </a:lnTo>
                    <a:lnTo>
                      <a:pt x="0" y="0"/>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5"/>
              <p:cNvSpPr/>
              <p:nvPr/>
            </p:nvSpPr>
            <p:spPr>
              <a:xfrm>
                <a:off x="7249800" y="18837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5"/>
              <p:cNvSpPr/>
              <p:nvPr/>
            </p:nvSpPr>
            <p:spPr>
              <a:xfrm>
                <a:off x="6966450" y="1476750"/>
                <a:ext cx="212525" cy="212525"/>
              </a:xfrm>
              <a:custGeom>
                <a:avLst/>
                <a:gdLst/>
                <a:ahLst/>
                <a:cxnLst/>
                <a:rect l="l" t="t" r="r" b="b"/>
                <a:pathLst>
                  <a:path w="8501" h="8501" fill="none" extrusionOk="0">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5"/>
              <p:cNvSpPr/>
              <p:nvPr/>
            </p:nvSpPr>
            <p:spPr>
              <a:xfrm>
                <a:off x="7178950" y="147675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5"/>
              <p:cNvSpPr/>
              <p:nvPr/>
            </p:nvSpPr>
            <p:spPr>
              <a:xfrm>
                <a:off x="6966450" y="1476750"/>
                <a:ext cx="415425" cy="421450"/>
              </a:xfrm>
              <a:custGeom>
                <a:avLst/>
                <a:gdLst/>
                <a:ahLst/>
                <a:cxnLst/>
                <a:rect l="l" t="t" r="r" b="b"/>
                <a:pathLst>
                  <a:path w="16617" h="16858" extrusionOk="0">
                    <a:moveTo>
                      <a:pt x="9797" y="865"/>
                    </a:moveTo>
                    <a:lnTo>
                      <a:pt x="10278" y="961"/>
                    </a:lnTo>
                    <a:lnTo>
                      <a:pt x="10758" y="1057"/>
                    </a:lnTo>
                    <a:lnTo>
                      <a:pt x="11238" y="1249"/>
                    </a:lnTo>
                    <a:lnTo>
                      <a:pt x="11670" y="1441"/>
                    </a:lnTo>
                    <a:lnTo>
                      <a:pt x="12055" y="1681"/>
                    </a:lnTo>
                    <a:lnTo>
                      <a:pt x="12439" y="1970"/>
                    </a:lnTo>
                    <a:lnTo>
                      <a:pt x="12775" y="2258"/>
                    </a:lnTo>
                    <a:lnTo>
                      <a:pt x="13111" y="2594"/>
                    </a:lnTo>
                    <a:lnTo>
                      <a:pt x="13351" y="2978"/>
                    </a:lnTo>
                    <a:lnTo>
                      <a:pt x="13639" y="3362"/>
                    </a:lnTo>
                    <a:lnTo>
                      <a:pt x="13832" y="3747"/>
                    </a:lnTo>
                    <a:lnTo>
                      <a:pt x="14024" y="4179"/>
                    </a:lnTo>
                    <a:lnTo>
                      <a:pt x="14168" y="4611"/>
                    </a:lnTo>
                    <a:lnTo>
                      <a:pt x="14312" y="5091"/>
                    </a:lnTo>
                    <a:lnTo>
                      <a:pt x="14408" y="5523"/>
                    </a:lnTo>
                    <a:lnTo>
                      <a:pt x="14456" y="6004"/>
                    </a:lnTo>
                    <a:lnTo>
                      <a:pt x="14456" y="6436"/>
                    </a:lnTo>
                    <a:lnTo>
                      <a:pt x="14456" y="6916"/>
                    </a:lnTo>
                    <a:lnTo>
                      <a:pt x="14408" y="7348"/>
                    </a:lnTo>
                    <a:lnTo>
                      <a:pt x="14312" y="7829"/>
                    </a:lnTo>
                    <a:lnTo>
                      <a:pt x="14216" y="8261"/>
                    </a:lnTo>
                    <a:lnTo>
                      <a:pt x="14024" y="8693"/>
                    </a:lnTo>
                    <a:lnTo>
                      <a:pt x="13880" y="9077"/>
                    </a:lnTo>
                    <a:lnTo>
                      <a:pt x="13639" y="9462"/>
                    </a:lnTo>
                    <a:lnTo>
                      <a:pt x="13351" y="9846"/>
                    </a:lnTo>
                    <a:lnTo>
                      <a:pt x="13063" y="10182"/>
                    </a:lnTo>
                    <a:lnTo>
                      <a:pt x="12727" y="10518"/>
                    </a:lnTo>
                    <a:lnTo>
                      <a:pt x="12343" y="10758"/>
                    </a:lnTo>
                    <a:lnTo>
                      <a:pt x="11911" y="11046"/>
                    </a:lnTo>
                    <a:lnTo>
                      <a:pt x="11478" y="11238"/>
                    </a:lnTo>
                    <a:lnTo>
                      <a:pt x="10950" y="11431"/>
                    </a:lnTo>
                    <a:lnTo>
                      <a:pt x="10374" y="11575"/>
                    </a:lnTo>
                    <a:lnTo>
                      <a:pt x="9845" y="11671"/>
                    </a:lnTo>
                    <a:lnTo>
                      <a:pt x="9317" y="11719"/>
                    </a:lnTo>
                    <a:lnTo>
                      <a:pt x="8261" y="11719"/>
                    </a:lnTo>
                    <a:lnTo>
                      <a:pt x="7684" y="11623"/>
                    </a:lnTo>
                    <a:lnTo>
                      <a:pt x="7156" y="11479"/>
                    </a:lnTo>
                    <a:lnTo>
                      <a:pt x="6676" y="11286"/>
                    </a:lnTo>
                    <a:lnTo>
                      <a:pt x="6244" y="11094"/>
                    </a:lnTo>
                    <a:lnTo>
                      <a:pt x="5811" y="10806"/>
                    </a:lnTo>
                    <a:lnTo>
                      <a:pt x="5427" y="10470"/>
                    </a:lnTo>
                    <a:lnTo>
                      <a:pt x="5091" y="10134"/>
                    </a:lnTo>
                    <a:lnTo>
                      <a:pt x="4803" y="9750"/>
                    </a:lnTo>
                    <a:lnTo>
                      <a:pt x="4515" y="9365"/>
                    </a:lnTo>
                    <a:lnTo>
                      <a:pt x="4275" y="8933"/>
                    </a:lnTo>
                    <a:lnTo>
                      <a:pt x="4082" y="8453"/>
                    </a:lnTo>
                    <a:lnTo>
                      <a:pt x="3938" y="7973"/>
                    </a:lnTo>
                    <a:lnTo>
                      <a:pt x="3842" y="7492"/>
                    </a:lnTo>
                    <a:lnTo>
                      <a:pt x="3746" y="7012"/>
                    </a:lnTo>
                    <a:lnTo>
                      <a:pt x="3746" y="6484"/>
                    </a:lnTo>
                    <a:lnTo>
                      <a:pt x="3746" y="6244"/>
                    </a:lnTo>
                    <a:lnTo>
                      <a:pt x="3794" y="5619"/>
                    </a:lnTo>
                    <a:lnTo>
                      <a:pt x="3842" y="5235"/>
                    </a:lnTo>
                    <a:lnTo>
                      <a:pt x="3938" y="4755"/>
                    </a:lnTo>
                    <a:lnTo>
                      <a:pt x="4082" y="4275"/>
                    </a:lnTo>
                    <a:lnTo>
                      <a:pt x="4275" y="3795"/>
                    </a:lnTo>
                    <a:lnTo>
                      <a:pt x="4515" y="3266"/>
                    </a:lnTo>
                    <a:lnTo>
                      <a:pt x="4851" y="2738"/>
                    </a:lnTo>
                    <a:lnTo>
                      <a:pt x="5283" y="2306"/>
                    </a:lnTo>
                    <a:lnTo>
                      <a:pt x="5811" y="1874"/>
                    </a:lnTo>
                    <a:lnTo>
                      <a:pt x="6436" y="1489"/>
                    </a:lnTo>
                    <a:lnTo>
                      <a:pt x="6772" y="1297"/>
                    </a:lnTo>
                    <a:lnTo>
                      <a:pt x="7156" y="1153"/>
                    </a:lnTo>
                    <a:lnTo>
                      <a:pt x="7540" y="1057"/>
                    </a:lnTo>
                    <a:lnTo>
                      <a:pt x="7972" y="961"/>
                    </a:lnTo>
                    <a:lnTo>
                      <a:pt x="8453" y="913"/>
                    </a:lnTo>
                    <a:lnTo>
                      <a:pt x="8933" y="865"/>
                    </a:lnTo>
                    <a:close/>
                    <a:moveTo>
                      <a:pt x="8021" y="1"/>
                    </a:move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8645" y="16809"/>
                    </a:lnTo>
                    <a:lnTo>
                      <a:pt x="9461" y="16713"/>
                    </a:lnTo>
                    <a:lnTo>
                      <a:pt x="10278" y="16569"/>
                    </a:lnTo>
                    <a:lnTo>
                      <a:pt x="11142" y="16329"/>
                    </a:lnTo>
                    <a:lnTo>
                      <a:pt x="11286" y="16329"/>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5"/>
              <p:cNvSpPr/>
              <p:nvPr/>
            </p:nvSpPr>
            <p:spPr>
              <a:xfrm>
                <a:off x="7060100" y="1498350"/>
                <a:ext cx="267750" cy="271375"/>
              </a:xfrm>
              <a:custGeom>
                <a:avLst/>
                <a:gdLst/>
                <a:ahLst/>
                <a:cxnLst/>
                <a:rect l="l" t="t" r="r" b="b"/>
                <a:pathLst>
                  <a:path w="10710" h="10855" fill="none" extrusionOk="0">
                    <a:moveTo>
                      <a:pt x="5091" y="10855"/>
                    </a:moveTo>
                    <a:lnTo>
                      <a:pt x="5091" y="10855"/>
                    </a:lnTo>
                    <a:lnTo>
                      <a:pt x="4515" y="10855"/>
                    </a:lnTo>
                    <a:lnTo>
                      <a:pt x="3938" y="10759"/>
                    </a:lnTo>
                    <a:lnTo>
                      <a:pt x="3410" y="10615"/>
                    </a:lnTo>
                    <a:lnTo>
                      <a:pt x="2930" y="10422"/>
                    </a:lnTo>
                    <a:lnTo>
                      <a:pt x="2498" y="10230"/>
                    </a:lnTo>
                    <a:lnTo>
                      <a:pt x="2065" y="9942"/>
                    </a:lnTo>
                    <a:lnTo>
                      <a:pt x="1681" y="9606"/>
                    </a:lnTo>
                    <a:lnTo>
                      <a:pt x="1345" y="9270"/>
                    </a:lnTo>
                    <a:lnTo>
                      <a:pt x="1057" y="8886"/>
                    </a:lnTo>
                    <a:lnTo>
                      <a:pt x="769" y="8501"/>
                    </a:lnTo>
                    <a:lnTo>
                      <a:pt x="529" y="8069"/>
                    </a:lnTo>
                    <a:lnTo>
                      <a:pt x="336" y="7589"/>
                    </a:lnTo>
                    <a:lnTo>
                      <a:pt x="192" y="7109"/>
                    </a:lnTo>
                    <a:lnTo>
                      <a:pt x="96" y="6628"/>
                    </a:lnTo>
                    <a:lnTo>
                      <a:pt x="0" y="6148"/>
                    </a:lnTo>
                    <a:lnTo>
                      <a:pt x="0" y="5620"/>
                    </a:lnTo>
                    <a:lnTo>
                      <a:pt x="0" y="5620"/>
                    </a:lnTo>
                    <a:lnTo>
                      <a:pt x="0" y="5380"/>
                    </a:lnTo>
                    <a:lnTo>
                      <a:pt x="48" y="4755"/>
                    </a:lnTo>
                    <a:lnTo>
                      <a:pt x="96" y="4371"/>
                    </a:lnTo>
                    <a:lnTo>
                      <a:pt x="192" y="3891"/>
                    </a:lnTo>
                    <a:lnTo>
                      <a:pt x="336" y="3411"/>
                    </a:lnTo>
                    <a:lnTo>
                      <a:pt x="529" y="2931"/>
                    </a:lnTo>
                    <a:lnTo>
                      <a:pt x="769" y="2402"/>
                    </a:lnTo>
                    <a:lnTo>
                      <a:pt x="1105" y="1874"/>
                    </a:lnTo>
                    <a:lnTo>
                      <a:pt x="1537" y="1442"/>
                    </a:lnTo>
                    <a:lnTo>
                      <a:pt x="2065" y="1010"/>
                    </a:lnTo>
                    <a:lnTo>
                      <a:pt x="2690" y="625"/>
                    </a:lnTo>
                    <a:lnTo>
                      <a:pt x="3026" y="433"/>
                    </a:lnTo>
                    <a:lnTo>
                      <a:pt x="3410" y="289"/>
                    </a:lnTo>
                    <a:lnTo>
                      <a:pt x="3794" y="193"/>
                    </a:lnTo>
                    <a:lnTo>
                      <a:pt x="4226" y="97"/>
                    </a:lnTo>
                    <a:lnTo>
                      <a:pt x="4707" y="49"/>
                    </a:lnTo>
                    <a:lnTo>
                      <a:pt x="5187" y="1"/>
                    </a:lnTo>
                    <a:lnTo>
                      <a:pt x="5187" y="1"/>
                    </a:lnTo>
                    <a:lnTo>
                      <a:pt x="5475" y="1"/>
                    </a:lnTo>
                    <a:lnTo>
                      <a:pt x="5475" y="1"/>
                    </a:lnTo>
                    <a:lnTo>
                      <a:pt x="6051" y="1"/>
                    </a:lnTo>
                    <a:lnTo>
                      <a:pt x="6532" y="97"/>
                    </a:lnTo>
                    <a:lnTo>
                      <a:pt x="7012" y="193"/>
                    </a:lnTo>
                    <a:lnTo>
                      <a:pt x="7492" y="385"/>
                    </a:lnTo>
                    <a:lnTo>
                      <a:pt x="7924" y="577"/>
                    </a:lnTo>
                    <a:lnTo>
                      <a:pt x="8309" y="817"/>
                    </a:lnTo>
                    <a:lnTo>
                      <a:pt x="8693" y="1106"/>
                    </a:lnTo>
                    <a:lnTo>
                      <a:pt x="9029" y="1394"/>
                    </a:lnTo>
                    <a:lnTo>
                      <a:pt x="9365" y="1730"/>
                    </a:lnTo>
                    <a:lnTo>
                      <a:pt x="9605" y="2114"/>
                    </a:lnTo>
                    <a:lnTo>
                      <a:pt x="9893" y="2498"/>
                    </a:lnTo>
                    <a:lnTo>
                      <a:pt x="10086" y="2883"/>
                    </a:lnTo>
                    <a:lnTo>
                      <a:pt x="10278" y="3315"/>
                    </a:lnTo>
                    <a:lnTo>
                      <a:pt x="10422" y="3747"/>
                    </a:lnTo>
                    <a:lnTo>
                      <a:pt x="10566" y="4227"/>
                    </a:lnTo>
                    <a:lnTo>
                      <a:pt x="10662" y="4659"/>
                    </a:lnTo>
                    <a:lnTo>
                      <a:pt x="10710" y="5140"/>
                    </a:lnTo>
                    <a:lnTo>
                      <a:pt x="10710" y="5572"/>
                    </a:lnTo>
                    <a:lnTo>
                      <a:pt x="10710" y="6052"/>
                    </a:lnTo>
                    <a:lnTo>
                      <a:pt x="10662" y="6484"/>
                    </a:lnTo>
                    <a:lnTo>
                      <a:pt x="10566" y="6965"/>
                    </a:lnTo>
                    <a:lnTo>
                      <a:pt x="10470" y="7397"/>
                    </a:lnTo>
                    <a:lnTo>
                      <a:pt x="10278" y="7829"/>
                    </a:lnTo>
                    <a:lnTo>
                      <a:pt x="10134" y="8213"/>
                    </a:lnTo>
                    <a:lnTo>
                      <a:pt x="9893" y="8598"/>
                    </a:lnTo>
                    <a:lnTo>
                      <a:pt x="9605" y="8982"/>
                    </a:lnTo>
                    <a:lnTo>
                      <a:pt x="9317" y="9318"/>
                    </a:lnTo>
                    <a:lnTo>
                      <a:pt x="8981" y="9654"/>
                    </a:lnTo>
                    <a:lnTo>
                      <a:pt x="8597" y="9894"/>
                    </a:lnTo>
                    <a:lnTo>
                      <a:pt x="8165" y="10182"/>
                    </a:lnTo>
                    <a:lnTo>
                      <a:pt x="7732" y="10374"/>
                    </a:lnTo>
                    <a:lnTo>
                      <a:pt x="7204" y="10567"/>
                    </a:lnTo>
                    <a:lnTo>
                      <a:pt x="7204" y="10567"/>
                    </a:lnTo>
                    <a:lnTo>
                      <a:pt x="6628" y="10711"/>
                    </a:lnTo>
                    <a:lnTo>
                      <a:pt x="6099" y="10807"/>
                    </a:lnTo>
                    <a:lnTo>
                      <a:pt x="5571" y="10855"/>
                    </a:lnTo>
                    <a:lnTo>
                      <a:pt x="5091" y="108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5"/>
              <p:cNvSpPr/>
              <p:nvPr/>
            </p:nvSpPr>
            <p:spPr>
              <a:xfrm>
                <a:off x="6966450" y="1476750"/>
                <a:ext cx="415425" cy="421450"/>
              </a:xfrm>
              <a:custGeom>
                <a:avLst/>
                <a:gdLst/>
                <a:ahLst/>
                <a:cxnLst/>
                <a:rect l="l" t="t" r="r" b="b"/>
                <a:pathLst>
                  <a:path w="16617" h="16858" fill="none" extrusionOk="0">
                    <a:moveTo>
                      <a:pt x="8501" y="1"/>
                    </a:moveTo>
                    <a:lnTo>
                      <a:pt x="8501" y="1"/>
                    </a:ln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874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7876" y="16857"/>
                    </a:lnTo>
                    <a:lnTo>
                      <a:pt x="7876" y="16857"/>
                    </a:lnTo>
                    <a:lnTo>
                      <a:pt x="7876" y="16857"/>
                    </a:lnTo>
                    <a:lnTo>
                      <a:pt x="7876" y="16857"/>
                    </a:lnTo>
                    <a:lnTo>
                      <a:pt x="7876" y="16857"/>
                    </a:lnTo>
                    <a:lnTo>
                      <a:pt x="8645" y="16809"/>
                    </a:lnTo>
                    <a:lnTo>
                      <a:pt x="9461" y="16713"/>
                    </a:lnTo>
                    <a:lnTo>
                      <a:pt x="10278" y="16569"/>
                    </a:lnTo>
                    <a:lnTo>
                      <a:pt x="11142" y="16329"/>
                    </a:lnTo>
                    <a:lnTo>
                      <a:pt x="11142" y="16329"/>
                    </a:lnTo>
                    <a:lnTo>
                      <a:pt x="11142" y="16329"/>
                    </a:lnTo>
                    <a:lnTo>
                      <a:pt x="11142" y="16329"/>
                    </a:lnTo>
                    <a:lnTo>
                      <a:pt x="11286" y="16329"/>
                    </a:lnTo>
                    <a:lnTo>
                      <a:pt x="11286" y="16329"/>
                    </a:lnTo>
                    <a:lnTo>
                      <a:pt x="11334" y="16281"/>
                    </a:lnTo>
                    <a:lnTo>
                      <a:pt x="11334" y="16281"/>
                    </a:lnTo>
                    <a:lnTo>
                      <a:pt x="11334" y="16281"/>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lnTo>
                      <a:pt x="850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5"/>
              <p:cNvSpPr/>
              <p:nvPr/>
            </p:nvSpPr>
            <p:spPr>
              <a:xfrm>
                <a:off x="7263000" y="1541575"/>
                <a:ext cx="78075" cy="20450"/>
              </a:xfrm>
              <a:custGeom>
                <a:avLst/>
                <a:gdLst/>
                <a:ahLst/>
                <a:cxnLst/>
                <a:rect l="l" t="t" r="r" b="b"/>
                <a:pathLst>
                  <a:path w="3123" h="818" extrusionOk="0">
                    <a:moveTo>
                      <a:pt x="721" y="1"/>
                    </a:moveTo>
                    <a:lnTo>
                      <a:pt x="1" y="289"/>
                    </a:lnTo>
                    <a:lnTo>
                      <a:pt x="961" y="337"/>
                    </a:lnTo>
                    <a:lnTo>
                      <a:pt x="1777" y="481"/>
                    </a:lnTo>
                    <a:lnTo>
                      <a:pt x="2546" y="625"/>
                    </a:lnTo>
                    <a:lnTo>
                      <a:pt x="3122" y="817"/>
                    </a:lnTo>
                    <a:lnTo>
                      <a:pt x="2882" y="481"/>
                    </a:lnTo>
                    <a:lnTo>
                      <a:pt x="2114" y="241"/>
                    </a:lnTo>
                    <a:lnTo>
                      <a:pt x="1393" y="145"/>
                    </a:lnTo>
                    <a:lnTo>
                      <a:pt x="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5"/>
              <p:cNvSpPr/>
              <p:nvPr/>
            </p:nvSpPr>
            <p:spPr>
              <a:xfrm>
                <a:off x="7195775" y="1643650"/>
                <a:ext cx="150100" cy="151300"/>
              </a:xfrm>
              <a:custGeom>
                <a:avLst/>
                <a:gdLst/>
                <a:ahLst/>
                <a:cxnLst/>
                <a:rect l="l" t="t" r="r" b="b"/>
                <a:pathLst>
                  <a:path w="6004" h="6052" extrusionOk="0">
                    <a:moveTo>
                      <a:pt x="2738" y="0"/>
                    </a:moveTo>
                    <a:lnTo>
                      <a:pt x="2545" y="96"/>
                    </a:lnTo>
                    <a:lnTo>
                      <a:pt x="2209" y="336"/>
                    </a:lnTo>
                    <a:lnTo>
                      <a:pt x="1297" y="1153"/>
                    </a:lnTo>
                    <a:lnTo>
                      <a:pt x="432" y="1969"/>
                    </a:lnTo>
                    <a:lnTo>
                      <a:pt x="96" y="2305"/>
                    </a:lnTo>
                    <a:lnTo>
                      <a:pt x="0" y="2497"/>
                    </a:lnTo>
                    <a:lnTo>
                      <a:pt x="0" y="2689"/>
                    </a:lnTo>
                    <a:lnTo>
                      <a:pt x="144" y="3170"/>
                    </a:lnTo>
                    <a:lnTo>
                      <a:pt x="528" y="4370"/>
                    </a:lnTo>
                    <a:lnTo>
                      <a:pt x="1153" y="6051"/>
                    </a:lnTo>
                    <a:lnTo>
                      <a:pt x="4034" y="6051"/>
                    </a:lnTo>
                    <a:lnTo>
                      <a:pt x="4466" y="6003"/>
                    </a:lnTo>
                    <a:lnTo>
                      <a:pt x="4755" y="6003"/>
                    </a:lnTo>
                    <a:lnTo>
                      <a:pt x="4851" y="5907"/>
                    </a:lnTo>
                    <a:lnTo>
                      <a:pt x="4947" y="5811"/>
                    </a:lnTo>
                    <a:lnTo>
                      <a:pt x="5139" y="5379"/>
                    </a:lnTo>
                    <a:lnTo>
                      <a:pt x="5379" y="4803"/>
                    </a:lnTo>
                    <a:lnTo>
                      <a:pt x="5571" y="4178"/>
                    </a:lnTo>
                    <a:lnTo>
                      <a:pt x="5763" y="3506"/>
                    </a:lnTo>
                    <a:lnTo>
                      <a:pt x="5907" y="2834"/>
                    </a:lnTo>
                    <a:lnTo>
                      <a:pt x="6003" y="2353"/>
                    </a:lnTo>
                    <a:lnTo>
                      <a:pt x="6003" y="2161"/>
                    </a:lnTo>
                    <a:lnTo>
                      <a:pt x="5955" y="2017"/>
                    </a:lnTo>
                    <a:lnTo>
                      <a:pt x="5907" y="1873"/>
                    </a:lnTo>
                    <a:lnTo>
                      <a:pt x="5763" y="1777"/>
                    </a:lnTo>
                    <a:lnTo>
                      <a:pt x="5427" y="1441"/>
                    </a:lnTo>
                    <a:lnTo>
                      <a:pt x="4899" y="1105"/>
                    </a:lnTo>
                    <a:lnTo>
                      <a:pt x="4370" y="816"/>
                    </a:lnTo>
                    <a:lnTo>
                      <a:pt x="3314" y="240"/>
                    </a:lnTo>
                    <a:lnTo>
                      <a:pt x="2930" y="48"/>
                    </a:lnTo>
                    <a:lnTo>
                      <a:pt x="2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5"/>
              <p:cNvSpPr/>
              <p:nvPr/>
            </p:nvSpPr>
            <p:spPr>
              <a:xfrm>
                <a:off x="6995250" y="1594425"/>
                <a:ext cx="129700" cy="148900"/>
              </a:xfrm>
              <a:custGeom>
                <a:avLst/>
                <a:gdLst/>
                <a:ahLst/>
                <a:cxnLst/>
                <a:rect l="l" t="t" r="r" b="b"/>
                <a:pathLst>
                  <a:path w="5188" h="5956" extrusionOk="0">
                    <a:moveTo>
                      <a:pt x="4419" y="0"/>
                    </a:moveTo>
                    <a:lnTo>
                      <a:pt x="3843" y="48"/>
                    </a:lnTo>
                    <a:lnTo>
                      <a:pt x="2690" y="192"/>
                    </a:lnTo>
                    <a:lnTo>
                      <a:pt x="1538" y="384"/>
                    </a:lnTo>
                    <a:lnTo>
                      <a:pt x="1154" y="480"/>
                    </a:lnTo>
                    <a:lnTo>
                      <a:pt x="961" y="528"/>
                    </a:lnTo>
                    <a:lnTo>
                      <a:pt x="865" y="768"/>
                    </a:lnTo>
                    <a:lnTo>
                      <a:pt x="721" y="1249"/>
                    </a:lnTo>
                    <a:lnTo>
                      <a:pt x="385" y="2641"/>
                    </a:lnTo>
                    <a:lnTo>
                      <a:pt x="1" y="4610"/>
                    </a:lnTo>
                    <a:lnTo>
                      <a:pt x="1154" y="5331"/>
                    </a:lnTo>
                    <a:lnTo>
                      <a:pt x="1970" y="5763"/>
                    </a:lnTo>
                    <a:lnTo>
                      <a:pt x="2306" y="5907"/>
                    </a:lnTo>
                    <a:lnTo>
                      <a:pt x="2498" y="5955"/>
                    </a:lnTo>
                    <a:lnTo>
                      <a:pt x="2690" y="5859"/>
                    </a:lnTo>
                    <a:lnTo>
                      <a:pt x="3026" y="5619"/>
                    </a:lnTo>
                    <a:lnTo>
                      <a:pt x="3939" y="4947"/>
                    </a:lnTo>
                    <a:lnTo>
                      <a:pt x="4803" y="4274"/>
                    </a:lnTo>
                    <a:lnTo>
                      <a:pt x="5092" y="4034"/>
                    </a:lnTo>
                    <a:lnTo>
                      <a:pt x="5188" y="3842"/>
                    </a:lnTo>
                    <a:lnTo>
                      <a:pt x="5092" y="3170"/>
                    </a:lnTo>
                    <a:lnTo>
                      <a:pt x="4899" y="1873"/>
                    </a:lnTo>
                    <a:lnTo>
                      <a:pt x="4659" y="624"/>
                    </a:lnTo>
                    <a:lnTo>
                      <a:pt x="4515" y="192"/>
                    </a:lnTo>
                    <a:lnTo>
                      <a:pt x="4467" y="48"/>
                    </a:lnTo>
                    <a:lnTo>
                      <a:pt x="4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5"/>
              <p:cNvSpPr/>
              <p:nvPr/>
            </p:nvSpPr>
            <p:spPr>
              <a:xfrm>
                <a:off x="7142925" y="1480350"/>
                <a:ext cx="159725" cy="99675"/>
              </a:xfrm>
              <a:custGeom>
                <a:avLst/>
                <a:gdLst/>
                <a:ahLst/>
                <a:cxnLst/>
                <a:rect l="l" t="t" r="r" b="b"/>
                <a:pathLst>
                  <a:path w="6389" h="3987" extrusionOk="0">
                    <a:moveTo>
                      <a:pt x="2402" y="1"/>
                    </a:moveTo>
                    <a:lnTo>
                      <a:pt x="1970" y="193"/>
                    </a:lnTo>
                    <a:lnTo>
                      <a:pt x="1154" y="625"/>
                    </a:lnTo>
                    <a:lnTo>
                      <a:pt x="337" y="1057"/>
                    </a:lnTo>
                    <a:lnTo>
                      <a:pt x="97" y="1249"/>
                    </a:lnTo>
                    <a:lnTo>
                      <a:pt x="1" y="1345"/>
                    </a:lnTo>
                    <a:lnTo>
                      <a:pt x="241" y="2306"/>
                    </a:lnTo>
                    <a:lnTo>
                      <a:pt x="433" y="3122"/>
                    </a:lnTo>
                    <a:lnTo>
                      <a:pt x="2450" y="3554"/>
                    </a:lnTo>
                    <a:lnTo>
                      <a:pt x="4563" y="3987"/>
                    </a:lnTo>
                    <a:lnTo>
                      <a:pt x="4900" y="3843"/>
                    </a:lnTo>
                    <a:lnTo>
                      <a:pt x="5524" y="3458"/>
                    </a:lnTo>
                    <a:lnTo>
                      <a:pt x="6100" y="3026"/>
                    </a:lnTo>
                    <a:lnTo>
                      <a:pt x="6292" y="2882"/>
                    </a:lnTo>
                    <a:lnTo>
                      <a:pt x="6388" y="2786"/>
                    </a:lnTo>
                    <a:lnTo>
                      <a:pt x="6340" y="2642"/>
                    </a:lnTo>
                    <a:lnTo>
                      <a:pt x="6196" y="2402"/>
                    </a:lnTo>
                    <a:lnTo>
                      <a:pt x="5764" y="1730"/>
                    </a:lnTo>
                    <a:lnTo>
                      <a:pt x="5140" y="817"/>
                    </a:lnTo>
                    <a:lnTo>
                      <a:pt x="3603" y="289"/>
                    </a:lnTo>
                    <a:lnTo>
                      <a:pt x="2834" y="97"/>
                    </a:lnTo>
                    <a:lnTo>
                      <a:pt x="2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5"/>
              <p:cNvSpPr/>
              <p:nvPr/>
            </p:nvSpPr>
            <p:spPr>
              <a:xfrm>
                <a:off x="7051700" y="1790125"/>
                <a:ext cx="124875" cy="100875"/>
              </a:xfrm>
              <a:custGeom>
                <a:avLst/>
                <a:gdLst/>
                <a:ahLst/>
                <a:cxnLst/>
                <a:rect l="l" t="t" r="r" b="b"/>
                <a:pathLst>
                  <a:path w="4995" h="4035" extrusionOk="0">
                    <a:moveTo>
                      <a:pt x="672" y="0"/>
                    </a:moveTo>
                    <a:lnTo>
                      <a:pt x="336" y="624"/>
                    </a:lnTo>
                    <a:lnTo>
                      <a:pt x="96" y="1153"/>
                    </a:lnTo>
                    <a:lnTo>
                      <a:pt x="0" y="1489"/>
                    </a:lnTo>
                    <a:lnTo>
                      <a:pt x="0" y="1633"/>
                    </a:lnTo>
                    <a:lnTo>
                      <a:pt x="48" y="1825"/>
                    </a:lnTo>
                    <a:lnTo>
                      <a:pt x="288" y="2401"/>
                    </a:lnTo>
                    <a:lnTo>
                      <a:pt x="576" y="3122"/>
                    </a:lnTo>
                    <a:lnTo>
                      <a:pt x="768" y="3218"/>
                    </a:lnTo>
                    <a:lnTo>
                      <a:pt x="1105" y="3362"/>
                    </a:lnTo>
                    <a:lnTo>
                      <a:pt x="1921" y="3650"/>
                    </a:lnTo>
                    <a:lnTo>
                      <a:pt x="3122" y="4034"/>
                    </a:lnTo>
                    <a:lnTo>
                      <a:pt x="3410" y="4034"/>
                    </a:lnTo>
                    <a:lnTo>
                      <a:pt x="4082" y="3890"/>
                    </a:lnTo>
                    <a:lnTo>
                      <a:pt x="4707" y="3698"/>
                    </a:lnTo>
                    <a:lnTo>
                      <a:pt x="4899" y="3602"/>
                    </a:lnTo>
                    <a:lnTo>
                      <a:pt x="4947" y="3554"/>
                    </a:lnTo>
                    <a:lnTo>
                      <a:pt x="4995" y="3506"/>
                    </a:lnTo>
                    <a:lnTo>
                      <a:pt x="4947" y="2497"/>
                    </a:lnTo>
                    <a:lnTo>
                      <a:pt x="4947" y="1873"/>
                    </a:lnTo>
                    <a:lnTo>
                      <a:pt x="4899" y="1537"/>
                    </a:lnTo>
                    <a:lnTo>
                      <a:pt x="4707" y="1393"/>
                    </a:lnTo>
                    <a:lnTo>
                      <a:pt x="4226" y="1201"/>
                    </a:lnTo>
                    <a:lnTo>
                      <a:pt x="2786" y="672"/>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5"/>
              <p:cNvSpPr/>
              <p:nvPr/>
            </p:nvSpPr>
            <p:spPr>
              <a:xfrm>
                <a:off x="7012075" y="1497150"/>
                <a:ext cx="153700" cy="145325"/>
              </a:xfrm>
              <a:custGeom>
                <a:avLst/>
                <a:gdLst/>
                <a:ahLst/>
                <a:cxnLst/>
                <a:rect l="l" t="t" r="r" b="b"/>
                <a:pathLst>
                  <a:path w="6148" h="5813" extrusionOk="0">
                    <a:moveTo>
                      <a:pt x="2594" y="1"/>
                    </a:moveTo>
                    <a:lnTo>
                      <a:pt x="2065" y="289"/>
                    </a:lnTo>
                    <a:lnTo>
                      <a:pt x="2882" y="289"/>
                    </a:lnTo>
                    <a:lnTo>
                      <a:pt x="3890" y="385"/>
                    </a:lnTo>
                    <a:lnTo>
                      <a:pt x="4947" y="529"/>
                    </a:lnTo>
                    <a:lnTo>
                      <a:pt x="5907" y="673"/>
                    </a:lnTo>
                    <a:lnTo>
                      <a:pt x="5763" y="2210"/>
                    </a:lnTo>
                    <a:lnTo>
                      <a:pt x="1777" y="5476"/>
                    </a:lnTo>
                    <a:lnTo>
                      <a:pt x="432" y="4371"/>
                    </a:lnTo>
                    <a:lnTo>
                      <a:pt x="240" y="1730"/>
                    </a:lnTo>
                    <a:lnTo>
                      <a:pt x="0" y="2018"/>
                    </a:lnTo>
                    <a:lnTo>
                      <a:pt x="192" y="4900"/>
                    </a:lnTo>
                    <a:lnTo>
                      <a:pt x="1777" y="5812"/>
                    </a:lnTo>
                    <a:lnTo>
                      <a:pt x="6003" y="2354"/>
                    </a:lnTo>
                    <a:lnTo>
                      <a:pt x="6147" y="481"/>
                    </a:lnTo>
                    <a:lnTo>
                      <a:pt x="6051" y="481"/>
                    </a:lnTo>
                    <a:lnTo>
                      <a:pt x="4611" y="193"/>
                    </a:lnTo>
                    <a:lnTo>
                      <a:pt x="3554" y="49"/>
                    </a:lnTo>
                    <a:lnTo>
                      <a:pt x="30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5"/>
              <p:cNvSpPr/>
              <p:nvPr/>
            </p:nvSpPr>
            <p:spPr>
              <a:xfrm>
                <a:off x="7052900" y="1566800"/>
                <a:ext cx="325375" cy="286975"/>
              </a:xfrm>
              <a:custGeom>
                <a:avLst/>
                <a:gdLst/>
                <a:ahLst/>
                <a:cxnLst/>
                <a:rect l="l" t="t" r="r" b="b"/>
                <a:pathLst>
                  <a:path w="13015" h="11479" extrusionOk="0">
                    <a:moveTo>
                      <a:pt x="7924" y="0"/>
                    </a:moveTo>
                    <a:lnTo>
                      <a:pt x="8405" y="3650"/>
                    </a:lnTo>
                    <a:lnTo>
                      <a:pt x="7012" y="5763"/>
                    </a:lnTo>
                    <a:lnTo>
                      <a:pt x="2690" y="4755"/>
                    </a:lnTo>
                    <a:lnTo>
                      <a:pt x="0" y="6244"/>
                    </a:lnTo>
                    <a:lnTo>
                      <a:pt x="0" y="6292"/>
                    </a:lnTo>
                    <a:lnTo>
                      <a:pt x="0" y="6724"/>
                    </a:lnTo>
                    <a:lnTo>
                      <a:pt x="48" y="7156"/>
                    </a:lnTo>
                    <a:lnTo>
                      <a:pt x="96" y="7732"/>
                    </a:lnTo>
                    <a:lnTo>
                      <a:pt x="240" y="8357"/>
                    </a:lnTo>
                    <a:lnTo>
                      <a:pt x="528" y="9029"/>
                    </a:lnTo>
                    <a:lnTo>
                      <a:pt x="672" y="9365"/>
                    </a:lnTo>
                    <a:lnTo>
                      <a:pt x="913" y="9750"/>
                    </a:lnTo>
                    <a:lnTo>
                      <a:pt x="1153" y="10086"/>
                    </a:lnTo>
                    <a:lnTo>
                      <a:pt x="1393" y="10422"/>
                    </a:lnTo>
                    <a:lnTo>
                      <a:pt x="3122" y="11478"/>
                    </a:lnTo>
                    <a:lnTo>
                      <a:pt x="3170" y="11478"/>
                    </a:lnTo>
                    <a:lnTo>
                      <a:pt x="5235" y="10278"/>
                    </a:lnTo>
                    <a:lnTo>
                      <a:pt x="6387" y="9605"/>
                    </a:lnTo>
                    <a:lnTo>
                      <a:pt x="6964" y="9221"/>
                    </a:lnTo>
                    <a:lnTo>
                      <a:pt x="8693" y="7732"/>
                    </a:lnTo>
                    <a:lnTo>
                      <a:pt x="11766" y="5187"/>
                    </a:lnTo>
                    <a:lnTo>
                      <a:pt x="11766" y="5139"/>
                    </a:lnTo>
                    <a:lnTo>
                      <a:pt x="12199" y="4611"/>
                    </a:lnTo>
                    <a:lnTo>
                      <a:pt x="13015" y="3506"/>
                    </a:lnTo>
                    <a:lnTo>
                      <a:pt x="12919" y="3122"/>
                    </a:lnTo>
                    <a:lnTo>
                      <a:pt x="12199" y="4179"/>
                    </a:lnTo>
                    <a:lnTo>
                      <a:pt x="11574" y="4995"/>
                    </a:lnTo>
                    <a:lnTo>
                      <a:pt x="9029" y="7108"/>
                    </a:lnTo>
                    <a:lnTo>
                      <a:pt x="6772" y="9029"/>
                    </a:lnTo>
                    <a:lnTo>
                      <a:pt x="6339" y="9317"/>
                    </a:lnTo>
                    <a:lnTo>
                      <a:pt x="5379" y="9894"/>
                    </a:lnTo>
                    <a:lnTo>
                      <a:pt x="3122" y="11190"/>
                    </a:lnTo>
                    <a:lnTo>
                      <a:pt x="1585" y="10230"/>
                    </a:lnTo>
                    <a:lnTo>
                      <a:pt x="1153" y="9653"/>
                    </a:lnTo>
                    <a:lnTo>
                      <a:pt x="817" y="9029"/>
                    </a:lnTo>
                    <a:lnTo>
                      <a:pt x="576" y="8453"/>
                    </a:lnTo>
                    <a:lnTo>
                      <a:pt x="432" y="7877"/>
                    </a:lnTo>
                    <a:lnTo>
                      <a:pt x="336" y="7348"/>
                    </a:lnTo>
                    <a:lnTo>
                      <a:pt x="288" y="6964"/>
                    </a:lnTo>
                    <a:lnTo>
                      <a:pt x="240" y="6388"/>
                    </a:lnTo>
                    <a:lnTo>
                      <a:pt x="2738" y="5043"/>
                    </a:lnTo>
                    <a:lnTo>
                      <a:pt x="7108" y="6052"/>
                    </a:lnTo>
                    <a:lnTo>
                      <a:pt x="8693" y="3698"/>
                    </a:lnTo>
                    <a:lnTo>
                      <a:pt x="8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5"/>
              <p:cNvSpPr/>
              <p:nvPr/>
            </p:nvSpPr>
            <p:spPr>
              <a:xfrm>
                <a:off x="7305025" y="1774500"/>
                <a:ext cx="21625" cy="69675"/>
              </a:xfrm>
              <a:custGeom>
                <a:avLst/>
                <a:gdLst/>
                <a:ahLst/>
                <a:cxnLst/>
                <a:rect l="l" t="t" r="r" b="b"/>
                <a:pathLst>
                  <a:path w="865" h="2787" extrusionOk="0">
                    <a:moveTo>
                      <a:pt x="241" y="1"/>
                    </a:moveTo>
                    <a:lnTo>
                      <a:pt x="0" y="97"/>
                    </a:lnTo>
                    <a:lnTo>
                      <a:pt x="144" y="577"/>
                    </a:lnTo>
                    <a:lnTo>
                      <a:pt x="337" y="1297"/>
                    </a:lnTo>
                    <a:lnTo>
                      <a:pt x="625" y="2786"/>
                    </a:lnTo>
                    <a:lnTo>
                      <a:pt x="865" y="2546"/>
                    </a:lnTo>
                    <a:lnTo>
                      <a:pt x="529" y="1105"/>
                    </a:lnTo>
                    <a:lnTo>
                      <a:pt x="385" y="48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5"/>
              <p:cNvSpPr/>
              <p:nvPr/>
            </p:nvSpPr>
            <p:spPr>
              <a:xfrm>
                <a:off x="6968850" y="1702475"/>
                <a:ext cx="37250" cy="37250"/>
              </a:xfrm>
              <a:custGeom>
                <a:avLst/>
                <a:gdLst/>
                <a:ahLst/>
                <a:cxnLst/>
                <a:rect l="l" t="t" r="r" b="b"/>
                <a:pathLst>
                  <a:path w="1490" h="1490" extrusionOk="0">
                    <a:moveTo>
                      <a:pt x="1393" y="0"/>
                    </a:moveTo>
                    <a:lnTo>
                      <a:pt x="1201" y="96"/>
                    </a:lnTo>
                    <a:lnTo>
                      <a:pt x="817" y="336"/>
                    </a:lnTo>
                    <a:lnTo>
                      <a:pt x="385" y="673"/>
                    </a:lnTo>
                    <a:lnTo>
                      <a:pt x="192" y="865"/>
                    </a:lnTo>
                    <a:lnTo>
                      <a:pt x="0" y="1105"/>
                    </a:lnTo>
                    <a:lnTo>
                      <a:pt x="96" y="1489"/>
                    </a:lnTo>
                    <a:lnTo>
                      <a:pt x="192" y="1249"/>
                    </a:lnTo>
                    <a:lnTo>
                      <a:pt x="385" y="1009"/>
                    </a:lnTo>
                    <a:lnTo>
                      <a:pt x="625" y="817"/>
                    </a:lnTo>
                    <a:lnTo>
                      <a:pt x="865" y="625"/>
                    </a:lnTo>
                    <a:lnTo>
                      <a:pt x="1297" y="336"/>
                    </a:lnTo>
                    <a:lnTo>
                      <a:pt x="1489" y="240"/>
                    </a:lnTo>
                    <a:lnTo>
                      <a:pt x="1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5"/>
              <p:cNvSpPr/>
              <p:nvPr/>
            </p:nvSpPr>
            <p:spPr>
              <a:xfrm>
                <a:off x="7014475" y="1824925"/>
                <a:ext cx="51650" cy="13250"/>
              </a:xfrm>
              <a:custGeom>
                <a:avLst/>
                <a:gdLst/>
                <a:ahLst/>
                <a:cxnLst/>
                <a:rect l="l" t="t" r="r" b="b"/>
                <a:pathLst>
                  <a:path w="2066" h="530" extrusionOk="0">
                    <a:moveTo>
                      <a:pt x="2017" y="1"/>
                    </a:moveTo>
                    <a:lnTo>
                      <a:pt x="1009" y="145"/>
                    </a:lnTo>
                    <a:lnTo>
                      <a:pt x="0" y="289"/>
                    </a:lnTo>
                    <a:lnTo>
                      <a:pt x="192" y="529"/>
                    </a:lnTo>
                    <a:lnTo>
                      <a:pt x="1393" y="337"/>
                    </a:lnTo>
                    <a:lnTo>
                      <a:pt x="2065" y="241"/>
                    </a:lnTo>
                    <a:lnTo>
                      <a:pt x="2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5"/>
              <p:cNvSpPr/>
              <p:nvPr/>
            </p:nvSpPr>
            <p:spPr>
              <a:xfrm>
                <a:off x="7164550" y="1865750"/>
                <a:ext cx="30050" cy="31250"/>
              </a:xfrm>
              <a:custGeom>
                <a:avLst/>
                <a:gdLst/>
                <a:ahLst/>
                <a:cxnLst/>
                <a:rect l="l" t="t" r="r" b="b"/>
                <a:pathLst>
                  <a:path w="1202" h="1250" extrusionOk="0">
                    <a:moveTo>
                      <a:pt x="241" y="1"/>
                    </a:moveTo>
                    <a:lnTo>
                      <a:pt x="0" y="97"/>
                    </a:lnTo>
                    <a:lnTo>
                      <a:pt x="241" y="481"/>
                    </a:lnTo>
                    <a:lnTo>
                      <a:pt x="529" y="817"/>
                    </a:lnTo>
                    <a:lnTo>
                      <a:pt x="913" y="1249"/>
                    </a:lnTo>
                    <a:lnTo>
                      <a:pt x="1201" y="1201"/>
                    </a:lnTo>
                    <a:lnTo>
                      <a:pt x="817" y="769"/>
                    </a:lnTo>
                    <a:lnTo>
                      <a:pt x="481" y="385"/>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45"/>
            <p:cNvGrpSpPr/>
            <p:nvPr/>
          </p:nvGrpSpPr>
          <p:grpSpPr>
            <a:xfrm>
              <a:off x="4194880" y="328742"/>
              <a:ext cx="413138" cy="962024"/>
              <a:chOff x="4194880" y="328742"/>
              <a:chExt cx="413138" cy="962024"/>
            </a:xfrm>
          </p:grpSpPr>
          <p:sp>
            <p:nvSpPr>
              <p:cNvPr id="2919" name="Google Shape;2919;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1" name="Google Shape;2921;p45"/>
            <p:cNvGrpSpPr/>
            <p:nvPr/>
          </p:nvGrpSpPr>
          <p:grpSpPr>
            <a:xfrm rot="10800000">
              <a:off x="5732238" y="773817"/>
              <a:ext cx="413138" cy="962024"/>
              <a:chOff x="4194880" y="328742"/>
              <a:chExt cx="413138" cy="962024"/>
            </a:xfrm>
          </p:grpSpPr>
          <p:sp>
            <p:nvSpPr>
              <p:cNvPr id="2922" name="Google Shape;2922;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826;p44">
            <a:extLst>
              <a:ext uri="{FF2B5EF4-FFF2-40B4-BE49-F238E27FC236}">
                <a16:creationId xmlns:a16="http://schemas.microsoft.com/office/drawing/2014/main" id="{B24E6A5E-74CC-A2F8-1CFF-FA162A3F93AD}"/>
              </a:ext>
            </a:extLst>
          </p:cNvPr>
          <p:cNvSpPr txBox="1">
            <a:spLocks noGrp="1"/>
          </p:cNvSpPr>
          <p:nvPr>
            <p:ph type="subTitle" idx="1"/>
          </p:nvPr>
        </p:nvSpPr>
        <p:spPr>
          <a:xfrm>
            <a:off x="-229944" y="3392341"/>
            <a:ext cx="6309056"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Look, listen and repeat.</a:t>
            </a:r>
            <a:endParaRPr sz="40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F7B54-0105-B8B3-70DE-C23B0397BC7D}"/>
              </a:ext>
            </a:extLst>
          </p:cNvPr>
          <p:cNvPicPr>
            <a:picLocks noChangeAspect="1"/>
          </p:cNvPicPr>
          <p:nvPr/>
        </p:nvPicPr>
        <p:blipFill>
          <a:blip r:embed="rId4"/>
          <a:srcRect/>
          <a:stretch/>
        </p:blipFill>
        <p:spPr>
          <a:xfrm>
            <a:off x="141816" y="1329566"/>
            <a:ext cx="8860366" cy="3455119"/>
          </a:xfrm>
          <a:prstGeom prst="rect">
            <a:avLst/>
          </a:prstGeom>
        </p:spPr>
      </p:pic>
      <p:sp>
        <p:nvSpPr>
          <p:cNvPr id="10" name="TextBox 9">
            <a:extLst>
              <a:ext uri="{FF2B5EF4-FFF2-40B4-BE49-F238E27FC236}">
                <a16:creationId xmlns:a16="http://schemas.microsoft.com/office/drawing/2014/main" id="{E29BFC38-8859-8E16-ED66-39C825CDD898}"/>
              </a:ext>
            </a:extLst>
          </p:cNvPr>
          <p:cNvSpPr txBox="1"/>
          <p:nvPr/>
        </p:nvSpPr>
        <p:spPr>
          <a:xfrm>
            <a:off x="1684962" y="191285"/>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tx1">
                    <a:lumMod val="50000"/>
                    <a:lumOff val="50000"/>
                  </a:schemeClr>
                </a:solidFill>
                <a:effectLst/>
                <a:uLnTx/>
                <a:uFillTx/>
                <a:latin typeface="Fredoka One"/>
                <a:sym typeface="Fredoka One"/>
              </a:rPr>
              <a:t>Look and listen.</a:t>
            </a:r>
            <a:endParaRPr lang="en-VN" sz="900" dirty="0">
              <a:solidFill>
                <a:schemeClr val="tx1">
                  <a:lumMod val="50000"/>
                  <a:lumOff val="50000"/>
                </a:schemeClr>
              </a:solidFill>
            </a:endParaRPr>
          </a:p>
        </p:txBody>
      </p:sp>
      <p:pic>
        <p:nvPicPr>
          <p:cNvPr id="3" name="Track 36">
            <a:hlinkClick r:id="" action="ppaction://media"/>
            <a:extLst>
              <a:ext uri="{FF2B5EF4-FFF2-40B4-BE49-F238E27FC236}">
                <a16:creationId xmlns:a16="http://schemas.microsoft.com/office/drawing/2014/main" id="{C317EB88-F538-F226-87E9-8528DB016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8472" y="1329566"/>
            <a:ext cx="609600" cy="609600"/>
          </a:xfrm>
          <a:prstGeom prst="rect">
            <a:avLst/>
          </a:prstGeom>
        </p:spPr>
      </p:pic>
    </p:spTree>
    <p:extLst>
      <p:ext uri="{BB962C8B-B14F-4D97-AF65-F5344CB8AC3E}">
        <p14:creationId xmlns:p14="http://schemas.microsoft.com/office/powerpoint/2010/main" val="6440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F7B54-0105-B8B3-70DE-C23B0397BC7D}"/>
              </a:ext>
            </a:extLst>
          </p:cNvPr>
          <p:cNvPicPr>
            <a:picLocks noChangeAspect="1"/>
          </p:cNvPicPr>
          <p:nvPr/>
        </p:nvPicPr>
        <p:blipFill>
          <a:blip r:embed="rId4"/>
          <a:srcRect t="3090" b="3090"/>
          <a:stretch/>
        </p:blipFill>
        <p:spPr>
          <a:xfrm>
            <a:off x="1792840" y="1250606"/>
            <a:ext cx="5558320" cy="3732795"/>
          </a:xfrm>
          <a:prstGeom prst="rect">
            <a:avLst/>
          </a:prstGeom>
        </p:spPr>
      </p:pic>
      <p:sp>
        <p:nvSpPr>
          <p:cNvPr id="10" name="TextBox 9">
            <a:extLst>
              <a:ext uri="{FF2B5EF4-FFF2-40B4-BE49-F238E27FC236}">
                <a16:creationId xmlns:a16="http://schemas.microsoft.com/office/drawing/2014/main" id="{E29BFC38-8859-8E16-ED66-39C825CDD898}"/>
              </a:ext>
            </a:extLst>
          </p:cNvPr>
          <p:cNvSpPr txBox="1"/>
          <p:nvPr/>
        </p:nvSpPr>
        <p:spPr>
          <a:xfrm>
            <a:off x="1366463" y="201559"/>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tx1">
                    <a:lumMod val="50000"/>
                    <a:lumOff val="50000"/>
                  </a:schemeClr>
                </a:solidFill>
                <a:effectLst/>
                <a:uLnTx/>
                <a:uFillTx/>
                <a:latin typeface="Fredoka One"/>
                <a:sym typeface="Fredoka One"/>
              </a:rPr>
              <a:t>Listen and repeat.</a:t>
            </a:r>
            <a:endParaRPr lang="en-VN" sz="900" dirty="0">
              <a:solidFill>
                <a:schemeClr val="tx1">
                  <a:lumMod val="50000"/>
                  <a:lumOff val="50000"/>
                </a:schemeClr>
              </a:solidFill>
            </a:endParaRPr>
          </a:p>
        </p:txBody>
      </p:sp>
      <p:pic>
        <p:nvPicPr>
          <p:cNvPr id="3" name="Track 36">
            <a:hlinkClick r:id="" action="ppaction://media"/>
            <a:extLst>
              <a:ext uri="{FF2B5EF4-FFF2-40B4-BE49-F238E27FC236}">
                <a16:creationId xmlns:a16="http://schemas.microsoft.com/office/drawing/2014/main" id="{4EB97D30-1554-A152-7485-F9BE6176B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4724" y="458776"/>
            <a:ext cx="609600" cy="609600"/>
          </a:xfrm>
          <a:prstGeom prst="rect">
            <a:avLst/>
          </a:prstGeom>
        </p:spPr>
      </p:pic>
    </p:spTree>
    <p:extLst>
      <p:ext uri="{BB962C8B-B14F-4D97-AF65-F5344CB8AC3E}">
        <p14:creationId xmlns:p14="http://schemas.microsoft.com/office/powerpoint/2010/main" val="506832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F7B54-0105-B8B3-70DE-C23B0397BC7D}"/>
              </a:ext>
            </a:extLst>
          </p:cNvPr>
          <p:cNvPicPr>
            <a:picLocks noChangeAspect="1"/>
          </p:cNvPicPr>
          <p:nvPr/>
        </p:nvPicPr>
        <p:blipFill>
          <a:blip r:embed="rId4"/>
          <a:srcRect t="2049" b="2049"/>
          <a:stretch/>
        </p:blipFill>
        <p:spPr>
          <a:xfrm>
            <a:off x="1797977" y="1217222"/>
            <a:ext cx="5821121" cy="3724719"/>
          </a:xfrm>
          <a:prstGeom prst="rect">
            <a:avLst/>
          </a:prstGeom>
        </p:spPr>
      </p:pic>
      <p:sp>
        <p:nvSpPr>
          <p:cNvPr id="10" name="TextBox 9">
            <a:extLst>
              <a:ext uri="{FF2B5EF4-FFF2-40B4-BE49-F238E27FC236}">
                <a16:creationId xmlns:a16="http://schemas.microsoft.com/office/drawing/2014/main" id="{E29BFC38-8859-8E16-ED66-39C825CDD898}"/>
              </a:ext>
            </a:extLst>
          </p:cNvPr>
          <p:cNvSpPr txBox="1"/>
          <p:nvPr/>
        </p:nvSpPr>
        <p:spPr>
          <a:xfrm>
            <a:off x="1366463" y="201559"/>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tx1">
                    <a:lumMod val="50000"/>
                    <a:lumOff val="50000"/>
                  </a:schemeClr>
                </a:solidFill>
                <a:effectLst/>
                <a:uLnTx/>
                <a:uFillTx/>
                <a:latin typeface="Fredoka One"/>
                <a:sym typeface="Fredoka One"/>
              </a:rPr>
              <a:t>Listen and repeat.</a:t>
            </a:r>
            <a:endParaRPr lang="en-VN" sz="900" dirty="0">
              <a:solidFill>
                <a:schemeClr val="tx1">
                  <a:lumMod val="50000"/>
                  <a:lumOff val="50000"/>
                </a:schemeClr>
              </a:solidFill>
            </a:endParaRPr>
          </a:p>
        </p:txBody>
      </p:sp>
      <p:pic>
        <p:nvPicPr>
          <p:cNvPr id="3" name="Track 36">
            <a:hlinkClick r:id="" action="ppaction://media"/>
            <a:extLst>
              <a:ext uri="{FF2B5EF4-FFF2-40B4-BE49-F238E27FC236}">
                <a16:creationId xmlns:a16="http://schemas.microsoft.com/office/drawing/2014/main" id="{8572E48D-DAF9-3273-C078-9650195B0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1059" y="493151"/>
            <a:ext cx="609600" cy="609600"/>
          </a:xfrm>
          <a:prstGeom prst="rect">
            <a:avLst/>
          </a:prstGeom>
        </p:spPr>
      </p:pic>
    </p:spTree>
    <p:extLst>
      <p:ext uri="{BB962C8B-B14F-4D97-AF65-F5344CB8AC3E}">
        <p14:creationId xmlns:p14="http://schemas.microsoft.com/office/powerpoint/2010/main" val="173836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0" name="Google Shape;3710;p59"/>
          <p:cNvSpPr/>
          <p:nvPr/>
        </p:nvSpPr>
        <p:spPr>
          <a:xfrm>
            <a:off x="7084173" y="609399"/>
            <a:ext cx="1235592" cy="121535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9"/>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000" dirty="0"/>
              <a:t>Activity 2</a:t>
            </a:r>
            <a:endParaRPr sz="6000" dirty="0"/>
          </a:p>
        </p:txBody>
      </p:sp>
      <p:sp>
        <p:nvSpPr>
          <p:cNvPr id="3712" name="Google Shape;3712;p59"/>
          <p:cNvSpPr txBox="1">
            <a:spLocks noGrp="1"/>
          </p:cNvSpPr>
          <p:nvPr>
            <p:ph type="title" idx="2"/>
          </p:nvPr>
        </p:nvSpPr>
        <p:spPr>
          <a:xfrm>
            <a:off x="7016021" y="824001"/>
            <a:ext cx="1371896" cy="882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7500"/>
              <a:t>03</a:t>
            </a:r>
            <a:endParaRPr sz="7500" dirty="0"/>
          </a:p>
        </p:txBody>
      </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826;p44">
            <a:extLst>
              <a:ext uri="{FF2B5EF4-FFF2-40B4-BE49-F238E27FC236}">
                <a16:creationId xmlns:a16="http://schemas.microsoft.com/office/drawing/2014/main" id="{518CD7DE-91D0-0B7E-0948-CFADE86AB3E2}"/>
              </a:ext>
            </a:extLst>
          </p:cNvPr>
          <p:cNvSpPr txBox="1">
            <a:spLocks noGrp="1"/>
          </p:cNvSpPr>
          <p:nvPr>
            <p:ph type="subTitle" idx="1"/>
          </p:nvPr>
        </p:nvSpPr>
        <p:spPr>
          <a:xfrm>
            <a:off x="3658962" y="3267144"/>
            <a:ext cx="5511976"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Listen, point and say.</a:t>
            </a:r>
            <a:endParaRPr sz="4000" b="1" dirty="0"/>
          </a:p>
        </p:txBody>
      </p:sp>
    </p:spTree>
    <p:extLst>
      <p:ext uri="{BB962C8B-B14F-4D97-AF65-F5344CB8AC3E}">
        <p14:creationId xmlns:p14="http://schemas.microsoft.com/office/powerpoint/2010/main" val="2981257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1" name="Google Shape;3711;p59"/>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New words</a:t>
            </a:r>
            <a:endParaRPr dirty="0"/>
          </a:p>
        </p:txBody>
      </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id="{486E49DE-543A-8712-3000-24134FC6DC4B}"/>
              </a:ext>
            </a:extLst>
          </p:cNvPr>
          <p:cNvSpPr/>
          <p:nvPr/>
        </p:nvSpPr>
        <p:spPr>
          <a:xfrm>
            <a:off x="2291138" y="225205"/>
            <a:ext cx="5834768" cy="1261216"/>
          </a:xfrm>
          <a:prstGeom prst="wedgeRoundRectCallout">
            <a:avLst>
              <a:gd name="adj1" fmla="val -58678"/>
              <a:gd name="adj2" fmla="val 25144"/>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schemeClr>
                </a:solidFill>
                <a:latin typeface="Comic Sans MS" panose="030F0702030302020204" pitchFamily="66" charset="0"/>
              </a:rPr>
              <a:t>Do you know how many days there are in a week?</a:t>
            </a:r>
            <a:endParaRPr lang="en-US" sz="3600" dirty="0">
              <a:solidFill>
                <a:srgbClr val="FF0000"/>
              </a:solidFill>
              <a:latin typeface="Comic Sans MS" panose="030F0702030302020204" pitchFamily="66" charset="0"/>
            </a:endParaRPr>
          </a:p>
        </p:txBody>
      </p:sp>
      <p:pic>
        <p:nvPicPr>
          <p:cNvPr id="6" name="Picture 4" descr="Premium Vector | Set of children s emotions. facial expression. cartoon boy  and girl avatar. vector illustration of baby cartoon character cute">
            <a:extLst>
              <a:ext uri="{FF2B5EF4-FFF2-40B4-BE49-F238E27FC236}">
                <a16:creationId xmlns:a16="http://schemas.microsoft.com/office/drawing/2014/main" id="{7331B15E-46F0-D782-4988-D042718741D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451" t="5285" r="33570" b="51885"/>
          <a:stretch/>
        </p:blipFill>
        <p:spPr bwMode="auto">
          <a:xfrm flipH="1">
            <a:off x="173647" y="-115025"/>
            <a:ext cx="1778437" cy="180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remium Vector | Set of children s emotions. facial expression. cartoon boy  and girl avatar. vector illustration of baby cartoon character cute">
            <a:extLst>
              <a:ext uri="{FF2B5EF4-FFF2-40B4-BE49-F238E27FC236}">
                <a16:creationId xmlns:a16="http://schemas.microsoft.com/office/drawing/2014/main" id="{71678DF3-4695-8D6B-6D43-BA0AC4A99F8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247" b="45935" l="4000" r="28500">
                        <a14:foregroundMark x1="13600" y1="28049" x2="15350" y2="33808"/>
                        <a14:foregroundMark x1="22000" y1="27575" x2="23300" y2="32656"/>
                        <a14:foregroundMark x1="21850" y1="31707" x2="21850" y2="33333"/>
                        <a14:foregroundMark x1="19850" y1="35230" x2="18450" y2="38144"/>
                        <a14:foregroundMark x1="12900" y1="28049" x2="14400" y2="36653"/>
                        <a14:foregroundMark x1="20100" y1="26084" x2="22800" y2="37669"/>
                        <a14:foregroundMark x1="21150" y1="25610" x2="17750" y2="40041"/>
                        <a14:foregroundMark x1="11800" y1="29810" x2="19150" y2="40515"/>
                        <a14:foregroundMark x1="19150" y1="40515" x2="19150" y2="40515"/>
                        <a14:foregroundMark x1="20200" y1="33469" x2="18100" y2="37940"/>
                        <a14:foregroundMark x1="21050" y1="34756" x2="14200" y2="37940"/>
                        <a14:foregroundMark x1="16900" y1="35569" x2="18550" y2="39092"/>
                        <a14:foregroundMark x1="17500" y1="34146" x2="19050" y2="37466"/>
                        <a14:foregroundMark x1="15500" y1="44038" x2="15500" y2="44038"/>
                        <a14:foregroundMark x1="13700" y1="44038" x2="13700" y2="44038"/>
                        <a14:foregroundMark x1="13000" y1="43564" x2="19600" y2="45190"/>
                        <a14:foregroundMark x1="20200" y1="44173" x2="16450" y2="43564"/>
                        <a14:foregroundMark x1="17600" y1="41667" x2="14400" y2="45935"/>
                        <a14:foregroundMark x1="13350" y1="44173" x2="19750" y2="44173"/>
                        <a14:foregroundMark x1="19250" y1="43902" x2="16100" y2="40854"/>
                        <a14:foregroundMark x1="15850" y1="25136" x2="14050" y2="35230"/>
                        <a14:foregroundMark x1="4000" y1="31572" x2="4000" y2="31572"/>
                        <a14:foregroundMark x1="13350" y1="44715" x2="19500" y2="44512"/>
                        <a14:foregroundMark x1="19750" y1="43564" x2="13100" y2="43428"/>
                        <a14:foregroundMark x1="13950" y1="43902" x2="20800" y2="43564"/>
                        <a14:foregroundMark x1="19750" y1="43225" x2="18300" y2="42954"/>
                        <a14:foregroundMark x1="17400" y1="42276" x2="17400" y2="42276"/>
                        <a14:foregroundMark x1="13950" y1="43631" x2="20500" y2="45257"/>
                        <a14:foregroundMark x1="19300" y1="44309" x2="12600" y2="44309"/>
                        <a14:foregroundMark x1="10150" y1="45799" x2="19250" y2="45867"/>
                        <a14:foregroundMark x1="19250" y1="45867" x2="11550" y2="44580"/>
                        <a14:foregroundMark x1="11550" y1="44580" x2="11000" y2="44986"/>
                        <a14:foregroundMark x1="14300" y1="11382" x2="14300" y2="11382"/>
                        <a14:foregroundMark x1="14400" y1="11247" x2="14400" y2="11247"/>
                        <a14:foregroundMark x1="21300" y1="15854" x2="21300" y2="15854"/>
                        <a14:foregroundMark x1="21550" y1="23374" x2="21550" y2="23374"/>
                      </a14:backgroundRemoval>
                    </a14:imgEffect>
                  </a14:imgLayer>
                </a14:imgProps>
              </a:ext>
              <a:ext uri="{28A0092B-C50C-407E-A947-70E740481C1C}">
                <a14:useLocalDpi xmlns:a14="http://schemas.microsoft.com/office/drawing/2010/main" val="0"/>
              </a:ext>
            </a:extLst>
          </a:blip>
          <a:srcRect l="1063" t="7171" r="68440" b="50000"/>
          <a:stretch/>
        </p:blipFill>
        <p:spPr bwMode="auto">
          <a:xfrm flipH="1">
            <a:off x="6951995" y="3026472"/>
            <a:ext cx="2109812" cy="2202925"/>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5">
            <a:extLst>
              <a:ext uri="{FF2B5EF4-FFF2-40B4-BE49-F238E27FC236}">
                <a16:creationId xmlns:a16="http://schemas.microsoft.com/office/drawing/2014/main" id="{50B81471-E615-1B2D-A6A3-43DD520DF613}"/>
              </a:ext>
            </a:extLst>
          </p:cNvPr>
          <p:cNvSpPr/>
          <p:nvPr/>
        </p:nvSpPr>
        <p:spPr>
          <a:xfrm flipH="1">
            <a:off x="3647325" y="2767341"/>
            <a:ext cx="2754988" cy="1261216"/>
          </a:xfrm>
          <a:prstGeom prst="wedgeRoundRectCallout">
            <a:avLst>
              <a:gd name="adj1" fmla="val -78817"/>
              <a:gd name="adj2" fmla="val 47139"/>
              <a:gd name="adj3" fmla="val 16667"/>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10000"/>
                  </a:schemeClr>
                </a:solidFill>
                <a:latin typeface="Comic Sans MS" panose="030F0702030302020204" pitchFamily="66" charset="0"/>
              </a:rPr>
              <a:t>Seven.</a:t>
            </a:r>
            <a:endParaRPr lang="en-US" sz="4000" dirty="0">
              <a:solidFill>
                <a:srgbClr val="FF0000"/>
              </a:solidFill>
              <a:latin typeface="Comic Sans MS" panose="030F0702030302020204" pitchFamily="66" charset="0"/>
            </a:endParaRPr>
          </a:p>
        </p:txBody>
      </p:sp>
      <p:sp>
        <p:nvSpPr>
          <p:cNvPr id="9" name="Speech Bubble: Rectangle with Corners Rounded 5">
            <a:extLst>
              <a:ext uri="{FF2B5EF4-FFF2-40B4-BE49-F238E27FC236}">
                <a16:creationId xmlns:a16="http://schemas.microsoft.com/office/drawing/2014/main" id="{886976F2-7C54-3542-805E-A73B64C9E690}"/>
              </a:ext>
            </a:extLst>
          </p:cNvPr>
          <p:cNvSpPr/>
          <p:nvPr/>
        </p:nvSpPr>
        <p:spPr>
          <a:xfrm>
            <a:off x="2291138" y="217452"/>
            <a:ext cx="5834768" cy="1261216"/>
          </a:xfrm>
          <a:prstGeom prst="wedgeRoundRectCallout">
            <a:avLst>
              <a:gd name="adj1" fmla="val -58678"/>
              <a:gd name="adj2" fmla="val 25144"/>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schemeClr>
                </a:solidFill>
                <a:latin typeface="Comic Sans MS" panose="030F0702030302020204" pitchFamily="66" charset="0"/>
              </a:rPr>
              <a:t>How about months in </a:t>
            </a:r>
            <a:br>
              <a:rPr lang="en-US" sz="3600" dirty="0">
                <a:solidFill>
                  <a:schemeClr val="tx1">
                    <a:lumMod val="50000"/>
                  </a:schemeClr>
                </a:solidFill>
                <a:latin typeface="Comic Sans MS" panose="030F0702030302020204" pitchFamily="66" charset="0"/>
              </a:rPr>
            </a:br>
            <a:r>
              <a:rPr lang="en-US" sz="3600" dirty="0">
                <a:solidFill>
                  <a:schemeClr val="tx1">
                    <a:lumMod val="50000"/>
                  </a:schemeClr>
                </a:solidFill>
                <a:latin typeface="Comic Sans MS" panose="030F0702030302020204" pitchFamily="66" charset="0"/>
              </a:rPr>
              <a:t>a year? How many?</a:t>
            </a:r>
            <a:endParaRPr lang="en-US" sz="3600" dirty="0">
              <a:solidFill>
                <a:srgbClr val="FF0000"/>
              </a:solidFill>
              <a:latin typeface="Comic Sans MS" panose="030F0702030302020204" pitchFamily="66" charset="0"/>
            </a:endParaRPr>
          </a:p>
        </p:txBody>
      </p:sp>
      <p:sp>
        <p:nvSpPr>
          <p:cNvPr id="10" name="Speech Bubble: Rectangle with Corners Rounded 5">
            <a:extLst>
              <a:ext uri="{FF2B5EF4-FFF2-40B4-BE49-F238E27FC236}">
                <a16:creationId xmlns:a16="http://schemas.microsoft.com/office/drawing/2014/main" id="{A37617B9-7B6A-7179-50FC-855662155EB2}"/>
              </a:ext>
            </a:extLst>
          </p:cNvPr>
          <p:cNvSpPr/>
          <p:nvPr/>
        </p:nvSpPr>
        <p:spPr>
          <a:xfrm flipH="1">
            <a:off x="2013654" y="2767341"/>
            <a:ext cx="4552965" cy="1261216"/>
          </a:xfrm>
          <a:prstGeom prst="wedgeRoundRectCallout">
            <a:avLst>
              <a:gd name="adj1" fmla="val -68888"/>
              <a:gd name="adj2" fmla="val 50398"/>
              <a:gd name="adj3" fmla="val 16667"/>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6">
                    <a:lumMod val="10000"/>
                  </a:schemeClr>
                </a:solidFill>
                <a:latin typeface="Comic Sans MS" panose="030F0702030302020204" pitchFamily="66" charset="0"/>
              </a:rPr>
              <a:t>I don’t know. </a:t>
            </a:r>
            <a:br>
              <a:rPr lang="en-US" sz="3600" dirty="0">
                <a:solidFill>
                  <a:schemeClr val="accent6">
                    <a:lumMod val="10000"/>
                  </a:schemeClr>
                </a:solidFill>
                <a:latin typeface="Comic Sans MS" panose="030F0702030302020204" pitchFamily="66" charset="0"/>
              </a:rPr>
            </a:br>
            <a:r>
              <a:rPr lang="en-US" sz="3600" dirty="0">
                <a:solidFill>
                  <a:schemeClr val="accent6">
                    <a:lumMod val="10000"/>
                  </a:schemeClr>
                </a:solidFill>
                <a:latin typeface="Comic Sans MS" panose="030F0702030302020204" pitchFamily="66" charset="0"/>
              </a:rPr>
              <a:t>How many?</a:t>
            </a:r>
            <a:endParaRPr lang="en-US" sz="3600" dirty="0">
              <a:solidFill>
                <a:srgbClr val="FF0000"/>
              </a:solidFill>
              <a:latin typeface="Comic Sans MS" panose="030F0702030302020204" pitchFamily="66" charset="0"/>
            </a:endParaRPr>
          </a:p>
        </p:txBody>
      </p:sp>
      <p:sp>
        <p:nvSpPr>
          <p:cNvPr id="11" name="Speech Bubble: Rectangle with Corners Rounded 5">
            <a:extLst>
              <a:ext uri="{FF2B5EF4-FFF2-40B4-BE49-F238E27FC236}">
                <a16:creationId xmlns:a16="http://schemas.microsoft.com/office/drawing/2014/main" id="{A70C638F-F88D-F2EF-2C38-38CD256FF506}"/>
              </a:ext>
            </a:extLst>
          </p:cNvPr>
          <p:cNvSpPr/>
          <p:nvPr/>
        </p:nvSpPr>
        <p:spPr>
          <a:xfrm>
            <a:off x="2291138" y="193070"/>
            <a:ext cx="5834768" cy="1803925"/>
          </a:xfrm>
          <a:prstGeom prst="wedgeRoundRectCallout">
            <a:avLst>
              <a:gd name="adj1" fmla="val -59206"/>
              <a:gd name="adj2" fmla="val -6182"/>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schemeClr>
                </a:solidFill>
                <a:latin typeface="Comic Sans MS" panose="030F0702030302020204" pitchFamily="66" charset="0"/>
              </a:rPr>
              <a:t>There are 12. </a:t>
            </a:r>
          </a:p>
          <a:p>
            <a:pPr algn="ctr"/>
            <a:r>
              <a:rPr lang="en-US" sz="3600" dirty="0">
                <a:solidFill>
                  <a:schemeClr val="tx1">
                    <a:lumMod val="50000"/>
                  </a:schemeClr>
                </a:solidFill>
                <a:latin typeface="Comic Sans MS" panose="030F0702030302020204" pitchFamily="66" charset="0"/>
              </a:rPr>
              <a:t>Let’s watch a video about 12 months in a year!</a:t>
            </a:r>
            <a:endParaRPr lang="en-US" sz="3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8042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xit" presetSubtype="0" fill="hold" grpId="1" nodeType="withEffect">
                                  <p:stCondLst>
                                    <p:cond delay="0"/>
                                  </p:stCondLst>
                                  <p:childTnLst>
                                    <p:animEffect transition="out" filter="dissolv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71E1-AD0D-A50A-3621-7FC945DC0354}"/>
              </a:ext>
            </a:extLst>
          </p:cNvPr>
          <p:cNvSpPr>
            <a:spLocks noGrp="1"/>
          </p:cNvSpPr>
          <p:nvPr>
            <p:ph type="title"/>
          </p:nvPr>
        </p:nvSpPr>
        <p:spPr/>
        <p:txBody>
          <a:bodyPr/>
          <a:lstStyle/>
          <a:p>
            <a:endParaRPr lang="en-VN"/>
          </a:p>
        </p:txBody>
      </p:sp>
      <p:sp>
        <p:nvSpPr>
          <p:cNvPr id="3" name="Title 2">
            <a:extLst>
              <a:ext uri="{FF2B5EF4-FFF2-40B4-BE49-F238E27FC236}">
                <a16:creationId xmlns:a16="http://schemas.microsoft.com/office/drawing/2014/main" id="{1CEFEECD-D0A7-A69F-B83B-12EDEB7B304C}"/>
              </a:ext>
            </a:extLst>
          </p:cNvPr>
          <p:cNvSpPr>
            <a:spLocks noGrp="1"/>
          </p:cNvSpPr>
          <p:nvPr>
            <p:ph type="title" idx="2"/>
          </p:nvPr>
        </p:nvSpPr>
        <p:spPr/>
        <p:txBody>
          <a:bodyPr/>
          <a:lstStyle/>
          <a:p>
            <a:endParaRPr lang="en-VN"/>
          </a:p>
        </p:txBody>
      </p:sp>
      <p:sp>
        <p:nvSpPr>
          <p:cNvPr id="4" name="Subtitle 3">
            <a:extLst>
              <a:ext uri="{FF2B5EF4-FFF2-40B4-BE49-F238E27FC236}">
                <a16:creationId xmlns:a16="http://schemas.microsoft.com/office/drawing/2014/main" id="{AE6ACA21-F2BF-0550-49C9-6A6E21172740}"/>
              </a:ext>
            </a:extLst>
          </p:cNvPr>
          <p:cNvSpPr>
            <a:spLocks noGrp="1"/>
          </p:cNvSpPr>
          <p:nvPr>
            <p:ph type="subTitle" idx="1"/>
          </p:nvPr>
        </p:nvSpPr>
        <p:spPr/>
        <p:txBody>
          <a:bodyPr/>
          <a:lstStyle/>
          <a:p>
            <a:endParaRPr lang="en-VN"/>
          </a:p>
        </p:txBody>
      </p:sp>
      <p:pic>
        <p:nvPicPr>
          <p:cNvPr id="6" name="Months of the Year Song _ Learn 12 Months for Kids _ Educational Nursery Rhymes">
            <a:hlinkClick r:id="" action="ppaction://media"/>
            <a:extLst>
              <a:ext uri="{FF2B5EF4-FFF2-40B4-BE49-F238E27FC236}">
                <a16:creationId xmlns:a16="http://schemas.microsoft.com/office/drawing/2014/main" id="{DDFD060C-7930-3DC1-A402-827C8BB673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4763"/>
            <a:ext cx="9144000" cy="5143500"/>
          </a:xfrm>
          <a:prstGeom prst="rect">
            <a:avLst/>
          </a:prstGeom>
        </p:spPr>
      </p:pic>
    </p:spTree>
    <p:extLst>
      <p:ext uri="{BB962C8B-B14F-4D97-AF65-F5344CB8AC3E}">
        <p14:creationId xmlns:p14="http://schemas.microsoft.com/office/powerpoint/2010/main" val="17587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Google Shape;2141;p40">
            <a:extLst>
              <a:ext uri="{FF2B5EF4-FFF2-40B4-BE49-F238E27FC236}">
                <a16:creationId xmlns:a16="http://schemas.microsoft.com/office/drawing/2014/main" id="{D3C841A8-10C3-A14F-43AE-DB4838CF1359}"/>
              </a:ext>
            </a:extLst>
          </p:cNvPr>
          <p:cNvSpPr txBox="1">
            <a:spLocks/>
          </p:cNvSpPr>
          <p:nvPr/>
        </p:nvSpPr>
        <p:spPr>
          <a:xfrm>
            <a:off x="720000" y="342524"/>
            <a:ext cx="77040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00000"/>
              </a:lnSpc>
              <a:spcBef>
                <a:spcPts val="0"/>
              </a:spcBef>
              <a:spcAft>
                <a:spcPts val="0"/>
              </a:spcAft>
              <a:buClr>
                <a:srgbClr val="073763"/>
              </a:buClr>
              <a:buSzPts val="800"/>
              <a:buFont typeface="Overpass Black"/>
              <a:buNone/>
              <a:tabLst/>
              <a:defRPr/>
            </a:pPr>
            <a:r>
              <a:rPr kumimoji="0" lang="en-US" sz="3600" b="0" i="0" u="none" strike="noStrike" kern="0" cap="none" spc="0" normalizeH="0" baseline="0" noProof="0" dirty="0">
                <a:ln>
                  <a:noFill/>
                </a:ln>
                <a:solidFill>
                  <a:srgbClr val="073763"/>
                </a:solidFill>
                <a:effectLst/>
                <a:uLnTx/>
                <a:uFillTx/>
                <a:latin typeface="Overpass Black"/>
                <a:sym typeface="Overpass Black"/>
              </a:rPr>
              <a:t>Table of contents</a:t>
            </a:r>
          </a:p>
        </p:txBody>
      </p:sp>
      <p:pic>
        <p:nvPicPr>
          <p:cNvPr id="56" name="Google Shape;2142;p40">
            <a:extLst>
              <a:ext uri="{FF2B5EF4-FFF2-40B4-BE49-F238E27FC236}">
                <a16:creationId xmlns:a16="http://schemas.microsoft.com/office/drawing/2014/main" id="{B26CD1C8-8F80-1017-1454-B799B823D4F8}"/>
              </a:ext>
            </a:extLst>
          </p:cNvPr>
          <p:cNvPicPr preferRelativeResize="0"/>
          <p:nvPr/>
        </p:nvPicPr>
        <p:blipFill>
          <a:blip r:embed="rId2">
            <a:alphaModFix amt="64000"/>
          </a:blip>
          <a:stretch>
            <a:fillRect/>
          </a:stretch>
        </p:blipFill>
        <p:spPr>
          <a:xfrm>
            <a:off x="3904195" y="3280514"/>
            <a:ext cx="842174" cy="708408"/>
          </a:xfrm>
          <a:prstGeom prst="rect">
            <a:avLst/>
          </a:prstGeom>
          <a:noFill/>
          <a:ln>
            <a:noFill/>
          </a:ln>
        </p:spPr>
      </p:pic>
      <p:pic>
        <p:nvPicPr>
          <p:cNvPr id="57" name="Google Shape;2143;p40">
            <a:extLst>
              <a:ext uri="{FF2B5EF4-FFF2-40B4-BE49-F238E27FC236}">
                <a16:creationId xmlns:a16="http://schemas.microsoft.com/office/drawing/2014/main" id="{4FB78FB7-45E4-ECDD-6373-E7828F3CD7A0}"/>
              </a:ext>
            </a:extLst>
          </p:cNvPr>
          <p:cNvPicPr preferRelativeResize="0"/>
          <p:nvPr/>
        </p:nvPicPr>
        <p:blipFill>
          <a:blip r:embed="rId3">
            <a:alphaModFix amt="82000"/>
          </a:blip>
          <a:stretch>
            <a:fillRect/>
          </a:stretch>
        </p:blipFill>
        <p:spPr>
          <a:xfrm>
            <a:off x="423805" y="3243714"/>
            <a:ext cx="842174" cy="708408"/>
          </a:xfrm>
          <a:prstGeom prst="rect">
            <a:avLst/>
          </a:prstGeom>
          <a:noFill/>
          <a:ln>
            <a:noFill/>
          </a:ln>
        </p:spPr>
      </p:pic>
      <p:pic>
        <p:nvPicPr>
          <p:cNvPr id="59" name="Google Shape;2145;p40">
            <a:extLst>
              <a:ext uri="{FF2B5EF4-FFF2-40B4-BE49-F238E27FC236}">
                <a16:creationId xmlns:a16="http://schemas.microsoft.com/office/drawing/2014/main" id="{3B2962CC-66B7-D7DD-A724-5EBA43B1F49B}"/>
              </a:ext>
            </a:extLst>
          </p:cNvPr>
          <p:cNvPicPr preferRelativeResize="0"/>
          <p:nvPr/>
        </p:nvPicPr>
        <p:blipFill>
          <a:blip r:embed="rId2">
            <a:alphaModFix amt="64000"/>
          </a:blip>
          <a:stretch>
            <a:fillRect/>
          </a:stretch>
        </p:blipFill>
        <p:spPr>
          <a:xfrm>
            <a:off x="349676" y="1576916"/>
            <a:ext cx="842174" cy="708408"/>
          </a:xfrm>
          <a:prstGeom prst="rect">
            <a:avLst/>
          </a:prstGeom>
          <a:noFill/>
          <a:ln>
            <a:noFill/>
          </a:ln>
        </p:spPr>
      </p:pic>
      <p:pic>
        <p:nvPicPr>
          <p:cNvPr id="60" name="Google Shape;2146;p40">
            <a:extLst>
              <a:ext uri="{FF2B5EF4-FFF2-40B4-BE49-F238E27FC236}">
                <a16:creationId xmlns:a16="http://schemas.microsoft.com/office/drawing/2014/main" id="{F75FE296-8AB6-28DA-78F8-C1187A20E8FA}"/>
              </a:ext>
            </a:extLst>
          </p:cNvPr>
          <p:cNvPicPr preferRelativeResize="0"/>
          <p:nvPr/>
        </p:nvPicPr>
        <p:blipFill>
          <a:blip r:embed="rId2">
            <a:alphaModFix amt="64000"/>
          </a:blip>
          <a:stretch>
            <a:fillRect/>
          </a:stretch>
        </p:blipFill>
        <p:spPr>
          <a:xfrm>
            <a:off x="6163660" y="1641979"/>
            <a:ext cx="842174" cy="708400"/>
          </a:xfrm>
          <a:prstGeom prst="rect">
            <a:avLst/>
          </a:prstGeom>
          <a:noFill/>
          <a:ln>
            <a:noFill/>
          </a:ln>
        </p:spPr>
      </p:pic>
      <p:pic>
        <p:nvPicPr>
          <p:cNvPr id="61" name="Google Shape;2147;p40">
            <a:extLst>
              <a:ext uri="{FF2B5EF4-FFF2-40B4-BE49-F238E27FC236}">
                <a16:creationId xmlns:a16="http://schemas.microsoft.com/office/drawing/2014/main" id="{4EE8F69F-3C91-7CCF-1E9A-518D363D9877}"/>
              </a:ext>
            </a:extLst>
          </p:cNvPr>
          <p:cNvPicPr preferRelativeResize="0"/>
          <p:nvPr/>
        </p:nvPicPr>
        <p:blipFill>
          <a:blip r:embed="rId3">
            <a:alphaModFix amt="82000"/>
          </a:blip>
          <a:stretch>
            <a:fillRect/>
          </a:stretch>
        </p:blipFill>
        <p:spPr>
          <a:xfrm>
            <a:off x="3359813" y="1549739"/>
            <a:ext cx="842174" cy="708408"/>
          </a:xfrm>
          <a:prstGeom prst="rect">
            <a:avLst/>
          </a:prstGeom>
          <a:noFill/>
          <a:ln>
            <a:noFill/>
          </a:ln>
        </p:spPr>
      </p:pic>
      <p:sp>
        <p:nvSpPr>
          <p:cNvPr id="62" name="Google Shape;2148;p40">
            <a:extLst>
              <a:ext uri="{FF2B5EF4-FFF2-40B4-BE49-F238E27FC236}">
                <a16:creationId xmlns:a16="http://schemas.microsoft.com/office/drawing/2014/main" id="{706ECBCF-C969-5A0B-D469-1A32687B5BE0}"/>
              </a:ext>
            </a:extLst>
          </p:cNvPr>
          <p:cNvSpPr txBox="1">
            <a:spLocks/>
          </p:cNvSpPr>
          <p:nvPr/>
        </p:nvSpPr>
        <p:spPr>
          <a:xfrm>
            <a:off x="3821696" y="3381664"/>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3000" b="0" i="0" u="none" strike="noStrike" kern="0" cap="none" spc="0" normalizeH="0" baseline="0" noProof="0" dirty="0">
                <a:ln>
                  <a:noFill/>
                </a:ln>
                <a:solidFill>
                  <a:srgbClr val="073763"/>
                </a:solidFill>
                <a:effectLst/>
                <a:uLnTx/>
                <a:uFillTx/>
                <a:latin typeface="Overpass Black"/>
                <a:sym typeface="Overpass Black"/>
              </a:rPr>
              <a:t>05</a:t>
            </a:r>
          </a:p>
        </p:txBody>
      </p:sp>
      <p:sp>
        <p:nvSpPr>
          <p:cNvPr id="64" name="Google Shape;2150;p40">
            <a:extLst>
              <a:ext uri="{FF2B5EF4-FFF2-40B4-BE49-F238E27FC236}">
                <a16:creationId xmlns:a16="http://schemas.microsoft.com/office/drawing/2014/main" id="{76131D03-9CC5-A7D5-7745-D43C2D15D3F4}"/>
              </a:ext>
            </a:extLst>
          </p:cNvPr>
          <p:cNvSpPr txBox="1">
            <a:spLocks/>
          </p:cNvSpPr>
          <p:nvPr/>
        </p:nvSpPr>
        <p:spPr>
          <a:xfrm>
            <a:off x="6072949" y="1726099"/>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3000" b="0" i="0" u="none" strike="noStrike" kern="0" cap="none" spc="0" normalizeH="0" baseline="0" noProof="0" dirty="0">
                <a:ln>
                  <a:noFill/>
                </a:ln>
                <a:solidFill>
                  <a:srgbClr val="073763"/>
                </a:solidFill>
                <a:effectLst/>
                <a:uLnTx/>
                <a:uFillTx/>
                <a:latin typeface="Overpass Black"/>
                <a:sym typeface="Overpass Black"/>
              </a:rPr>
              <a:t>03</a:t>
            </a:r>
          </a:p>
        </p:txBody>
      </p:sp>
      <p:sp>
        <p:nvSpPr>
          <p:cNvPr id="65" name="Google Shape;2151;p40">
            <a:extLst>
              <a:ext uri="{FF2B5EF4-FFF2-40B4-BE49-F238E27FC236}">
                <a16:creationId xmlns:a16="http://schemas.microsoft.com/office/drawing/2014/main" id="{0E3C7138-9FB9-2BD3-0EB9-000F20C309C9}"/>
              </a:ext>
            </a:extLst>
          </p:cNvPr>
          <p:cNvSpPr txBox="1">
            <a:spLocks/>
          </p:cNvSpPr>
          <p:nvPr/>
        </p:nvSpPr>
        <p:spPr>
          <a:xfrm>
            <a:off x="365025" y="3324678"/>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3000" b="0" i="0" u="none" strike="noStrike" kern="0" cap="none" spc="0" normalizeH="0" baseline="0" noProof="0" dirty="0">
                <a:ln>
                  <a:noFill/>
                </a:ln>
                <a:solidFill>
                  <a:srgbClr val="073763"/>
                </a:solidFill>
                <a:effectLst/>
                <a:uLnTx/>
                <a:uFillTx/>
                <a:latin typeface="Overpass Black"/>
                <a:sym typeface="Overpass Black"/>
              </a:rPr>
              <a:t>04</a:t>
            </a:r>
          </a:p>
        </p:txBody>
      </p:sp>
      <p:sp>
        <p:nvSpPr>
          <p:cNvPr id="66" name="Google Shape;2152;p40">
            <a:extLst>
              <a:ext uri="{FF2B5EF4-FFF2-40B4-BE49-F238E27FC236}">
                <a16:creationId xmlns:a16="http://schemas.microsoft.com/office/drawing/2014/main" id="{57320A82-7E7E-F52D-AD07-4A8A9804FBF1}"/>
              </a:ext>
            </a:extLst>
          </p:cNvPr>
          <p:cNvSpPr txBox="1">
            <a:spLocks/>
          </p:cNvSpPr>
          <p:nvPr/>
        </p:nvSpPr>
        <p:spPr>
          <a:xfrm>
            <a:off x="304913" y="1622502"/>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3000" b="0" i="0" u="none" strike="noStrike" kern="0" cap="none" spc="0" normalizeH="0" baseline="0" noProof="0" dirty="0">
                <a:ln>
                  <a:noFill/>
                </a:ln>
                <a:solidFill>
                  <a:srgbClr val="073763"/>
                </a:solidFill>
                <a:effectLst/>
                <a:uLnTx/>
                <a:uFillTx/>
                <a:latin typeface="Overpass Black"/>
                <a:sym typeface="Overpass Black"/>
              </a:rPr>
              <a:t>01</a:t>
            </a:r>
          </a:p>
        </p:txBody>
      </p:sp>
      <p:sp>
        <p:nvSpPr>
          <p:cNvPr id="67" name="Google Shape;2153;p40">
            <a:extLst>
              <a:ext uri="{FF2B5EF4-FFF2-40B4-BE49-F238E27FC236}">
                <a16:creationId xmlns:a16="http://schemas.microsoft.com/office/drawing/2014/main" id="{28C6993A-0B04-8884-3F6D-8508915AC53B}"/>
              </a:ext>
            </a:extLst>
          </p:cNvPr>
          <p:cNvSpPr txBox="1">
            <a:spLocks/>
          </p:cNvSpPr>
          <p:nvPr/>
        </p:nvSpPr>
        <p:spPr>
          <a:xfrm>
            <a:off x="3212226" y="1634516"/>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3000" b="0" i="0" u="none" strike="noStrike" kern="0" cap="none" spc="0" normalizeH="0" baseline="0" noProof="0" dirty="0">
                <a:ln>
                  <a:noFill/>
                </a:ln>
                <a:solidFill>
                  <a:srgbClr val="073763"/>
                </a:solidFill>
                <a:effectLst/>
                <a:uLnTx/>
                <a:uFillTx/>
                <a:latin typeface="Overpass Black"/>
                <a:sym typeface="Overpass Black"/>
              </a:rPr>
              <a:t>02</a:t>
            </a:r>
          </a:p>
        </p:txBody>
      </p:sp>
      <p:sp>
        <p:nvSpPr>
          <p:cNvPr id="68" name="Google Shape;2154;p40">
            <a:extLst>
              <a:ext uri="{FF2B5EF4-FFF2-40B4-BE49-F238E27FC236}">
                <a16:creationId xmlns:a16="http://schemas.microsoft.com/office/drawing/2014/main" id="{C5D5DA17-11A9-B882-E4D6-6520BE32D55C}"/>
              </a:ext>
            </a:extLst>
          </p:cNvPr>
          <p:cNvSpPr txBox="1">
            <a:spLocks/>
          </p:cNvSpPr>
          <p:nvPr/>
        </p:nvSpPr>
        <p:spPr>
          <a:xfrm>
            <a:off x="1330173" y="3243714"/>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3200" b="1" i="0" u="none" strike="noStrike" kern="0" cap="none" spc="0" normalizeH="0" baseline="0" noProof="0" dirty="0">
                <a:ln>
                  <a:noFill/>
                </a:ln>
                <a:solidFill>
                  <a:srgbClr val="073763"/>
                </a:solidFill>
                <a:effectLst/>
                <a:uLnTx/>
                <a:uFillTx/>
                <a:latin typeface="Overpass Black"/>
                <a:sym typeface="Overpass Black"/>
              </a:rPr>
              <a:t>Activity 3</a:t>
            </a:r>
          </a:p>
        </p:txBody>
      </p:sp>
      <p:sp>
        <p:nvSpPr>
          <p:cNvPr id="69" name="Google Shape;2155;p40">
            <a:extLst>
              <a:ext uri="{FF2B5EF4-FFF2-40B4-BE49-F238E27FC236}">
                <a16:creationId xmlns:a16="http://schemas.microsoft.com/office/drawing/2014/main" id="{A726AF65-AA80-AC35-9937-338A30F1A140}"/>
              </a:ext>
            </a:extLst>
          </p:cNvPr>
          <p:cNvSpPr txBox="1">
            <a:spLocks/>
          </p:cNvSpPr>
          <p:nvPr/>
        </p:nvSpPr>
        <p:spPr>
          <a:xfrm>
            <a:off x="1315874" y="3498928"/>
            <a:ext cx="1821000" cy="81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73763"/>
              </a:buClr>
              <a:buSzPts val="1400"/>
              <a:buFont typeface="Open Sans"/>
              <a:buNone/>
              <a:tabLst/>
              <a:defRPr/>
            </a:pPr>
            <a:r>
              <a:rPr kumimoji="0" lang="en-US" sz="2200" b="0" i="0" u="none" strike="noStrike" kern="0" cap="none" spc="0" normalizeH="0" baseline="0" noProof="0" dirty="0">
                <a:ln>
                  <a:noFill/>
                </a:ln>
                <a:solidFill>
                  <a:srgbClr val="073763"/>
                </a:solidFill>
                <a:effectLst/>
                <a:uLnTx/>
                <a:uFillTx/>
                <a:latin typeface="Open Sans"/>
                <a:ea typeface="Open Sans"/>
                <a:cs typeface="Open Sans"/>
                <a:sym typeface="Open Sans"/>
              </a:rPr>
              <a:t>Let’s talk.</a:t>
            </a:r>
          </a:p>
        </p:txBody>
      </p:sp>
      <p:sp>
        <p:nvSpPr>
          <p:cNvPr id="70" name="Google Shape;2156;p40">
            <a:extLst>
              <a:ext uri="{FF2B5EF4-FFF2-40B4-BE49-F238E27FC236}">
                <a16:creationId xmlns:a16="http://schemas.microsoft.com/office/drawing/2014/main" id="{BE3C69B2-F912-7AD1-89DC-D2E2E9E55972}"/>
              </a:ext>
            </a:extLst>
          </p:cNvPr>
          <p:cNvSpPr txBox="1">
            <a:spLocks/>
          </p:cNvSpPr>
          <p:nvPr/>
        </p:nvSpPr>
        <p:spPr>
          <a:xfrm>
            <a:off x="4760668" y="3508578"/>
            <a:ext cx="2034252"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3200" b="1" i="0" u="none" strike="noStrike" kern="0" cap="none" spc="0" normalizeH="0" baseline="0" noProof="0" dirty="0">
                <a:ln>
                  <a:noFill/>
                </a:ln>
                <a:solidFill>
                  <a:srgbClr val="073763"/>
                </a:solidFill>
                <a:effectLst/>
                <a:uLnTx/>
                <a:uFillTx/>
                <a:latin typeface="Overpass Black"/>
                <a:sym typeface="Overpass Black"/>
              </a:rPr>
              <a:t>Game</a:t>
            </a:r>
          </a:p>
        </p:txBody>
      </p:sp>
      <p:sp>
        <p:nvSpPr>
          <p:cNvPr id="72" name="Google Shape;2158;p40">
            <a:extLst>
              <a:ext uri="{FF2B5EF4-FFF2-40B4-BE49-F238E27FC236}">
                <a16:creationId xmlns:a16="http://schemas.microsoft.com/office/drawing/2014/main" id="{BEEF459A-5B42-5D1C-E1F2-9CCFBF0E0E38}"/>
              </a:ext>
            </a:extLst>
          </p:cNvPr>
          <p:cNvSpPr txBox="1">
            <a:spLocks/>
          </p:cNvSpPr>
          <p:nvPr/>
        </p:nvSpPr>
        <p:spPr>
          <a:xfrm>
            <a:off x="4137319" y="1635061"/>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1200"/>
              <a:buFont typeface="Overpass Black"/>
              <a:buNone/>
              <a:tabLst/>
              <a:defRPr/>
            </a:pPr>
            <a:r>
              <a:rPr lang="en-US" sz="3200" b="1" dirty="0">
                <a:solidFill>
                  <a:srgbClr val="073763"/>
                </a:solidFill>
              </a:rPr>
              <a:t>Activity 1</a:t>
            </a:r>
            <a:r>
              <a:rPr kumimoji="0" lang="en-US" sz="3200" b="1" i="0" u="none" strike="noStrike" kern="0" cap="none" spc="0" normalizeH="0" baseline="0" noProof="0" dirty="0">
                <a:ln>
                  <a:noFill/>
                </a:ln>
                <a:solidFill>
                  <a:srgbClr val="073763"/>
                </a:solidFill>
                <a:effectLst/>
                <a:uLnTx/>
                <a:uFillTx/>
                <a:latin typeface="Overpass Black"/>
                <a:sym typeface="Overpass Black"/>
              </a:rPr>
              <a:t> </a:t>
            </a:r>
          </a:p>
        </p:txBody>
      </p:sp>
      <p:sp>
        <p:nvSpPr>
          <p:cNvPr id="73" name="Google Shape;2159;p40">
            <a:extLst>
              <a:ext uri="{FF2B5EF4-FFF2-40B4-BE49-F238E27FC236}">
                <a16:creationId xmlns:a16="http://schemas.microsoft.com/office/drawing/2014/main" id="{70927C31-2D05-C081-A6A1-A6686CA93882}"/>
              </a:ext>
            </a:extLst>
          </p:cNvPr>
          <p:cNvSpPr txBox="1">
            <a:spLocks/>
          </p:cNvSpPr>
          <p:nvPr/>
        </p:nvSpPr>
        <p:spPr>
          <a:xfrm>
            <a:off x="4260377" y="1987406"/>
            <a:ext cx="2150536" cy="79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73763"/>
              </a:buClr>
              <a:buSzPts val="1400"/>
              <a:buFont typeface="Open Sans"/>
              <a:buNone/>
              <a:tabLst/>
              <a:defRPr/>
            </a:pPr>
            <a:r>
              <a:rPr lang="en-US" sz="2200" dirty="0">
                <a:solidFill>
                  <a:srgbClr val="073763"/>
                </a:solidFill>
              </a:rPr>
              <a:t>Look, listen and repeat.</a:t>
            </a:r>
            <a:endParaRPr kumimoji="0" lang="en-US" sz="2200" i="0" u="none" strike="noStrike" kern="0" cap="none" spc="0" normalizeH="0" baseline="0" noProof="0" dirty="0">
              <a:ln>
                <a:noFill/>
              </a:ln>
              <a:solidFill>
                <a:srgbClr val="073763"/>
              </a:solidFill>
              <a:effectLst/>
              <a:uLnTx/>
              <a:uFillTx/>
              <a:latin typeface="Open Sans"/>
              <a:ea typeface="Open Sans"/>
              <a:cs typeface="Open Sans"/>
              <a:sym typeface="Open Sans"/>
            </a:endParaRPr>
          </a:p>
        </p:txBody>
      </p:sp>
      <p:sp>
        <p:nvSpPr>
          <p:cNvPr id="74" name="Google Shape;2160;p40">
            <a:extLst>
              <a:ext uri="{FF2B5EF4-FFF2-40B4-BE49-F238E27FC236}">
                <a16:creationId xmlns:a16="http://schemas.microsoft.com/office/drawing/2014/main" id="{246E3133-E33C-7620-7968-8CF3ADB725C8}"/>
              </a:ext>
            </a:extLst>
          </p:cNvPr>
          <p:cNvSpPr txBox="1">
            <a:spLocks/>
          </p:cNvSpPr>
          <p:nvPr/>
        </p:nvSpPr>
        <p:spPr>
          <a:xfrm>
            <a:off x="7124214" y="1678943"/>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3200" b="1" i="0" u="none" strike="noStrike" kern="0" cap="none" spc="0" normalizeH="0" baseline="0" noProof="0" dirty="0">
                <a:ln>
                  <a:noFill/>
                </a:ln>
                <a:solidFill>
                  <a:srgbClr val="073763"/>
                </a:solidFill>
                <a:effectLst/>
                <a:uLnTx/>
                <a:uFillTx/>
                <a:latin typeface="Overpass Black"/>
                <a:sym typeface="Overpass Black"/>
              </a:rPr>
              <a:t>Activity 2</a:t>
            </a:r>
          </a:p>
        </p:txBody>
      </p:sp>
      <p:sp>
        <p:nvSpPr>
          <p:cNvPr id="75" name="Google Shape;2161;p40">
            <a:extLst>
              <a:ext uri="{FF2B5EF4-FFF2-40B4-BE49-F238E27FC236}">
                <a16:creationId xmlns:a16="http://schemas.microsoft.com/office/drawing/2014/main" id="{A117D29E-CDCF-E7A2-B284-CD8BB4B8D044}"/>
              </a:ext>
            </a:extLst>
          </p:cNvPr>
          <p:cNvSpPr txBox="1">
            <a:spLocks/>
          </p:cNvSpPr>
          <p:nvPr/>
        </p:nvSpPr>
        <p:spPr>
          <a:xfrm>
            <a:off x="7077985" y="1928165"/>
            <a:ext cx="2102827" cy="81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73763"/>
              </a:buClr>
              <a:buSzPts val="1400"/>
              <a:buFont typeface="Open Sans"/>
              <a:buNone/>
              <a:tabLst/>
              <a:defRPr/>
            </a:pPr>
            <a:r>
              <a:rPr kumimoji="0" lang="en-US" sz="2200" b="0" i="0" u="none" strike="noStrike" kern="0" cap="none" spc="0" normalizeH="0" baseline="0" noProof="0" dirty="0">
                <a:ln>
                  <a:noFill/>
                </a:ln>
                <a:solidFill>
                  <a:srgbClr val="073763"/>
                </a:solidFill>
                <a:effectLst/>
                <a:uLnTx/>
                <a:uFillTx/>
                <a:latin typeface="Open Sans"/>
                <a:ea typeface="Open Sans"/>
                <a:cs typeface="Open Sans"/>
                <a:sym typeface="Open Sans"/>
              </a:rPr>
              <a:t>Listen, point and say.</a:t>
            </a:r>
          </a:p>
        </p:txBody>
      </p:sp>
      <p:sp>
        <p:nvSpPr>
          <p:cNvPr id="76" name="Google Shape;2162;p40">
            <a:extLst>
              <a:ext uri="{FF2B5EF4-FFF2-40B4-BE49-F238E27FC236}">
                <a16:creationId xmlns:a16="http://schemas.microsoft.com/office/drawing/2014/main" id="{22C6AFF8-2AD3-26EC-E3EF-F784F093E7A3}"/>
              </a:ext>
            </a:extLst>
          </p:cNvPr>
          <p:cNvSpPr txBox="1">
            <a:spLocks/>
          </p:cNvSpPr>
          <p:nvPr/>
        </p:nvSpPr>
        <p:spPr>
          <a:xfrm>
            <a:off x="1155682" y="1577620"/>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algn="l"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3200" b="1" i="0" u="none" strike="noStrike" kern="0" cap="none" spc="0" normalizeH="0" baseline="0" noProof="0" dirty="0">
                <a:ln>
                  <a:noFill/>
                </a:ln>
                <a:solidFill>
                  <a:srgbClr val="073763"/>
                </a:solidFill>
                <a:effectLst/>
                <a:uLnTx/>
                <a:uFillTx/>
                <a:latin typeface="Overpass Black"/>
                <a:sym typeface="Overpass Black"/>
              </a:rPr>
              <a:t>Warm-up</a:t>
            </a:r>
          </a:p>
        </p:txBody>
      </p:sp>
      <p:sp>
        <p:nvSpPr>
          <p:cNvPr id="81" name="Google Shape;2159;p40">
            <a:extLst>
              <a:ext uri="{FF2B5EF4-FFF2-40B4-BE49-F238E27FC236}">
                <a16:creationId xmlns:a16="http://schemas.microsoft.com/office/drawing/2014/main" id="{778C7D20-D3B6-EA80-DD53-531DE6FEF02A}"/>
              </a:ext>
            </a:extLst>
          </p:cNvPr>
          <p:cNvSpPr txBox="1">
            <a:spLocks/>
          </p:cNvSpPr>
          <p:nvPr/>
        </p:nvSpPr>
        <p:spPr>
          <a:xfrm>
            <a:off x="1147359" y="1903943"/>
            <a:ext cx="2150536" cy="79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marR="0" lvl="0" indent="0" algn="l" defTabSz="914400" rtl="0" eaLnBrk="1" fontAlgn="auto" latinLnBrk="0" hangingPunct="1">
              <a:lnSpc>
                <a:spcPct val="100000"/>
              </a:lnSpc>
              <a:spcBef>
                <a:spcPts val="0"/>
              </a:spcBef>
              <a:spcAft>
                <a:spcPts val="0"/>
              </a:spcAft>
              <a:buClr>
                <a:srgbClr val="073763"/>
              </a:buClr>
              <a:buSzPts val="1400"/>
              <a:buFont typeface="Open Sans"/>
              <a:buNone/>
              <a:tabLst/>
              <a:defRPr/>
            </a:pPr>
            <a:r>
              <a:rPr lang="en-US" sz="2200" i="1" dirty="0">
                <a:solidFill>
                  <a:srgbClr val="073763"/>
                </a:solidFill>
              </a:rPr>
              <a:t>Guessing </a:t>
            </a:r>
            <a:r>
              <a:rPr lang="en-US" sz="2200" dirty="0">
                <a:solidFill>
                  <a:srgbClr val="073763"/>
                </a:solidFill>
              </a:rPr>
              <a:t>game</a:t>
            </a:r>
            <a:endParaRPr kumimoji="0" lang="en-US" sz="2200" i="0" u="none" strike="noStrike" kern="0" cap="none" spc="0" normalizeH="0" baseline="0" noProof="0" dirty="0">
              <a:ln>
                <a:noFill/>
              </a:ln>
              <a:solidFill>
                <a:srgbClr val="073763"/>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21785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anuary 2023 calendar cutout PNG &amp; clipart images | CITYPNG">
            <a:extLst>
              <a:ext uri="{FF2B5EF4-FFF2-40B4-BE49-F238E27FC236}">
                <a16:creationId xmlns:a16="http://schemas.microsoft.com/office/drawing/2014/main" id="{29E327AA-18EE-4E28-21AB-9BE80E456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9" t="3952" r="14278" b="12345"/>
          <a:stretch/>
        </p:blipFill>
        <p:spPr bwMode="auto">
          <a:xfrm>
            <a:off x="133192" y="39528"/>
            <a:ext cx="2245819" cy="2213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ebruary 2023 Graphic Calendar Image PNG | Citypng">
            <a:extLst>
              <a:ext uri="{FF2B5EF4-FFF2-40B4-BE49-F238E27FC236}">
                <a16:creationId xmlns:a16="http://schemas.microsoft.com/office/drawing/2014/main" id="{398205F2-C3EC-10B1-521C-2BF89DE4AF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411" b="89987" l="9988" r="89894">
                        <a14:foregroundMark x1="25734" y1="10414" x2="26087" y2="10414"/>
                        <a14:foregroundMark x1="25969" y1="9613" x2="25969" y2="8411"/>
                        <a14:foregroundMark x1="26322" y1="9212" x2="27145" y2="11883"/>
                        <a14:foregroundMark x1="25029" y1="11348" x2="26087" y2="14286"/>
                        <a14:foregroundMark x1="32785" y1="10013" x2="33020" y2="10147"/>
                        <a14:foregroundMark x1="39835" y1="9613" x2="40071" y2="14419"/>
                        <a14:foregroundMark x1="39483" y1="9746" x2="39483" y2="10414"/>
                        <a14:foregroundMark x1="46416" y1="9746" x2="46533" y2="9346"/>
                        <a14:foregroundMark x1="46416" y1="10013" x2="46769" y2="8545"/>
                        <a14:foregroundMark x1="53584" y1="9746" x2="53114" y2="8812"/>
                        <a14:foregroundMark x1="52879" y1="10013" x2="53114" y2="14019"/>
                        <a14:foregroundMark x1="59694" y1="10013" x2="59929" y2="9346"/>
                        <a14:foregroundMark x1="60165" y1="10681" x2="60282" y2="14286"/>
                        <a14:foregroundMark x1="66863" y1="10547" x2="66510" y2="11348"/>
                        <a14:foregroundMark x1="66510" y1="10013" x2="66510" y2="10013"/>
                        <a14:foregroundMark x1="66863" y1="9346" x2="66980" y2="10147"/>
                        <a14:foregroundMark x1="73561" y1="10414" x2="74266" y2="12951"/>
                        <a14:foregroundMark x1="73796" y1="10013" x2="73796" y2="11081"/>
                        <a14:foregroundMark x1="46063" y1="10948" x2="46063" y2="9613"/>
                        <a14:foregroundMark x1="32432" y1="11081" x2="33020" y2="11749"/>
                        <a14:foregroundMark x1="73208" y1="9613" x2="73208" y2="9613"/>
                        <a14:foregroundMark x1="45828" y1="11482" x2="46533" y2="12150"/>
                        <a14:foregroundMark x1="40423" y1="11883" x2="40188" y2="10681"/>
                        <a14:foregroundMark x1="32432" y1="10013" x2="33490" y2="10948"/>
                        <a14:foregroundMark x1="32315" y1="10013" x2="32315" y2="10013"/>
                        <a14:foregroundMark x1="33373" y1="10147" x2="33373" y2="10147"/>
                        <a14:foregroundMark x1="32667" y1="9613" x2="32667" y2="9613"/>
                        <a14:foregroundMark x1="32667" y1="9613" x2="32667" y2="9613"/>
                        <a14:foregroundMark x1="32667" y1="9613" x2="32667" y2="9613"/>
                        <a14:foregroundMark x1="32667" y1="9613" x2="32667" y2="9613"/>
                        <a14:foregroundMark x1="32667" y1="9613" x2="32667" y2="9613"/>
                        <a14:foregroundMark x1="26675" y1="13618" x2="26675" y2="13618"/>
                        <a14:foregroundMark x1="53467" y1="10547" x2="53467" y2="10547"/>
                      </a14:backgroundRemoval>
                    </a14:imgEffect>
                  </a14:imgLayer>
                </a14:imgProps>
              </a:ext>
              <a:ext uri="{28A0092B-C50C-407E-A947-70E740481C1C}">
                <a14:useLocalDpi xmlns:a14="http://schemas.microsoft.com/office/drawing/2010/main" val="0"/>
              </a:ext>
            </a:extLst>
          </a:blip>
          <a:srcRect l="22751" t="6447" r="22739" b="17362"/>
          <a:stretch/>
        </p:blipFill>
        <p:spPr bwMode="auto">
          <a:xfrm>
            <a:off x="3475234" y="60630"/>
            <a:ext cx="1628154" cy="2003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march 2023 calendar png file cutout PNG &amp; clipart images | CITYPNG">
            <a:extLst>
              <a:ext uri="{FF2B5EF4-FFF2-40B4-BE49-F238E27FC236}">
                <a16:creationId xmlns:a16="http://schemas.microsoft.com/office/drawing/2014/main" id="{29FE8D36-7E10-295D-CC3C-EC0CE6D01C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5" b="12283"/>
          <a:stretch/>
        </p:blipFill>
        <p:spPr bwMode="auto">
          <a:xfrm>
            <a:off x="5940508" y="-111398"/>
            <a:ext cx="3007472" cy="2326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pril 2023 Graphic Calendar PNG">
            <a:extLst>
              <a:ext uri="{FF2B5EF4-FFF2-40B4-BE49-F238E27FC236}">
                <a16:creationId xmlns:a16="http://schemas.microsoft.com/office/drawing/2014/main" id="{BDFF3BB3-ACEC-1E02-602C-D3094AE9AF6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945" b="89987" l="9871" r="89777">
                        <a14:foregroundMark x1="25969" y1="9613" x2="26439" y2="9346"/>
                        <a14:foregroundMark x1="26439" y1="9212" x2="25969" y2="12150"/>
                        <a14:foregroundMark x1="32785" y1="9613" x2="33137" y2="9746"/>
                        <a14:foregroundMark x1="39835" y1="9613" x2="39835" y2="13351"/>
                        <a14:foregroundMark x1="39835" y1="9746" x2="39835" y2="8945"/>
                        <a14:foregroundMark x1="46651" y1="9613" x2="46886" y2="14286"/>
                        <a14:foregroundMark x1="53114" y1="9346" x2="53702" y2="14820"/>
                        <a14:foregroundMark x1="59459" y1="8812" x2="60400" y2="13618"/>
                        <a14:foregroundMark x1="59812" y1="10681" x2="60400" y2="8812"/>
                        <a14:foregroundMark x1="66863" y1="9746" x2="66510" y2="12550"/>
                        <a14:foregroundMark x1="73443" y1="10013" x2="74501" y2="13084"/>
                        <a14:foregroundMark x1="73913" y1="9613" x2="73796" y2="9746"/>
                        <a14:foregroundMark x1="31962" y1="10948" x2="33490" y2="14686"/>
                        <a14:foregroundMark x1="32785" y1="10013" x2="34430" y2="14419"/>
                        <a14:foregroundMark x1="39365" y1="10414" x2="40423" y2="13618"/>
                        <a14:foregroundMark x1="46416" y1="10414" x2="46651" y2="9746"/>
                        <a14:foregroundMark x1="46063" y1="10013" x2="46063" y2="10948"/>
                      </a14:backgroundRemoval>
                    </a14:imgEffect>
                  </a14:imgLayer>
                </a14:imgProps>
              </a:ext>
              <a:ext uri="{28A0092B-C50C-407E-A947-70E740481C1C}">
                <a14:useLocalDpi xmlns:a14="http://schemas.microsoft.com/office/drawing/2010/main" val="0"/>
              </a:ext>
            </a:extLst>
          </a:blip>
          <a:srcRect l="18399" t="5665" r="20385" b="14432"/>
          <a:stretch/>
        </p:blipFill>
        <p:spPr bwMode="auto">
          <a:xfrm>
            <a:off x="1839537" y="2454839"/>
            <a:ext cx="1762719" cy="2025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may 2023 calendar transparent background cutout PNG &amp; clipart images |  CITYPNG">
            <a:extLst>
              <a:ext uri="{FF2B5EF4-FFF2-40B4-BE49-F238E27FC236}">
                <a16:creationId xmlns:a16="http://schemas.microsoft.com/office/drawing/2014/main" id="{159519BF-AFD8-9725-35F6-608C6B76CB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10" b="12674"/>
          <a:stretch/>
        </p:blipFill>
        <p:spPr bwMode="auto">
          <a:xfrm>
            <a:off x="4572000" y="2367860"/>
            <a:ext cx="2760426" cy="2132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8F94E85-3B4E-729D-FE50-8FF60906364C}"/>
              </a:ext>
            </a:extLst>
          </p:cNvPr>
          <p:cNvSpPr>
            <a:spLocks noGrp="1"/>
          </p:cNvSpPr>
          <p:nvPr>
            <p:ph type="title"/>
          </p:nvPr>
        </p:nvSpPr>
        <p:spPr>
          <a:xfrm>
            <a:off x="-2004271" y="1826550"/>
            <a:ext cx="4112676" cy="1045875"/>
          </a:xfrm>
        </p:spPr>
        <p:txBody>
          <a:bodyPr/>
          <a:lstStyle/>
          <a:p>
            <a:r>
              <a:rPr lang="en-VN" sz="3200" b="1" dirty="0">
                <a:solidFill>
                  <a:schemeClr val="tx1"/>
                </a:solidFill>
                <a:latin typeface="Comic Sans MS" panose="030F0902030302020204" pitchFamily="66" charset="0"/>
              </a:rPr>
              <a:t>January</a:t>
            </a:r>
          </a:p>
        </p:txBody>
      </p:sp>
      <p:sp>
        <p:nvSpPr>
          <p:cNvPr id="11" name="Title 1">
            <a:extLst>
              <a:ext uri="{FF2B5EF4-FFF2-40B4-BE49-F238E27FC236}">
                <a16:creationId xmlns:a16="http://schemas.microsoft.com/office/drawing/2014/main" id="{C78D2912-2F91-D9A2-B189-7412DF9DE58D}"/>
              </a:ext>
            </a:extLst>
          </p:cNvPr>
          <p:cNvSpPr txBox="1">
            <a:spLocks/>
          </p:cNvSpPr>
          <p:nvPr/>
        </p:nvSpPr>
        <p:spPr>
          <a:xfrm>
            <a:off x="1185742" y="1844923"/>
            <a:ext cx="4112676" cy="10458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VN" sz="3200" b="1" dirty="0">
                <a:solidFill>
                  <a:schemeClr val="tx1"/>
                </a:solidFill>
                <a:latin typeface="Comic Sans MS" panose="030F0902030302020204" pitchFamily="66" charset="0"/>
              </a:rPr>
              <a:t>February</a:t>
            </a:r>
          </a:p>
        </p:txBody>
      </p:sp>
      <p:sp>
        <p:nvSpPr>
          <p:cNvPr id="12" name="Title 1">
            <a:extLst>
              <a:ext uri="{FF2B5EF4-FFF2-40B4-BE49-F238E27FC236}">
                <a16:creationId xmlns:a16="http://schemas.microsoft.com/office/drawing/2014/main" id="{5A49041E-4084-3367-72C9-8313FE516053}"/>
              </a:ext>
            </a:extLst>
          </p:cNvPr>
          <p:cNvSpPr txBox="1">
            <a:spLocks/>
          </p:cNvSpPr>
          <p:nvPr/>
        </p:nvSpPr>
        <p:spPr>
          <a:xfrm>
            <a:off x="4079200" y="1843780"/>
            <a:ext cx="4112676" cy="10458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VN" sz="3200" b="1" dirty="0">
                <a:solidFill>
                  <a:schemeClr val="tx1"/>
                </a:solidFill>
                <a:latin typeface="Comic Sans MS" panose="030F0902030302020204" pitchFamily="66" charset="0"/>
              </a:rPr>
              <a:t>March</a:t>
            </a:r>
          </a:p>
        </p:txBody>
      </p:sp>
      <p:sp>
        <p:nvSpPr>
          <p:cNvPr id="13" name="Title 1">
            <a:extLst>
              <a:ext uri="{FF2B5EF4-FFF2-40B4-BE49-F238E27FC236}">
                <a16:creationId xmlns:a16="http://schemas.microsoft.com/office/drawing/2014/main" id="{97DE42D4-6B85-454B-5153-2EB189ADB016}"/>
              </a:ext>
            </a:extLst>
          </p:cNvPr>
          <p:cNvSpPr txBox="1">
            <a:spLocks/>
          </p:cNvSpPr>
          <p:nvPr/>
        </p:nvSpPr>
        <p:spPr>
          <a:xfrm>
            <a:off x="-833149" y="4255937"/>
            <a:ext cx="4112676" cy="10458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VN" sz="3200" b="1" dirty="0">
                <a:solidFill>
                  <a:schemeClr val="tx1"/>
                </a:solidFill>
                <a:latin typeface="Comic Sans MS" panose="030F0902030302020204" pitchFamily="66" charset="0"/>
              </a:rPr>
              <a:t>April</a:t>
            </a:r>
          </a:p>
        </p:txBody>
      </p:sp>
      <p:sp>
        <p:nvSpPr>
          <p:cNvPr id="14" name="Title 1">
            <a:extLst>
              <a:ext uri="{FF2B5EF4-FFF2-40B4-BE49-F238E27FC236}">
                <a16:creationId xmlns:a16="http://schemas.microsoft.com/office/drawing/2014/main" id="{D6349781-1702-9B4F-DACF-BC4D43CB5CAF}"/>
              </a:ext>
            </a:extLst>
          </p:cNvPr>
          <p:cNvSpPr txBox="1">
            <a:spLocks/>
          </p:cNvSpPr>
          <p:nvPr/>
        </p:nvSpPr>
        <p:spPr>
          <a:xfrm>
            <a:off x="2401962" y="4255937"/>
            <a:ext cx="4112676" cy="10458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VN" sz="3200" b="1" dirty="0">
                <a:solidFill>
                  <a:schemeClr val="tx1"/>
                </a:solidFill>
                <a:latin typeface="Comic Sans MS" panose="030F0902030302020204" pitchFamily="66" charset="0"/>
              </a:rPr>
              <a:t>May</a:t>
            </a:r>
          </a:p>
        </p:txBody>
      </p:sp>
    </p:spTree>
    <p:extLst>
      <p:ext uri="{BB962C8B-B14F-4D97-AF65-F5344CB8AC3E}">
        <p14:creationId xmlns:p14="http://schemas.microsoft.com/office/powerpoint/2010/main" val="124821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BOARD RACING</a:t>
            </a:r>
            <a:endParaRPr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b="17925"/>
          <a:stretch/>
        </p:blipFill>
        <p:spPr bwMode="auto">
          <a:xfrm>
            <a:off x="5326720" y="737053"/>
            <a:ext cx="3740162" cy="282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4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May</a:t>
            </a:r>
            <a:endParaRPr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b="17925"/>
          <a:stretch/>
        </p:blipFill>
        <p:spPr bwMode="auto">
          <a:xfrm>
            <a:off x="5326720" y="737053"/>
            <a:ext cx="3740162" cy="282039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37;p42">
            <a:extLst>
              <a:ext uri="{FF2B5EF4-FFF2-40B4-BE49-F238E27FC236}">
                <a16:creationId xmlns:a16="http://schemas.microsoft.com/office/drawing/2014/main" id="{DD6AB500-1FE8-3A11-754B-3259CD10ADDD}"/>
              </a:ext>
            </a:extLst>
          </p:cNvPr>
          <p:cNvSpPr txBox="1">
            <a:spLocks/>
          </p:cNvSpPr>
          <p:nvPr/>
        </p:nvSpPr>
        <p:spPr>
          <a:xfrm>
            <a:off x="6256717" y="832787"/>
            <a:ext cx="1723388" cy="1466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13800" dirty="0">
                <a:solidFill>
                  <a:srgbClr val="FF0000"/>
                </a:solidFill>
              </a:rPr>
              <a:t>5</a:t>
            </a:r>
          </a:p>
        </p:txBody>
      </p:sp>
      <p:sp>
        <p:nvSpPr>
          <p:cNvPr id="4" name="Subtitle 3">
            <a:extLst>
              <a:ext uri="{FF2B5EF4-FFF2-40B4-BE49-F238E27FC236}">
                <a16:creationId xmlns:a16="http://schemas.microsoft.com/office/drawing/2014/main" id="{722ADC5A-80C1-2291-1CB7-64B0FF3362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203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March</a:t>
            </a:r>
            <a:endParaRPr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b="17925"/>
          <a:stretch/>
        </p:blipFill>
        <p:spPr bwMode="auto">
          <a:xfrm>
            <a:off x="5326720" y="737053"/>
            <a:ext cx="3740162" cy="282039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37;p42">
            <a:extLst>
              <a:ext uri="{FF2B5EF4-FFF2-40B4-BE49-F238E27FC236}">
                <a16:creationId xmlns:a16="http://schemas.microsoft.com/office/drawing/2014/main" id="{DD6AB500-1FE8-3A11-754B-3259CD10ADDD}"/>
              </a:ext>
            </a:extLst>
          </p:cNvPr>
          <p:cNvSpPr txBox="1">
            <a:spLocks/>
          </p:cNvSpPr>
          <p:nvPr/>
        </p:nvSpPr>
        <p:spPr>
          <a:xfrm>
            <a:off x="6256717" y="832787"/>
            <a:ext cx="1723388" cy="1466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13800" dirty="0">
                <a:solidFill>
                  <a:srgbClr val="FF0000"/>
                </a:solidFill>
              </a:rPr>
              <a:t>3</a:t>
            </a:r>
          </a:p>
        </p:txBody>
      </p:sp>
      <p:sp>
        <p:nvSpPr>
          <p:cNvPr id="4" name="Subtitle 3">
            <a:extLst>
              <a:ext uri="{FF2B5EF4-FFF2-40B4-BE49-F238E27FC236}">
                <a16:creationId xmlns:a16="http://schemas.microsoft.com/office/drawing/2014/main" id="{9887C163-4C78-8676-A6AC-5E418926926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77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dirty="0"/>
              <a:t>January</a:t>
            </a:r>
            <a:endParaRPr sz="9600"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r="4937" b="17925"/>
          <a:stretch/>
        </p:blipFill>
        <p:spPr bwMode="auto">
          <a:xfrm>
            <a:off x="5326719" y="737053"/>
            <a:ext cx="3779337" cy="301528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37;p42">
            <a:extLst>
              <a:ext uri="{FF2B5EF4-FFF2-40B4-BE49-F238E27FC236}">
                <a16:creationId xmlns:a16="http://schemas.microsoft.com/office/drawing/2014/main" id="{DD6AB500-1FE8-3A11-754B-3259CD10ADDD}"/>
              </a:ext>
            </a:extLst>
          </p:cNvPr>
          <p:cNvSpPr txBox="1">
            <a:spLocks/>
          </p:cNvSpPr>
          <p:nvPr/>
        </p:nvSpPr>
        <p:spPr>
          <a:xfrm>
            <a:off x="6256717" y="832787"/>
            <a:ext cx="1723388" cy="1466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13800" dirty="0">
                <a:solidFill>
                  <a:srgbClr val="FF0000"/>
                </a:solidFill>
              </a:rPr>
              <a:t>1</a:t>
            </a:r>
          </a:p>
        </p:txBody>
      </p:sp>
      <p:sp>
        <p:nvSpPr>
          <p:cNvPr id="4" name="Subtitle 3">
            <a:extLst>
              <a:ext uri="{FF2B5EF4-FFF2-40B4-BE49-F238E27FC236}">
                <a16:creationId xmlns:a16="http://schemas.microsoft.com/office/drawing/2014/main" id="{487236D8-1B52-348F-3027-E96667A8345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4183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April</a:t>
            </a:r>
            <a:endParaRPr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b="17925"/>
          <a:stretch/>
        </p:blipFill>
        <p:spPr bwMode="auto">
          <a:xfrm>
            <a:off x="5326720" y="737053"/>
            <a:ext cx="3740162" cy="282039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37;p42">
            <a:extLst>
              <a:ext uri="{FF2B5EF4-FFF2-40B4-BE49-F238E27FC236}">
                <a16:creationId xmlns:a16="http://schemas.microsoft.com/office/drawing/2014/main" id="{DD6AB500-1FE8-3A11-754B-3259CD10ADDD}"/>
              </a:ext>
            </a:extLst>
          </p:cNvPr>
          <p:cNvSpPr txBox="1">
            <a:spLocks/>
          </p:cNvSpPr>
          <p:nvPr/>
        </p:nvSpPr>
        <p:spPr>
          <a:xfrm>
            <a:off x="6256717" y="832787"/>
            <a:ext cx="1723388" cy="1466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13800" dirty="0">
                <a:solidFill>
                  <a:srgbClr val="FF0000"/>
                </a:solidFill>
              </a:rPr>
              <a:t>4</a:t>
            </a:r>
          </a:p>
        </p:txBody>
      </p:sp>
      <p:sp>
        <p:nvSpPr>
          <p:cNvPr id="4" name="Subtitle 3">
            <a:extLst>
              <a:ext uri="{FF2B5EF4-FFF2-40B4-BE49-F238E27FC236}">
                <a16:creationId xmlns:a16="http://schemas.microsoft.com/office/drawing/2014/main" id="{A9BDF322-F447-8527-5F96-D6710E3AC5C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04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658525" y="1284406"/>
            <a:ext cx="6915242"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February</a:t>
            </a:r>
            <a:endParaRPr sz="8800"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386" name="Picture 2" descr="Flat vector illustration of school classroom whiteboard with black marker. Isolated on white background">
            <a:extLst>
              <a:ext uri="{FF2B5EF4-FFF2-40B4-BE49-F238E27FC236}">
                <a16:creationId xmlns:a16="http://schemas.microsoft.com/office/drawing/2014/main" id="{E8382274-F73D-9190-786E-E8B287E54A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4182" b="17925"/>
          <a:stretch/>
        </p:blipFill>
        <p:spPr bwMode="auto">
          <a:xfrm>
            <a:off x="5326720" y="737053"/>
            <a:ext cx="3740162" cy="282039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737;p42">
            <a:extLst>
              <a:ext uri="{FF2B5EF4-FFF2-40B4-BE49-F238E27FC236}">
                <a16:creationId xmlns:a16="http://schemas.microsoft.com/office/drawing/2014/main" id="{DD6AB500-1FE8-3A11-754B-3259CD10ADDD}"/>
              </a:ext>
            </a:extLst>
          </p:cNvPr>
          <p:cNvSpPr txBox="1">
            <a:spLocks/>
          </p:cNvSpPr>
          <p:nvPr/>
        </p:nvSpPr>
        <p:spPr>
          <a:xfrm>
            <a:off x="6256717" y="832787"/>
            <a:ext cx="1723388" cy="14661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13800" dirty="0">
                <a:solidFill>
                  <a:srgbClr val="FF0000"/>
                </a:solidFill>
              </a:rPr>
              <a:t>2</a:t>
            </a:r>
          </a:p>
        </p:txBody>
      </p:sp>
      <p:sp>
        <p:nvSpPr>
          <p:cNvPr id="4" name="Subtitle 3">
            <a:extLst>
              <a:ext uri="{FF2B5EF4-FFF2-40B4-BE49-F238E27FC236}">
                <a16:creationId xmlns:a16="http://schemas.microsoft.com/office/drawing/2014/main" id="{B0827327-3AD4-145E-0765-6FD91F1D219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715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B849-C6F4-57AB-4DA2-F21AFFF9CB5A}"/>
              </a:ext>
            </a:extLst>
          </p:cNvPr>
          <p:cNvSpPr>
            <a:spLocks noGrp="1"/>
          </p:cNvSpPr>
          <p:nvPr>
            <p:ph type="title"/>
          </p:nvPr>
        </p:nvSpPr>
        <p:spPr/>
        <p:txBody>
          <a:bodyPr/>
          <a:lstStyle/>
          <a:p>
            <a:endParaRPr lang="en-VN">
              <a:solidFill>
                <a:schemeClr val="tx1"/>
              </a:solidFill>
            </a:endParaRPr>
          </a:p>
        </p:txBody>
      </p:sp>
      <p:sp>
        <p:nvSpPr>
          <p:cNvPr id="3" name="Title 2">
            <a:extLst>
              <a:ext uri="{FF2B5EF4-FFF2-40B4-BE49-F238E27FC236}">
                <a16:creationId xmlns:a16="http://schemas.microsoft.com/office/drawing/2014/main" id="{9ADE4505-7833-05DF-1182-41D19A3CEADD}"/>
              </a:ext>
            </a:extLst>
          </p:cNvPr>
          <p:cNvSpPr>
            <a:spLocks noGrp="1"/>
          </p:cNvSpPr>
          <p:nvPr>
            <p:ph type="title" idx="2"/>
          </p:nvPr>
        </p:nvSpPr>
        <p:spPr/>
        <p:txBody>
          <a:bodyPr/>
          <a:lstStyle/>
          <a:p>
            <a:endParaRPr lang="en-VN">
              <a:solidFill>
                <a:schemeClr val="tx1"/>
              </a:solidFill>
            </a:endParaRPr>
          </a:p>
        </p:txBody>
      </p:sp>
      <p:sp>
        <p:nvSpPr>
          <p:cNvPr id="4" name="Subtitle 3">
            <a:extLst>
              <a:ext uri="{FF2B5EF4-FFF2-40B4-BE49-F238E27FC236}">
                <a16:creationId xmlns:a16="http://schemas.microsoft.com/office/drawing/2014/main" id="{E648934F-64B2-99E1-26A2-4FCA0C82B720}"/>
              </a:ext>
            </a:extLst>
          </p:cNvPr>
          <p:cNvSpPr>
            <a:spLocks noGrp="1"/>
          </p:cNvSpPr>
          <p:nvPr>
            <p:ph type="subTitle" idx="1"/>
          </p:nvPr>
        </p:nvSpPr>
        <p:spPr/>
        <p:txBody>
          <a:bodyPr/>
          <a:lstStyle/>
          <a:p>
            <a:endParaRPr lang="en-VN">
              <a:solidFill>
                <a:schemeClr val="tx1"/>
              </a:solidFill>
            </a:endParaRPr>
          </a:p>
        </p:txBody>
      </p:sp>
      <p:pic>
        <p:nvPicPr>
          <p:cNvPr id="5" name="Picture 4">
            <a:extLst>
              <a:ext uri="{FF2B5EF4-FFF2-40B4-BE49-F238E27FC236}">
                <a16:creationId xmlns:a16="http://schemas.microsoft.com/office/drawing/2014/main" id="{C55749A9-32FB-DE2A-68A0-742C66B9215A}"/>
              </a:ext>
            </a:extLst>
          </p:cNvPr>
          <p:cNvPicPr>
            <a:picLocks noChangeAspect="1"/>
          </p:cNvPicPr>
          <p:nvPr/>
        </p:nvPicPr>
        <p:blipFill rotWithShape="1">
          <a:blip r:embed="rId4"/>
          <a:srcRect t="1935" r="1615" b="2295"/>
          <a:stretch/>
        </p:blipFill>
        <p:spPr>
          <a:xfrm>
            <a:off x="268777" y="886898"/>
            <a:ext cx="8455837" cy="3960109"/>
          </a:xfrm>
          <a:prstGeom prst="rect">
            <a:avLst/>
          </a:prstGeom>
        </p:spPr>
      </p:pic>
      <p:sp>
        <p:nvSpPr>
          <p:cNvPr id="6" name="TextBox 5">
            <a:extLst>
              <a:ext uri="{FF2B5EF4-FFF2-40B4-BE49-F238E27FC236}">
                <a16:creationId xmlns:a16="http://schemas.microsoft.com/office/drawing/2014/main" id="{9C12C53F-981B-0E93-2621-4426A5300F57}"/>
              </a:ext>
            </a:extLst>
          </p:cNvPr>
          <p:cNvSpPr txBox="1"/>
          <p:nvPr/>
        </p:nvSpPr>
        <p:spPr>
          <a:xfrm>
            <a:off x="1841752" y="23179"/>
            <a:ext cx="9534418" cy="769441"/>
          </a:xfrm>
          <a:prstGeom prst="rect">
            <a:avLst/>
          </a:prstGeom>
          <a:noFill/>
        </p:spPr>
        <p:txBody>
          <a:bodyPr wrap="square">
            <a:spAutoFit/>
          </a:bodyPr>
          <a:lstStyle/>
          <a:p>
            <a:r>
              <a:rPr kumimoji="0" lang="en" sz="4400" b="0" i="0" u="none" strike="noStrike" kern="0" cap="none" spc="0" normalizeH="0" baseline="0" noProof="0" dirty="0">
                <a:ln>
                  <a:noFill/>
                </a:ln>
                <a:solidFill>
                  <a:schemeClr val="tx1"/>
                </a:solidFill>
                <a:effectLst/>
                <a:uLnTx/>
                <a:uFillTx/>
                <a:latin typeface="Fredoka One"/>
                <a:sym typeface="Fredoka One"/>
              </a:rPr>
              <a:t>Listen and repeat.</a:t>
            </a:r>
            <a:endParaRPr lang="en-VN" sz="600" dirty="0">
              <a:solidFill>
                <a:schemeClr val="tx1"/>
              </a:solidFill>
            </a:endParaRPr>
          </a:p>
        </p:txBody>
      </p:sp>
      <p:sp>
        <p:nvSpPr>
          <p:cNvPr id="7" name="TextBox 6">
            <a:extLst>
              <a:ext uri="{FF2B5EF4-FFF2-40B4-BE49-F238E27FC236}">
                <a16:creationId xmlns:a16="http://schemas.microsoft.com/office/drawing/2014/main" id="{909A99D4-B1F3-80BE-DD29-35BC907415DC}"/>
              </a:ext>
            </a:extLst>
          </p:cNvPr>
          <p:cNvSpPr txBox="1"/>
          <p:nvPr/>
        </p:nvSpPr>
        <p:spPr>
          <a:xfrm>
            <a:off x="996490" y="0"/>
            <a:ext cx="9534418" cy="769441"/>
          </a:xfrm>
          <a:prstGeom prst="rect">
            <a:avLst/>
          </a:prstGeom>
          <a:noFill/>
        </p:spPr>
        <p:txBody>
          <a:bodyPr wrap="square">
            <a:spAutoFit/>
          </a:bodyPr>
          <a:lstStyle/>
          <a:p>
            <a:r>
              <a:rPr lang="en" sz="4400" dirty="0">
                <a:solidFill>
                  <a:schemeClr val="tx1"/>
                </a:solidFill>
                <a:latin typeface="Fredoka One"/>
                <a:sym typeface="Fredoka One"/>
              </a:rPr>
              <a:t>Work in pairs. Play roles</a:t>
            </a:r>
            <a:r>
              <a:rPr kumimoji="0" lang="en" sz="4400" b="0" i="0" u="none" strike="noStrike" kern="0" cap="none" spc="0" normalizeH="0" baseline="0" noProof="0" dirty="0">
                <a:ln>
                  <a:noFill/>
                </a:ln>
                <a:solidFill>
                  <a:schemeClr val="tx1"/>
                </a:solidFill>
                <a:effectLst/>
                <a:uLnTx/>
                <a:uFillTx/>
                <a:latin typeface="Fredoka One"/>
                <a:sym typeface="Fredoka One"/>
              </a:rPr>
              <a:t>.</a:t>
            </a:r>
            <a:endParaRPr lang="en-VN" sz="600" dirty="0">
              <a:solidFill>
                <a:schemeClr val="tx1"/>
              </a:solidFill>
            </a:endParaRPr>
          </a:p>
        </p:txBody>
      </p:sp>
      <p:pic>
        <p:nvPicPr>
          <p:cNvPr id="9" name="Track 37">
            <a:hlinkClick r:id="" action="ppaction://media"/>
            <a:extLst>
              <a:ext uri="{FF2B5EF4-FFF2-40B4-BE49-F238E27FC236}">
                <a16:creationId xmlns:a16="http://schemas.microsoft.com/office/drawing/2014/main" id="{1ED77616-87C0-8136-420E-7AF97CF66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4099" y="943100"/>
            <a:ext cx="609600" cy="609600"/>
          </a:xfrm>
          <a:prstGeom prst="rect">
            <a:avLst/>
          </a:prstGeom>
        </p:spPr>
      </p:pic>
    </p:spTree>
    <p:extLst>
      <p:ext uri="{BB962C8B-B14F-4D97-AF65-F5344CB8AC3E}">
        <p14:creationId xmlns:p14="http://schemas.microsoft.com/office/powerpoint/2010/main" val="28085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63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6" grpId="0"/>
      <p:bldP spid="6" grpId="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D80-3872-1BF7-B075-246A09DEB021}"/>
              </a:ext>
            </a:extLst>
          </p:cNvPr>
          <p:cNvSpPr>
            <a:spLocks noGrp="1"/>
          </p:cNvSpPr>
          <p:nvPr>
            <p:ph type="title"/>
          </p:nvPr>
        </p:nvSpPr>
        <p:spPr/>
        <p:txBody>
          <a:bodyPr/>
          <a:lstStyle/>
          <a:p>
            <a:endParaRPr lang="en-VN"/>
          </a:p>
        </p:txBody>
      </p:sp>
      <p:sp>
        <p:nvSpPr>
          <p:cNvPr id="3" name="Title 2">
            <a:extLst>
              <a:ext uri="{FF2B5EF4-FFF2-40B4-BE49-F238E27FC236}">
                <a16:creationId xmlns:a16="http://schemas.microsoft.com/office/drawing/2014/main" id="{5F2C9A42-BF18-559D-5AA7-343F7934019C}"/>
              </a:ext>
            </a:extLst>
          </p:cNvPr>
          <p:cNvSpPr>
            <a:spLocks noGrp="1"/>
          </p:cNvSpPr>
          <p:nvPr>
            <p:ph type="title" idx="2"/>
          </p:nvPr>
        </p:nvSpPr>
        <p:spPr/>
        <p:txBody>
          <a:bodyPr/>
          <a:lstStyle/>
          <a:p>
            <a:endParaRPr lang="en-VN"/>
          </a:p>
        </p:txBody>
      </p:sp>
      <p:sp>
        <p:nvSpPr>
          <p:cNvPr id="4" name="Subtitle 3">
            <a:extLst>
              <a:ext uri="{FF2B5EF4-FFF2-40B4-BE49-F238E27FC236}">
                <a16:creationId xmlns:a16="http://schemas.microsoft.com/office/drawing/2014/main" id="{04F06ED0-DE94-A4D5-9FD0-3556E7D2F532}"/>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B9559006-79AE-234D-26C7-FE99A75AB711}"/>
              </a:ext>
            </a:extLst>
          </p:cNvPr>
          <p:cNvPicPr>
            <a:picLocks noChangeAspect="1"/>
          </p:cNvPicPr>
          <p:nvPr/>
        </p:nvPicPr>
        <p:blipFill>
          <a:blip r:embed="rId2"/>
          <a:srcRect l="970" r="970"/>
          <a:stretch/>
        </p:blipFill>
        <p:spPr>
          <a:xfrm>
            <a:off x="1767467" y="131457"/>
            <a:ext cx="4539373" cy="3114885"/>
          </a:xfrm>
          <a:prstGeom prst="rect">
            <a:avLst/>
          </a:prstGeom>
        </p:spPr>
      </p:pic>
      <p:sp>
        <p:nvSpPr>
          <p:cNvPr id="6" name="Title 1">
            <a:extLst>
              <a:ext uri="{FF2B5EF4-FFF2-40B4-BE49-F238E27FC236}">
                <a16:creationId xmlns:a16="http://schemas.microsoft.com/office/drawing/2014/main" id="{ABA0A49E-FE5E-FCFC-15B2-F698CDAB1C2D}"/>
              </a:ext>
            </a:extLst>
          </p:cNvPr>
          <p:cNvSpPr txBox="1">
            <a:spLocks/>
          </p:cNvSpPr>
          <p:nvPr/>
        </p:nvSpPr>
        <p:spPr>
          <a:xfrm>
            <a:off x="50780" y="3246342"/>
            <a:ext cx="6256059"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3600" b="1" dirty="0">
                <a:solidFill>
                  <a:schemeClr val="tx2">
                    <a:lumMod val="50000"/>
                  </a:schemeClr>
                </a:solidFill>
                <a:latin typeface="Comic Sans MS" panose="030F0902030302020204" pitchFamily="66" charset="0"/>
              </a:rPr>
              <a:t> - </a:t>
            </a:r>
            <a:r>
              <a:rPr lang="en-VN" sz="3600" b="1" dirty="0">
                <a:solidFill>
                  <a:schemeClr val="tx2">
                    <a:lumMod val="50000"/>
                  </a:schemeClr>
                </a:solidFill>
                <a:latin typeface="Comic Sans MS" panose="030F0902030302020204" pitchFamily="66" charset="0"/>
              </a:rPr>
              <a:t>When’s your birthday?</a:t>
            </a:r>
          </a:p>
        </p:txBody>
      </p:sp>
      <p:sp>
        <p:nvSpPr>
          <p:cNvPr id="7" name="Title 1">
            <a:extLst>
              <a:ext uri="{FF2B5EF4-FFF2-40B4-BE49-F238E27FC236}">
                <a16:creationId xmlns:a16="http://schemas.microsoft.com/office/drawing/2014/main" id="{25B2F916-3780-33CD-A334-3084481346DC}"/>
              </a:ext>
            </a:extLst>
          </p:cNvPr>
          <p:cNvSpPr txBox="1">
            <a:spLocks/>
          </p:cNvSpPr>
          <p:nvPr/>
        </p:nvSpPr>
        <p:spPr>
          <a:xfrm>
            <a:off x="-588809" y="3906352"/>
            <a:ext cx="6256059"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3600" b="1" dirty="0">
                <a:solidFill>
                  <a:schemeClr val="tx2">
                    <a:lumMod val="50000"/>
                  </a:schemeClr>
                </a:solidFill>
                <a:latin typeface="Comic Sans MS" panose="030F0902030302020204" pitchFamily="66" charset="0"/>
              </a:rPr>
              <a:t>- </a:t>
            </a:r>
            <a:r>
              <a:rPr lang="en-VN" sz="3600" b="1" dirty="0">
                <a:solidFill>
                  <a:schemeClr val="tx2">
                    <a:lumMod val="50000"/>
                  </a:schemeClr>
                </a:solidFill>
                <a:latin typeface="Comic Sans MS" panose="030F0902030302020204" pitchFamily="66" charset="0"/>
              </a:rPr>
              <a:t>It’s in January.</a:t>
            </a:r>
          </a:p>
        </p:txBody>
      </p:sp>
    </p:spTree>
    <p:extLst>
      <p:ext uri="{BB962C8B-B14F-4D97-AF65-F5344CB8AC3E}">
        <p14:creationId xmlns:p14="http://schemas.microsoft.com/office/powerpoint/2010/main" val="108522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D80-3872-1BF7-B075-246A09DEB021}"/>
              </a:ext>
            </a:extLst>
          </p:cNvPr>
          <p:cNvSpPr>
            <a:spLocks noGrp="1"/>
          </p:cNvSpPr>
          <p:nvPr>
            <p:ph type="title"/>
          </p:nvPr>
        </p:nvSpPr>
        <p:spPr/>
        <p:txBody>
          <a:bodyPr/>
          <a:lstStyle/>
          <a:p>
            <a:endParaRPr lang="en-VN"/>
          </a:p>
        </p:txBody>
      </p:sp>
      <p:sp>
        <p:nvSpPr>
          <p:cNvPr id="3" name="Title 2">
            <a:extLst>
              <a:ext uri="{FF2B5EF4-FFF2-40B4-BE49-F238E27FC236}">
                <a16:creationId xmlns:a16="http://schemas.microsoft.com/office/drawing/2014/main" id="{5F2C9A42-BF18-559D-5AA7-343F7934019C}"/>
              </a:ext>
            </a:extLst>
          </p:cNvPr>
          <p:cNvSpPr>
            <a:spLocks noGrp="1"/>
          </p:cNvSpPr>
          <p:nvPr>
            <p:ph type="title" idx="2"/>
          </p:nvPr>
        </p:nvSpPr>
        <p:spPr/>
        <p:txBody>
          <a:bodyPr/>
          <a:lstStyle/>
          <a:p>
            <a:endParaRPr lang="en-VN"/>
          </a:p>
        </p:txBody>
      </p:sp>
      <p:sp>
        <p:nvSpPr>
          <p:cNvPr id="4" name="Subtitle 3">
            <a:extLst>
              <a:ext uri="{FF2B5EF4-FFF2-40B4-BE49-F238E27FC236}">
                <a16:creationId xmlns:a16="http://schemas.microsoft.com/office/drawing/2014/main" id="{04F06ED0-DE94-A4D5-9FD0-3556E7D2F532}"/>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B9559006-79AE-234D-26C7-FE99A75AB711}"/>
              </a:ext>
            </a:extLst>
          </p:cNvPr>
          <p:cNvPicPr>
            <a:picLocks noChangeAspect="1"/>
          </p:cNvPicPr>
          <p:nvPr/>
        </p:nvPicPr>
        <p:blipFill>
          <a:blip r:embed="rId2"/>
          <a:srcRect l="818" r="818"/>
          <a:stretch/>
        </p:blipFill>
        <p:spPr>
          <a:xfrm>
            <a:off x="1767467" y="131457"/>
            <a:ext cx="4539373" cy="3114885"/>
          </a:xfrm>
          <a:prstGeom prst="rect">
            <a:avLst/>
          </a:prstGeom>
        </p:spPr>
      </p:pic>
      <p:sp>
        <p:nvSpPr>
          <p:cNvPr id="6" name="Title 1">
            <a:extLst>
              <a:ext uri="{FF2B5EF4-FFF2-40B4-BE49-F238E27FC236}">
                <a16:creationId xmlns:a16="http://schemas.microsoft.com/office/drawing/2014/main" id="{ABA0A49E-FE5E-FCFC-15B2-F698CDAB1C2D}"/>
              </a:ext>
            </a:extLst>
          </p:cNvPr>
          <p:cNvSpPr txBox="1">
            <a:spLocks/>
          </p:cNvSpPr>
          <p:nvPr/>
        </p:nvSpPr>
        <p:spPr>
          <a:xfrm>
            <a:off x="50780" y="3246342"/>
            <a:ext cx="7325753"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4000" b="1" dirty="0">
                <a:solidFill>
                  <a:schemeClr val="accent2">
                    <a:lumMod val="50000"/>
                  </a:schemeClr>
                </a:solidFill>
                <a:latin typeface="Comic Sans MS" panose="030F0902030302020204" pitchFamily="66" charset="0"/>
              </a:rPr>
              <a:t>- </a:t>
            </a:r>
            <a:r>
              <a:rPr lang="en-VN" sz="4000" b="1" dirty="0">
                <a:solidFill>
                  <a:schemeClr val="accent2">
                    <a:lumMod val="50000"/>
                  </a:schemeClr>
                </a:solidFill>
                <a:latin typeface="Comic Sans MS" panose="030F0902030302020204" pitchFamily="66" charset="0"/>
              </a:rPr>
              <a:t>When’s your birthday?</a:t>
            </a:r>
          </a:p>
        </p:txBody>
      </p:sp>
      <p:sp>
        <p:nvSpPr>
          <p:cNvPr id="7" name="Title 1">
            <a:extLst>
              <a:ext uri="{FF2B5EF4-FFF2-40B4-BE49-F238E27FC236}">
                <a16:creationId xmlns:a16="http://schemas.microsoft.com/office/drawing/2014/main" id="{25B2F916-3780-33CD-A334-3084481346DC}"/>
              </a:ext>
            </a:extLst>
          </p:cNvPr>
          <p:cNvSpPr txBox="1">
            <a:spLocks/>
          </p:cNvSpPr>
          <p:nvPr/>
        </p:nvSpPr>
        <p:spPr>
          <a:xfrm>
            <a:off x="-330890" y="3899700"/>
            <a:ext cx="6256059"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4000" b="1" dirty="0">
                <a:solidFill>
                  <a:schemeClr val="accent2">
                    <a:lumMod val="50000"/>
                  </a:schemeClr>
                </a:solidFill>
                <a:latin typeface="Comic Sans MS" panose="030F0902030302020204" pitchFamily="66" charset="0"/>
              </a:rPr>
              <a:t>  - </a:t>
            </a:r>
            <a:r>
              <a:rPr lang="en-VN" sz="4000" b="1" dirty="0">
                <a:solidFill>
                  <a:schemeClr val="accent2">
                    <a:lumMod val="50000"/>
                  </a:schemeClr>
                </a:solidFill>
                <a:latin typeface="Comic Sans MS" panose="030F0902030302020204" pitchFamily="66" charset="0"/>
              </a:rPr>
              <a:t>It’s in February.</a:t>
            </a:r>
          </a:p>
        </p:txBody>
      </p:sp>
    </p:spTree>
    <p:extLst>
      <p:ext uri="{BB962C8B-B14F-4D97-AF65-F5344CB8AC3E}">
        <p14:creationId xmlns:p14="http://schemas.microsoft.com/office/powerpoint/2010/main" val="1017575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45"/>
          <p:cNvSpPr/>
          <p:nvPr/>
        </p:nvSpPr>
        <p:spPr>
          <a:xfrm>
            <a:off x="630648" y="750024"/>
            <a:ext cx="1235592" cy="121535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5"/>
          <p:cNvSpPr txBox="1">
            <a:spLocks noGrp="1"/>
          </p:cNvSpPr>
          <p:nvPr>
            <p:ph type="title"/>
          </p:nvPr>
        </p:nvSpPr>
        <p:spPr>
          <a:xfrm>
            <a:off x="719999" y="2145750"/>
            <a:ext cx="4919901" cy="16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t>Warm-up</a:t>
            </a:r>
            <a:endParaRPr sz="6000" dirty="0"/>
          </a:p>
        </p:txBody>
      </p:sp>
      <p:sp>
        <p:nvSpPr>
          <p:cNvPr id="2891" name="Google Shape;2891;p45"/>
          <p:cNvSpPr txBox="1">
            <a:spLocks noGrp="1"/>
          </p:cNvSpPr>
          <p:nvPr>
            <p:ph type="title" idx="2"/>
          </p:nvPr>
        </p:nvSpPr>
        <p:spPr>
          <a:xfrm>
            <a:off x="720000" y="827150"/>
            <a:ext cx="1196762" cy="106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500" dirty="0"/>
              <a:t>01</a:t>
            </a:r>
            <a:endParaRPr sz="7500" dirty="0"/>
          </a:p>
        </p:txBody>
      </p:sp>
      <p:grpSp>
        <p:nvGrpSpPr>
          <p:cNvPr id="2893" name="Google Shape;2893;p45"/>
          <p:cNvGrpSpPr/>
          <p:nvPr/>
        </p:nvGrpSpPr>
        <p:grpSpPr>
          <a:xfrm>
            <a:off x="4194880" y="328742"/>
            <a:ext cx="1950496" cy="1407113"/>
            <a:chOff x="4194880" y="328742"/>
            <a:chExt cx="1950496" cy="1407113"/>
          </a:xfrm>
        </p:grpSpPr>
        <p:grpSp>
          <p:nvGrpSpPr>
            <p:cNvPr id="2894" name="Google Shape;2894;p45"/>
            <p:cNvGrpSpPr/>
            <p:nvPr/>
          </p:nvGrpSpPr>
          <p:grpSpPr>
            <a:xfrm>
              <a:off x="4535507" y="468428"/>
              <a:ext cx="1249308" cy="1267427"/>
              <a:chOff x="6966450" y="1476750"/>
              <a:chExt cx="415425" cy="421450"/>
            </a:xfrm>
          </p:grpSpPr>
          <p:sp>
            <p:nvSpPr>
              <p:cNvPr id="2895" name="Google Shape;2895;p45"/>
              <p:cNvSpPr/>
              <p:nvPr/>
            </p:nvSpPr>
            <p:spPr>
              <a:xfrm>
                <a:off x="6966450" y="1476750"/>
                <a:ext cx="415425" cy="421450"/>
              </a:xfrm>
              <a:custGeom>
                <a:avLst/>
                <a:gdLst/>
                <a:ahLst/>
                <a:cxnLst/>
                <a:rect l="l" t="t" r="r" b="b"/>
                <a:pathLst>
                  <a:path w="16617" h="16858" extrusionOk="0">
                    <a:moveTo>
                      <a:pt x="8021" y="1"/>
                    </a:moveTo>
                    <a:lnTo>
                      <a:pt x="7252" y="49"/>
                    </a:lnTo>
                    <a:lnTo>
                      <a:pt x="6532" y="193"/>
                    </a:lnTo>
                    <a:lnTo>
                      <a:pt x="5859" y="337"/>
                    </a:lnTo>
                    <a:lnTo>
                      <a:pt x="5235" y="481"/>
                    </a:lnTo>
                    <a:lnTo>
                      <a:pt x="4659" y="721"/>
                    </a:lnTo>
                    <a:lnTo>
                      <a:pt x="4130" y="961"/>
                    </a:lnTo>
                    <a:lnTo>
                      <a:pt x="3650" y="1249"/>
                    </a:lnTo>
                    <a:lnTo>
                      <a:pt x="3170" y="1537"/>
                    </a:lnTo>
                    <a:lnTo>
                      <a:pt x="2786" y="1874"/>
                    </a:lnTo>
                    <a:lnTo>
                      <a:pt x="2402" y="2210"/>
                    </a:lnTo>
                    <a:lnTo>
                      <a:pt x="2065" y="2594"/>
                    </a:lnTo>
                    <a:lnTo>
                      <a:pt x="1729" y="2930"/>
                    </a:lnTo>
                    <a:lnTo>
                      <a:pt x="1489" y="3314"/>
                    </a:lnTo>
                    <a:lnTo>
                      <a:pt x="1201" y="3747"/>
                    </a:lnTo>
                    <a:lnTo>
                      <a:pt x="817" y="4515"/>
                    </a:lnTo>
                    <a:lnTo>
                      <a:pt x="529" y="5331"/>
                    </a:lnTo>
                    <a:lnTo>
                      <a:pt x="288" y="6052"/>
                    </a:lnTo>
                    <a:lnTo>
                      <a:pt x="144" y="6772"/>
                    </a:lnTo>
                    <a:lnTo>
                      <a:pt x="48" y="7396"/>
                    </a:lnTo>
                    <a:lnTo>
                      <a:pt x="0" y="8357"/>
                    </a:lnTo>
                    <a:lnTo>
                      <a:pt x="0" y="8741"/>
                    </a:lnTo>
                    <a:lnTo>
                      <a:pt x="48" y="9654"/>
                    </a:lnTo>
                    <a:lnTo>
                      <a:pt x="192" y="10614"/>
                    </a:lnTo>
                    <a:lnTo>
                      <a:pt x="433" y="11479"/>
                    </a:lnTo>
                    <a:lnTo>
                      <a:pt x="769" y="12343"/>
                    </a:lnTo>
                    <a:lnTo>
                      <a:pt x="1201" y="13159"/>
                    </a:lnTo>
                    <a:lnTo>
                      <a:pt x="1681" y="13928"/>
                    </a:lnTo>
                    <a:lnTo>
                      <a:pt x="2306" y="14600"/>
                    </a:lnTo>
                    <a:lnTo>
                      <a:pt x="2978" y="15225"/>
                    </a:lnTo>
                    <a:lnTo>
                      <a:pt x="3314" y="15513"/>
                    </a:lnTo>
                    <a:lnTo>
                      <a:pt x="3698" y="15753"/>
                    </a:lnTo>
                    <a:lnTo>
                      <a:pt x="4130" y="15993"/>
                    </a:lnTo>
                    <a:lnTo>
                      <a:pt x="4563" y="16185"/>
                    </a:lnTo>
                    <a:lnTo>
                      <a:pt x="4995" y="16377"/>
                    </a:lnTo>
                    <a:lnTo>
                      <a:pt x="5475" y="16521"/>
                    </a:lnTo>
                    <a:lnTo>
                      <a:pt x="5955" y="16665"/>
                    </a:lnTo>
                    <a:lnTo>
                      <a:pt x="6436" y="16761"/>
                    </a:lnTo>
                    <a:lnTo>
                      <a:pt x="6964" y="16809"/>
                    </a:lnTo>
                    <a:lnTo>
                      <a:pt x="7540" y="16857"/>
                    </a:lnTo>
                    <a:lnTo>
                      <a:pt x="8069" y="16857"/>
                    </a:lnTo>
                    <a:lnTo>
                      <a:pt x="8645" y="16809"/>
                    </a:lnTo>
                    <a:lnTo>
                      <a:pt x="9269" y="16761"/>
                    </a:lnTo>
                    <a:lnTo>
                      <a:pt x="9893" y="16665"/>
                    </a:lnTo>
                    <a:lnTo>
                      <a:pt x="10518" y="16521"/>
                    </a:lnTo>
                    <a:lnTo>
                      <a:pt x="11142" y="16329"/>
                    </a:lnTo>
                    <a:lnTo>
                      <a:pt x="11959" y="16089"/>
                    </a:lnTo>
                    <a:lnTo>
                      <a:pt x="12679" y="15753"/>
                    </a:lnTo>
                    <a:lnTo>
                      <a:pt x="13303" y="15369"/>
                    </a:lnTo>
                    <a:lnTo>
                      <a:pt x="13928" y="14888"/>
                    </a:lnTo>
                    <a:lnTo>
                      <a:pt x="14456" y="14408"/>
                    </a:lnTo>
                    <a:lnTo>
                      <a:pt x="14936" y="13880"/>
                    </a:lnTo>
                    <a:lnTo>
                      <a:pt x="15320" y="13255"/>
                    </a:lnTo>
                    <a:lnTo>
                      <a:pt x="15705" y="12679"/>
                    </a:lnTo>
                    <a:lnTo>
                      <a:pt x="15993" y="12007"/>
                    </a:lnTo>
                    <a:lnTo>
                      <a:pt x="16233" y="11334"/>
                    </a:lnTo>
                    <a:lnTo>
                      <a:pt x="16425" y="10662"/>
                    </a:lnTo>
                    <a:lnTo>
                      <a:pt x="16521" y="9942"/>
                    </a:lnTo>
                    <a:lnTo>
                      <a:pt x="16569" y="9221"/>
                    </a:lnTo>
                    <a:lnTo>
                      <a:pt x="16617" y="8501"/>
                    </a:lnTo>
                    <a:lnTo>
                      <a:pt x="16569" y="7781"/>
                    </a:lnTo>
                    <a:lnTo>
                      <a:pt x="16473" y="7060"/>
                    </a:lnTo>
                    <a:lnTo>
                      <a:pt x="16281" y="6340"/>
                    </a:lnTo>
                    <a:lnTo>
                      <a:pt x="16089" y="5619"/>
                    </a:lnTo>
                    <a:lnTo>
                      <a:pt x="15849" y="4947"/>
                    </a:lnTo>
                    <a:lnTo>
                      <a:pt x="15512" y="4275"/>
                    </a:lnTo>
                    <a:lnTo>
                      <a:pt x="15176" y="3650"/>
                    </a:lnTo>
                    <a:lnTo>
                      <a:pt x="14744" y="3074"/>
                    </a:lnTo>
                    <a:lnTo>
                      <a:pt x="14312" y="2498"/>
                    </a:lnTo>
                    <a:lnTo>
                      <a:pt x="13784" y="2018"/>
                    </a:lnTo>
                    <a:lnTo>
                      <a:pt x="13207" y="1537"/>
                    </a:lnTo>
                    <a:lnTo>
                      <a:pt x="12631" y="1105"/>
                    </a:lnTo>
                    <a:lnTo>
                      <a:pt x="11959" y="769"/>
                    </a:lnTo>
                    <a:lnTo>
                      <a:pt x="11286" y="481"/>
                    </a:lnTo>
                    <a:lnTo>
                      <a:pt x="10518" y="241"/>
                    </a:lnTo>
                    <a:lnTo>
                      <a:pt x="9749" y="97"/>
                    </a:lnTo>
                    <a:lnTo>
                      <a:pt x="8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5"/>
              <p:cNvSpPr/>
              <p:nvPr/>
            </p:nvSpPr>
            <p:spPr>
              <a:xfrm>
                <a:off x="6966450" y="1476750"/>
                <a:ext cx="415425" cy="421450"/>
              </a:xfrm>
              <a:custGeom>
                <a:avLst/>
                <a:gdLst/>
                <a:ahLst/>
                <a:cxnLst/>
                <a:rect l="l" t="t" r="r" b="b"/>
                <a:pathLst>
                  <a:path w="16617" h="16858" fill="none" extrusionOk="0">
                    <a:moveTo>
                      <a:pt x="0" y="8741"/>
                    </a:moveTo>
                    <a:lnTo>
                      <a:pt x="0" y="8741"/>
                    </a:lnTo>
                    <a:lnTo>
                      <a:pt x="0" y="8357"/>
                    </a:lnTo>
                    <a:lnTo>
                      <a:pt x="48" y="7396"/>
                    </a:lnTo>
                    <a:lnTo>
                      <a:pt x="144" y="6772"/>
                    </a:lnTo>
                    <a:lnTo>
                      <a:pt x="288" y="6052"/>
                    </a:lnTo>
                    <a:lnTo>
                      <a:pt x="529" y="5331"/>
                    </a:lnTo>
                    <a:lnTo>
                      <a:pt x="817" y="4515"/>
                    </a:lnTo>
                    <a:lnTo>
                      <a:pt x="1201" y="3747"/>
                    </a:lnTo>
                    <a:lnTo>
                      <a:pt x="1489" y="3314"/>
                    </a:lnTo>
                    <a:lnTo>
                      <a:pt x="1729" y="2930"/>
                    </a:lnTo>
                    <a:lnTo>
                      <a:pt x="2065" y="2594"/>
                    </a:lnTo>
                    <a:lnTo>
                      <a:pt x="2402" y="2210"/>
                    </a:lnTo>
                    <a:lnTo>
                      <a:pt x="2786" y="1874"/>
                    </a:lnTo>
                    <a:lnTo>
                      <a:pt x="3170" y="1537"/>
                    </a:lnTo>
                    <a:lnTo>
                      <a:pt x="3650" y="1249"/>
                    </a:lnTo>
                    <a:lnTo>
                      <a:pt x="4130" y="961"/>
                    </a:lnTo>
                    <a:lnTo>
                      <a:pt x="4659" y="721"/>
                    </a:lnTo>
                    <a:lnTo>
                      <a:pt x="5235" y="481"/>
                    </a:lnTo>
                    <a:lnTo>
                      <a:pt x="5859" y="337"/>
                    </a:lnTo>
                    <a:lnTo>
                      <a:pt x="6532" y="193"/>
                    </a:lnTo>
                    <a:lnTo>
                      <a:pt x="7252" y="49"/>
                    </a:lnTo>
                    <a:lnTo>
                      <a:pt x="8021" y="1"/>
                    </a:lnTo>
                    <a:lnTo>
                      <a:pt x="8021" y="1"/>
                    </a:lnTo>
                    <a:lnTo>
                      <a:pt x="8933" y="1"/>
                    </a:lnTo>
                    <a:lnTo>
                      <a:pt x="9749" y="97"/>
                    </a:lnTo>
                    <a:lnTo>
                      <a:pt x="10518" y="241"/>
                    </a:lnTo>
                    <a:lnTo>
                      <a:pt x="11286" y="481"/>
                    </a:lnTo>
                    <a:lnTo>
                      <a:pt x="11959" y="769"/>
                    </a:lnTo>
                    <a:lnTo>
                      <a:pt x="12631" y="1105"/>
                    </a:lnTo>
                    <a:lnTo>
                      <a:pt x="13207" y="1537"/>
                    </a:lnTo>
                    <a:lnTo>
                      <a:pt x="13784" y="2018"/>
                    </a:lnTo>
                    <a:lnTo>
                      <a:pt x="14312" y="2498"/>
                    </a:lnTo>
                    <a:lnTo>
                      <a:pt x="14744" y="3074"/>
                    </a:lnTo>
                    <a:lnTo>
                      <a:pt x="15176" y="3650"/>
                    </a:lnTo>
                    <a:lnTo>
                      <a:pt x="15512" y="4275"/>
                    </a:lnTo>
                    <a:lnTo>
                      <a:pt x="15849" y="4947"/>
                    </a:lnTo>
                    <a:lnTo>
                      <a:pt x="16089" y="5619"/>
                    </a:lnTo>
                    <a:lnTo>
                      <a:pt x="16281" y="6340"/>
                    </a:lnTo>
                    <a:lnTo>
                      <a:pt x="16473" y="7060"/>
                    </a:lnTo>
                    <a:lnTo>
                      <a:pt x="16569" y="7781"/>
                    </a:lnTo>
                    <a:lnTo>
                      <a:pt x="16617" y="8501"/>
                    </a:lnTo>
                    <a:lnTo>
                      <a:pt x="16569" y="9221"/>
                    </a:lnTo>
                    <a:lnTo>
                      <a:pt x="16521" y="9942"/>
                    </a:lnTo>
                    <a:lnTo>
                      <a:pt x="16425" y="10662"/>
                    </a:lnTo>
                    <a:lnTo>
                      <a:pt x="16233" y="11334"/>
                    </a:lnTo>
                    <a:lnTo>
                      <a:pt x="15993" y="12007"/>
                    </a:lnTo>
                    <a:lnTo>
                      <a:pt x="15705" y="12679"/>
                    </a:lnTo>
                    <a:lnTo>
                      <a:pt x="15320" y="13255"/>
                    </a:lnTo>
                    <a:lnTo>
                      <a:pt x="14936" y="13880"/>
                    </a:lnTo>
                    <a:lnTo>
                      <a:pt x="14456" y="14408"/>
                    </a:lnTo>
                    <a:lnTo>
                      <a:pt x="13928" y="14888"/>
                    </a:lnTo>
                    <a:lnTo>
                      <a:pt x="13303" y="15369"/>
                    </a:lnTo>
                    <a:lnTo>
                      <a:pt x="12679" y="15753"/>
                    </a:lnTo>
                    <a:lnTo>
                      <a:pt x="11959" y="16089"/>
                    </a:lnTo>
                    <a:lnTo>
                      <a:pt x="11142" y="16329"/>
                    </a:lnTo>
                    <a:lnTo>
                      <a:pt x="11142" y="16329"/>
                    </a:lnTo>
                    <a:lnTo>
                      <a:pt x="10518" y="16521"/>
                    </a:lnTo>
                    <a:lnTo>
                      <a:pt x="9893" y="16665"/>
                    </a:lnTo>
                    <a:lnTo>
                      <a:pt x="9269" y="16761"/>
                    </a:lnTo>
                    <a:lnTo>
                      <a:pt x="8645" y="16809"/>
                    </a:lnTo>
                    <a:lnTo>
                      <a:pt x="8069" y="16857"/>
                    </a:lnTo>
                    <a:lnTo>
                      <a:pt x="7540" y="16857"/>
                    </a:lnTo>
                    <a:lnTo>
                      <a:pt x="6964" y="16809"/>
                    </a:lnTo>
                    <a:lnTo>
                      <a:pt x="6436" y="16761"/>
                    </a:lnTo>
                    <a:lnTo>
                      <a:pt x="5955" y="16665"/>
                    </a:lnTo>
                    <a:lnTo>
                      <a:pt x="5475" y="16521"/>
                    </a:lnTo>
                    <a:lnTo>
                      <a:pt x="4995" y="16377"/>
                    </a:lnTo>
                    <a:lnTo>
                      <a:pt x="4563" y="16185"/>
                    </a:lnTo>
                    <a:lnTo>
                      <a:pt x="4130" y="15993"/>
                    </a:lnTo>
                    <a:lnTo>
                      <a:pt x="3698" y="15753"/>
                    </a:lnTo>
                    <a:lnTo>
                      <a:pt x="3314" y="15513"/>
                    </a:lnTo>
                    <a:lnTo>
                      <a:pt x="2978" y="15225"/>
                    </a:lnTo>
                    <a:lnTo>
                      <a:pt x="2306" y="14600"/>
                    </a:lnTo>
                    <a:lnTo>
                      <a:pt x="1681" y="13928"/>
                    </a:lnTo>
                    <a:lnTo>
                      <a:pt x="1201" y="13159"/>
                    </a:lnTo>
                    <a:lnTo>
                      <a:pt x="769" y="12343"/>
                    </a:lnTo>
                    <a:lnTo>
                      <a:pt x="433" y="11479"/>
                    </a:lnTo>
                    <a:lnTo>
                      <a:pt x="192" y="10614"/>
                    </a:lnTo>
                    <a:lnTo>
                      <a:pt x="48" y="9654"/>
                    </a:lnTo>
                    <a:lnTo>
                      <a:pt x="0" y="87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5"/>
              <p:cNvSpPr/>
              <p:nvPr/>
            </p:nvSpPr>
            <p:spPr>
              <a:xfrm>
                <a:off x="6966450" y="1476750"/>
                <a:ext cx="283375" cy="421450"/>
              </a:xfrm>
              <a:custGeom>
                <a:avLst/>
                <a:gdLst/>
                <a:ahLst/>
                <a:cxnLst/>
                <a:rect l="l" t="t" r="r" b="b"/>
                <a:pathLst>
                  <a:path w="11335" h="16858" extrusionOk="0">
                    <a:moveTo>
                      <a:pt x="7876" y="16857"/>
                    </a:moveTo>
                    <a:lnTo>
                      <a:pt x="7876" y="16857"/>
                    </a:lnTo>
                    <a:lnTo>
                      <a:pt x="7876" y="16857"/>
                    </a:lnTo>
                    <a:lnTo>
                      <a:pt x="7876" y="16857"/>
                    </a:lnTo>
                    <a:lnTo>
                      <a:pt x="7876" y="16857"/>
                    </a:lnTo>
                    <a:lnTo>
                      <a:pt x="7876" y="16857"/>
                    </a:lnTo>
                    <a:close/>
                    <a:moveTo>
                      <a:pt x="11142" y="16329"/>
                    </a:moveTo>
                    <a:lnTo>
                      <a:pt x="11142" y="16329"/>
                    </a:lnTo>
                    <a:lnTo>
                      <a:pt x="10278" y="16569"/>
                    </a:lnTo>
                    <a:lnTo>
                      <a:pt x="9461" y="16713"/>
                    </a:lnTo>
                    <a:lnTo>
                      <a:pt x="8645" y="16809"/>
                    </a:lnTo>
                    <a:lnTo>
                      <a:pt x="7876" y="16857"/>
                    </a:lnTo>
                    <a:lnTo>
                      <a:pt x="7876" y="16857"/>
                    </a:lnTo>
                    <a:lnTo>
                      <a:pt x="8645" y="16809"/>
                    </a:lnTo>
                    <a:lnTo>
                      <a:pt x="9461" y="16713"/>
                    </a:lnTo>
                    <a:lnTo>
                      <a:pt x="10278" y="16569"/>
                    </a:lnTo>
                    <a:lnTo>
                      <a:pt x="11142" y="16329"/>
                    </a:lnTo>
                    <a:close/>
                    <a:moveTo>
                      <a:pt x="11286" y="16329"/>
                    </a:moveTo>
                    <a:lnTo>
                      <a:pt x="11286" y="16329"/>
                    </a:lnTo>
                    <a:lnTo>
                      <a:pt x="11142" y="16329"/>
                    </a:lnTo>
                    <a:lnTo>
                      <a:pt x="11142" y="16329"/>
                    </a:lnTo>
                    <a:lnTo>
                      <a:pt x="11286" y="16329"/>
                    </a:lnTo>
                    <a:close/>
                    <a:moveTo>
                      <a:pt x="11334" y="16281"/>
                    </a:moveTo>
                    <a:lnTo>
                      <a:pt x="11334" y="16281"/>
                    </a:lnTo>
                    <a:lnTo>
                      <a:pt x="11334" y="16281"/>
                    </a:lnTo>
                    <a:lnTo>
                      <a:pt x="11334" y="16281"/>
                    </a:lnTo>
                    <a:lnTo>
                      <a:pt x="11334" y="16281"/>
                    </a:lnTo>
                    <a:close/>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close/>
                    <a:moveTo>
                      <a:pt x="8501" y="1"/>
                    </a:moveTo>
                    <a:lnTo>
                      <a:pt x="8501" y="1"/>
                    </a:lnTo>
                    <a:lnTo>
                      <a:pt x="8501" y="1"/>
                    </a:lnTo>
                    <a:lnTo>
                      <a:pt x="8501" y="1"/>
                    </a:lnTo>
                    <a:lnTo>
                      <a:pt x="8501" y="1"/>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5"/>
              <p:cNvSpPr/>
              <p:nvPr/>
            </p:nvSpPr>
            <p:spPr>
              <a:xfrm>
                <a:off x="7163350" y="189817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5"/>
              <p:cNvSpPr/>
              <p:nvPr/>
            </p:nvSpPr>
            <p:spPr>
              <a:xfrm>
                <a:off x="7163350" y="1884975"/>
                <a:ext cx="81675" cy="13225"/>
              </a:xfrm>
              <a:custGeom>
                <a:avLst/>
                <a:gdLst/>
                <a:ahLst/>
                <a:cxnLst/>
                <a:rect l="l" t="t" r="r" b="b"/>
                <a:pathLst>
                  <a:path w="3267" h="529" fill="none" extrusionOk="0">
                    <a:moveTo>
                      <a:pt x="3266" y="0"/>
                    </a:moveTo>
                    <a:lnTo>
                      <a:pt x="3266" y="0"/>
                    </a:lnTo>
                    <a:lnTo>
                      <a:pt x="2402" y="240"/>
                    </a:lnTo>
                    <a:lnTo>
                      <a:pt x="1585" y="384"/>
                    </a:lnTo>
                    <a:lnTo>
                      <a:pt x="769" y="480"/>
                    </a:lnTo>
                    <a:lnTo>
                      <a:pt x="0" y="528"/>
                    </a:lnTo>
                    <a:lnTo>
                      <a:pt x="0" y="528"/>
                    </a:lnTo>
                    <a:lnTo>
                      <a:pt x="769" y="480"/>
                    </a:lnTo>
                    <a:lnTo>
                      <a:pt x="1585" y="384"/>
                    </a:lnTo>
                    <a:lnTo>
                      <a:pt x="2402" y="240"/>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5"/>
              <p:cNvSpPr/>
              <p:nvPr/>
            </p:nvSpPr>
            <p:spPr>
              <a:xfrm>
                <a:off x="7245000" y="1884975"/>
                <a:ext cx="3625" cy="25"/>
              </a:xfrm>
              <a:custGeom>
                <a:avLst/>
                <a:gdLst/>
                <a:ahLst/>
                <a:cxnLst/>
                <a:rect l="l" t="t" r="r" b="b"/>
                <a:pathLst>
                  <a:path w="145" h="1" fill="none" extrusionOk="0">
                    <a:moveTo>
                      <a:pt x="144" y="0"/>
                    </a:moveTo>
                    <a:lnTo>
                      <a:pt x="144" y="0"/>
                    </a:lnTo>
                    <a:lnTo>
                      <a:pt x="0" y="0"/>
                    </a:lnTo>
                    <a:lnTo>
                      <a:pt x="0" y="0"/>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5"/>
              <p:cNvSpPr/>
              <p:nvPr/>
            </p:nvSpPr>
            <p:spPr>
              <a:xfrm>
                <a:off x="7249800" y="18837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5"/>
              <p:cNvSpPr/>
              <p:nvPr/>
            </p:nvSpPr>
            <p:spPr>
              <a:xfrm>
                <a:off x="6966450" y="1476750"/>
                <a:ext cx="212525" cy="212525"/>
              </a:xfrm>
              <a:custGeom>
                <a:avLst/>
                <a:gdLst/>
                <a:ahLst/>
                <a:cxnLst/>
                <a:rect l="l" t="t" r="r" b="b"/>
                <a:pathLst>
                  <a:path w="8501" h="8501" fill="none" extrusionOk="0">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5"/>
              <p:cNvSpPr/>
              <p:nvPr/>
            </p:nvSpPr>
            <p:spPr>
              <a:xfrm>
                <a:off x="7178950" y="147675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5"/>
              <p:cNvSpPr/>
              <p:nvPr/>
            </p:nvSpPr>
            <p:spPr>
              <a:xfrm>
                <a:off x="6966450" y="1476750"/>
                <a:ext cx="415425" cy="421450"/>
              </a:xfrm>
              <a:custGeom>
                <a:avLst/>
                <a:gdLst/>
                <a:ahLst/>
                <a:cxnLst/>
                <a:rect l="l" t="t" r="r" b="b"/>
                <a:pathLst>
                  <a:path w="16617" h="16858" extrusionOk="0">
                    <a:moveTo>
                      <a:pt x="9797" y="865"/>
                    </a:moveTo>
                    <a:lnTo>
                      <a:pt x="10278" y="961"/>
                    </a:lnTo>
                    <a:lnTo>
                      <a:pt x="10758" y="1057"/>
                    </a:lnTo>
                    <a:lnTo>
                      <a:pt x="11238" y="1249"/>
                    </a:lnTo>
                    <a:lnTo>
                      <a:pt x="11670" y="1441"/>
                    </a:lnTo>
                    <a:lnTo>
                      <a:pt x="12055" y="1681"/>
                    </a:lnTo>
                    <a:lnTo>
                      <a:pt x="12439" y="1970"/>
                    </a:lnTo>
                    <a:lnTo>
                      <a:pt x="12775" y="2258"/>
                    </a:lnTo>
                    <a:lnTo>
                      <a:pt x="13111" y="2594"/>
                    </a:lnTo>
                    <a:lnTo>
                      <a:pt x="13351" y="2978"/>
                    </a:lnTo>
                    <a:lnTo>
                      <a:pt x="13639" y="3362"/>
                    </a:lnTo>
                    <a:lnTo>
                      <a:pt x="13832" y="3747"/>
                    </a:lnTo>
                    <a:lnTo>
                      <a:pt x="14024" y="4179"/>
                    </a:lnTo>
                    <a:lnTo>
                      <a:pt x="14168" y="4611"/>
                    </a:lnTo>
                    <a:lnTo>
                      <a:pt x="14312" y="5091"/>
                    </a:lnTo>
                    <a:lnTo>
                      <a:pt x="14408" y="5523"/>
                    </a:lnTo>
                    <a:lnTo>
                      <a:pt x="14456" y="6004"/>
                    </a:lnTo>
                    <a:lnTo>
                      <a:pt x="14456" y="6436"/>
                    </a:lnTo>
                    <a:lnTo>
                      <a:pt x="14456" y="6916"/>
                    </a:lnTo>
                    <a:lnTo>
                      <a:pt x="14408" y="7348"/>
                    </a:lnTo>
                    <a:lnTo>
                      <a:pt x="14312" y="7829"/>
                    </a:lnTo>
                    <a:lnTo>
                      <a:pt x="14216" y="8261"/>
                    </a:lnTo>
                    <a:lnTo>
                      <a:pt x="14024" y="8693"/>
                    </a:lnTo>
                    <a:lnTo>
                      <a:pt x="13880" y="9077"/>
                    </a:lnTo>
                    <a:lnTo>
                      <a:pt x="13639" y="9462"/>
                    </a:lnTo>
                    <a:lnTo>
                      <a:pt x="13351" y="9846"/>
                    </a:lnTo>
                    <a:lnTo>
                      <a:pt x="13063" y="10182"/>
                    </a:lnTo>
                    <a:lnTo>
                      <a:pt x="12727" y="10518"/>
                    </a:lnTo>
                    <a:lnTo>
                      <a:pt x="12343" y="10758"/>
                    </a:lnTo>
                    <a:lnTo>
                      <a:pt x="11911" y="11046"/>
                    </a:lnTo>
                    <a:lnTo>
                      <a:pt x="11478" y="11238"/>
                    </a:lnTo>
                    <a:lnTo>
                      <a:pt x="10950" y="11431"/>
                    </a:lnTo>
                    <a:lnTo>
                      <a:pt x="10374" y="11575"/>
                    </a:lnTo>
                    <a:lnTo>
                      <a:pt x="9845" y="11671"/>
                    </a:lnTo>
                    <a:lnTo>
                      <a:pt x="9317" y="11719"/>
                    </a:lnTo>
                    <a:lnTo>
                      <a:pt x="8261" y="11719"/>
                    </a:lnTo>
                    <a:lnTo>
                      <a:pt x="7684" y="11623"/>
                    </a:lnTo>
                    <a:lnTo>
                      <a:pt x="7156" y="11479"/>
                    </a:lnTo>
                    <a:lnTo>
                      <a:pt x="6676" y="11286"/>
                    </a:lnTo>
                    <a:lnTo>
                      <a:pt x="6244" y="11094"/>
                    </a:lnTo>
                    <a:lnTo>
                      <a:pt x="5811" y="10806"/>
                    </a:lnTo>
                    <a:lnTo>
                      <a:pt x="5427" y="10470"/>
                    </a:lnTo>
                    <a:lnTo>
                      <a:pt x="5091" y="10134"/>
                    </a:lnTo>
                    <a:lnTo>
                      <a:pt x="4803" y="9750"/>
                    </a:lnTo>
                    <a:lnTo>
                      <a:pt x="4515" y="9365"/>
                    </a:lnTo>
                    <a:lnTo>
                      <a:pt x="4275" y="8933"/>
                    </a:lnTo>
                    <a:lnTo>
                      <a:pt x="4082" y="8453"/>
                    </a:lnTo>
                    <a:lnTo>
                      <a:pt x="3938" y="7973"/>
                    </a:lnTo>
                    <a:lnTo>
                      <a:pt x="3842" y="7492"/>
                    </a:lnTo>
                    <a:lnTo>
                      <a:pt x="3746" y="7012"/>
                    </a:lnTo>
                    <a:lnTo>
                      <a:pt x="3746" y="6484"/>
                    </a:lnTo>
                    <a:lnTo>
                      <a:pt x="3746" y="6244"/>
                    </a:lnTo>
                    <a:lnTo>
                      <a:pt x="3794" y="5619"/>
                    </a:lnTo>
                    <a:lnTo>
                      <a:pt x="3842" y="5235"/>
                    </a:lnTo>
                    <a:lnTo>
                      <a:pt x="3938" y="4755"/>
                    </a:lnTo>
                    <a:lnTo>
                      <a:pt x="4082" y="4275"/>
                    </a:lnTo>
                    <a:lnTo>
                      <a:pt x="4275" y="3795"/>
                    </a:lnTo>
                    <a:lnTo>
                      <a:pt x="4515" y="3266"/>
                    </a:lnTo>
                    <a:lnTo>
                      <a:pt x="4851" y="2738"/>
                    </a:lnTo>
                    <a:lnTo>
                      <a:pt x="5283" y="2306"/>
                    </a:lnTo>
                    <a:lnTo>
                      <a:pt x="5811" y="1874"/>
                    </a:lnTo>
                    <a:lnTo>
                      <a:pt x="6436" y="1489"/>
                    </a:lnTo>
                    <a:lnTo>
                      <a:pt x="6772" y="1297"/>
                    </a:lnTo>
                    <a:lnTo>
                      <a:pt x="7156" y="1153"/>
                    </a:lnTo>
                    <a:lnTo>
                      <a:pt x="7540" y="1057"/>
                    </a:lnTo>
                    <a:lnTo>
                      <a:pt x="7972" y="961"/>
                    </a:lnTo>
                    <a:lnTo>
                      <a:pt x="8453" y="913"/>
                    </a:lnTo>
                    <a:lnTo>
                      <a:pt x="8933" y="865"/>
                    </a:lnTo>
                    <a:close/>
                    <a:moveTo>
                      <a:pt x="8021" y="1"/>
                    </a:move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8645" y="16809"/>
                    </a:lnTo>
                    <a:lnTo>
                      <a:pt x="9461" y="16713"/>
                    </a:lnTo>
                    <a:lnTo>
                      <a:pt x="10278" y="16569"/>
                    </a:lnTo>
                    <a:lnTo>
                      <a:pt x="11142" y="16329"/>
                    </a:lnTo>
                    <a:lnTo>
                      <a:pt x="11286" y="16329"/>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5"/>
              <p:cNvSpPr/>
              <p:nvPr/>
            </p:nvSpPr>
            <p:spPr>
              <a:xfrm>
                <a:off x="7060100" y="1498350"/>
                <a:ext cx="267750" cy="271375"/>
              </a:xfrm>
              <a:custGeom>
                <a:avLst/>
                <a:gdLst/>
                <a:ahLst/>
                <a:cxnLst/>
                <a:rect l="l" t="t" r="r" b="b"/>
                <a:pathLst>
                  <a:path w="10710" h="10855" fill="none" extrusionOk="0">
                    <a:moveTo>
                      <a:pt x="5091" y="10855"/>
                    </a:moveTo>
                    <a:lnTo>
                      <a:pt x="5091" y="10855"/>
                    </a:lnTo>
                    <a:lnTo>
                      <a:pt x="4515" y="10855"/>
                    </a:lnTo>
                    <a:lnTo>
                      <a:pt x="3938" y="10759"/>
                    </a:lnTo>
                    <a:lnTo>
                      <a:pt x="3410" y="10615"/>
                    </a:lnTo>
                    <a:lnTo>
                      <a:pt x="2930" y="10422"/>
                    </a:lnTo>
                    <a:lnTo>
                      <a:pt x="2498" y="10230"/>
                    </a:lnTo>
                    <a:lnTo>
                      <a:pt x="2065" y="9942"/>
                    </a:lnTo>
                    <a:lnTo>
                      <a:pt x="1681" y="9606"/>
                    </a:lnTo>
                    <a:lnTo>
                      <a:pt x="1345" y="9270"/>
                    </a:lnTo>
                    <a:lnTo>
                      <a:pt x="1057" y="8886"/>
                    </a:lnTo>
                    <a:lnTo>
                      <a:pt x="769" y="8501"/>
                    </a:lnTo>
                    <a:lnTo>
                      <a:pt x="529" y="8069"/>
                    </a:lnTo>
                    <a:lnTo>
                      <a:pt x="336" y="7589"/>
                    </a:lnTo>
                    <a:lnTo>
                      <a:pt x="192" y="7109"/>
                    </a:lnTo>
                    <a:lnTo>
                      <a:pt x="96" y="6628"/>
                    </a:lnTo>
                    <a:lnTo>
                      <a:pt x="0" y="6148"/>
                    </a:lnTo>
                    <a:lnTo>
                      <a:pt x="0" y="5620"/>
                    </a:lnTo>
                    <a:lnTo>
                      <a:pt x="0" y="5620"/>
                    </a:lnTo>
                    <a:lnTo>
                      <a:pt x="0" y="5380"/>
                    </a:lnTo>
                    <a:lnTo>
                      <a:pt x="48" y="4755"/>
                    </a:lnTo>
                    <a:lnTo>
                      <a:pt x="96" y="4371"/>
                    </a:lnTo>
                    <a:lnTo>
                      <a:pt x="192" y="3891"/>
                    </a:lnTo>
                    <a:lnTo>
                      <a:pt x="336" y="3411"/>
                    </a:lnTo>
                    <a:lnTo>
                      <a:pt x="529" y="2931"/>
                    </a:lnTo>
                    <a:lnTo>
                      <a:pt x="769" y="2402"/>
                    </a:lnTo>
                    <a:lnTo>
                      <a:pt x="1105" y="1874"/>
                    </a:lnTo>
                    <a:lnTo>
                      <a:pt x="1537" y="1442"/>
                    </a:lnTo>
                    <a:lnTo>
                      <a:pt x="2065" y="1010"/>
                    </a:lnTo>
                    <a:lnTo>
                      <a:pt x="2690" y="625"/>
                    </a:lnTo>
                    <a:lnTo>
                      <a:pt x="3026" y="433"/>
                    </a:lnTo>
                    <a:lnTo>
                      <a:pt x="3410" y="289"/>
                    </a:lnTo>
                    <a:lnTo>
                      <a:pt x="3794" y="193"/>
                    </a:lnTo>
                    <a:lnTo>
                      <a:pt x="4226" y="97"/>
                    </a:lnTo>
                    <a:lnTo>
                      <a:pt x="4707" y="49"/>
                    </a:lnTo>
                    <a:lnTo>
                      <a:pt x="5187" y="1"/>
                    </a:lnTo>
                    <a:lnTo>
                      <a:pt x="5187" y="1"/>
                    </a:lnTo>
                    <a:lnTo>
                      <a:pt x="5475" y="1"/>
                    </a:lnTo>
                    <a:lnTo>
                      <a:pt x="5475" y="1"/>
                    </a:lnTo>
                    <a:lnTo>
                      <a:pt x="6051" y="1"/>
                    </a:lnTo>
                    <a:lnTo>
                      <a:pt x="6532" y="97"/>
                    </a:lnTo>
                    <a:lnTo>
                      <a:pt x="7012" y="193"/>
                    </a:lnTo>
                    <a:lnTo>
                      <a:pt x="7492" y="385"/>
                    </a:lnTo>
                    <a:lnTo>
                      <a:pt x="7924" y="577"/>
                    </a:lnTo>
                    <a:lnTo>
                      <a:pt x="8309" y="817"/>
                    </a:lnTo>
                    <a:lnTo>
                      <a:pt x="8693" y="1106"/>
                    </a:lnTo>
                    <a:lnTo>
                      <a:pt x="9029" y="1394"/>
                    </a:lnTo>
                    <a:lnTo>
                      <a:pt x="9365" y="1730"/>
                    </a:lnTo>
                    <a:lnTo>
                      <a:pt x="9605" y="2114"/>
                    </a:lnTo>
                    <a:lnTo>
                      <a:pt x="9893" y="2498"/>
                    </a:lnTo>
                    <a:lnTo>
                      <a:pt x="10086" y="2883"/>
                    </a:lnTo>
                    <a:lnTo>
                      <a:pt x="10278" y="3315"/>
                    </a:lnTo>
                    <a:lnTo>
                      <a:pt x="10422" y="3747"/>
                    </a:lnTo>
                    <a:lnTo>
                      <a:pt x="10566" y="4227"/>
                    </a:lnTo>
                    <a:lnTo>
                      <a:pt x="10662" y="4659"/>
                    </a:lnTo>
                    <a:lnTo>
                      <a:pt x="10710" y="5140"/>
                    </a:lnTo>
                    <a:lnTo>
                      <a:pt x="10710" y="5572"/>
                    </a:lnTo>
                    <a:lnTo>
                      <a:pt x="10710" y="6052"/>
                    </a:lnTo>
                    <a:lnTo>
                      <a:pt x="10662" y="6484"/>
                    </a:lnTo>
                    <a:lnTo>
                      <a:pt x="10566" y="6965"/>
                    </a:lnTo>
                    <a:lnTo>
                      <a:pt x="10470" y="7397"/>
                    </a:lnTo>
                    <a:lnTo>
                      <a:pt x="10278" y="7829"/>
                    </a:lnTo>
                    <a:lnTo>
                      <a:pt x="10134" y="8213"/>
                    </a:lnTo>
                    <a:lnTo>
                      <a:pt x="9893" y="8598"/>
                    </a:lnTo>
                    <a:lnTo>
                      <a:pt x="9605" y="8982"/>
                    </a:lnTo>
                    <a:lnTo>
                      <a:pt x="9317" y="9318"/>
                    </a:lnTo>
                    <a:lnTo>
                      <a:pt x="8981" y="9654"/>
                    </a:lnTo>
                    <a:lnTo>
                      <a:pt x="8597" y="9894"/>
                    </a:lnTo>
                    <a:lnTo>
                      <a:pt x="8165" y="10182"/>
                    </a:lnTo>
                    <a:lnTo>
                      <a:pt x="7732" y="10374"/>
                    </a:lnTo>
                    <a:lnTo>
                      <a:pt x="7204" y="10567"/>
                    </a:lnTo>
                    <a:lnTo>
                      <a:pt x="7204" y="10567"/>
                    </a:lnTo>
                    <a:lnTo>
                      <a:pt x="6628" y="10711"/>
                    </a:lnTo>
                    <a:lnTo>
                      <a:pt x="6099" y="10807"/>
                    </a:lnTo>
                    <a:lnTo>
                      <a:pt x="5571" y="10855"/>
                    </a:lnTo>
                    <a:lnTo>
                      <a:pt x="5091" y="108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5"/>
              <p:cNvSpPr/>
              <p:nvPr/>
            </p:nvSpPr>
            <p:spPr>
              <a:xfrm>
                <a:off x="6966450" y="1476750"/>
                <a:ext cx="415425" cy="421450"/>
              </a:xfrm>
              <a:custGeom>
                <a:avLst/>
                <a:gdLst/>
                <a:ahLst/>
                <a:cxnLst/>
                <a:rect l="l" t="t" r="r" b="b"/>
                <a:pathLst>
                  <a:path w="16617" h="16858" fill="none" extrusionOk="0">
                    <a:moveTo>
                      <a:pt x="8501" y="1"/>
                    </a:moveTo>
                    <a:lnTo>
                      <a:pt x="8501" y="1"/>
                    </a:ln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874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7876" y="16857"/>
                    </a:lnTo>
                    <a:lnTo>
                      <a:pt x="7876" y="16857"/>
                    </a:lnTo>
                    <a:lnTo>
                      <a:pt x="7876" y="16857"/>
                    </a:lnTo>
                    <a:lnTo>
                      <a:pt x="7876" y="16857"/>
                    </a:lnTo>
                    <a:lnTo>
                      <a:pt x="7876" y="16857"/>
                    </a:lnTo>
                    <a:lnTo>
                      <a:pt x="8645" y="16809"/>
                    </a:lnTo>
                    <a:lnTo>
                      <a:pt x="9461" y="16713"/>
                    </a:lnTo>
                    <a:lnTo>
                      <a:pt x="10278" y="16569"/>
                    </a:lnTo>
                    <a:lnTo>
                      <a:pt x="11142" y="16329"/>
                    </a:lnTo>
                    <a:lnTo>
                      <a:pt x="11142" y="16329"/>
                    </a:lnTo>
                    <a:lnTo>
                      <a:pt x="11142" y="16329"/>
                    </a:lnTo>
                    <a:lnTo>
                      <a:pt x="11142" y="16329"/>
                    </a:lnTo>
                    <a:lnTo>
                      <a:pt x="11286" y="16329"/>
                    </a:lnTo>
                    <a:lnTo>
                      <a:pt x="11286" y="16329"/>
                    </a:lnTo>
                    <a:lnTo>
                      <a:pt x="11334" y="16281"/>
                    </a:lnTo>
                    <a:lnTo>
                      <a:pt x="11334" y="16281"/>
                    </a:lnTo>
                    <a:lnTo>
                      <a:pt x="11334" y="16281"/>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lnTo>
                      <a:pt x="850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5"/>
              <p:cNvSpPr/>
              <p:nvPr/>
            </p:nvSpPr>
            <p:spPr>
              <a:xfrm>
                <a:off x="7263000" y="1541575"/>
                <a:ext cx="78075" cy="20450"/>
              </a:xfrm>
              <a:custGeom>
                <a:avLst/>
                <a:gdLst/>
                <a:ahLst/>
                <a:cxnLst/>
                <a:rect l="l" t="t" r="r" b="b"/>
                <a:pathLst>
                  <a:path w="3123" h="818" extrusionOk="0">
                    <a:moveTo>
                      <a:pt x="721" y="1"/>
                    </a:moveTo>
                    <a:lnTo>
                      <a:pt x="1" y="289"/>
                    </a:lnTo>
                    <a:lnTo>
                      <a:pt x="961" y="337"/>
                    </a:lnTo>
                    <a:lnTo>
                      <a:pt x="1777" y="481"/>
                    </a:lnTo>
                    <a:lnTo>
                      <a:pt x="2546" y="625"/>
                    </a:lnTo>
                    <a:lnTo>
                      <a:pt x="3122" y="817"/>
                    </a:lnTo>
                    <a:lnTo>
                      <a:pt x="2882" y="481"/>
                    </a:lnTo>
                    <a:lnTo>
                      <a:pt x="2114" y="241"/>
                    </a:lnTo>
                    <a:lnTo>
                      <a:pt x="1393" y="145"/>
                    </a:lnTo>
                    <a:lnTo>
                      <a:pt x="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5"/>
              <p:cNvSpPr/>
              <p:nvPr/>
            </p:nvSpPr>
            <p:spPr>
              <a:xfrm>
                <a:off x="7195775" y="1643650"/>
                <a:ext cx="150100" cy="151300"/>
              </a:xfrm>
              <a:custGeom>
                <a:avLst/>
                <a:gdLst/>
                <a:ahLst/>
                <a:cxnLst/>
                <a:rect l="l" t="t" r="r" b="b"/>
                <a:pathLst>
                  <a:path w="6004" h="6052" extrusionOk="0">
                    <a:moveTo>
                      <a:pt x="2738" y="0"/>
                    </a:moveTo>
                    <a:lnTo>
                      <a:pt x="2545" y="96"/>
                    </a:lnTo>
                    <a:lnTo>
                      <a:pt x="2209" y="336"/>
                    </a:lnTo>
                    <a:lnTo>
                      <a:pt x="1297" y="1153"/>
                    </a:lnTo>
                    <a:lnTo>
                      <a:pt x="432" y="1969"/>
                    </a:lnTo>
                    <a:lnTo>
                      <a:pt x="96" y="2305"/>
                    </a:lnTo>
                    <a:lnTo>
                      <a:pt x="0" y="2497"/>
                    </a:lnTo>
                    <a:lnTo>
                      <a:pt x="0" y="2689"/>
                    </a:lnTo>
                    <a:lnTo>
                      <a:pt x="144" y="3170"/>
                    </a:lnTo>
                    <a:lnTo>
                      <a:pt x="528" y="4370"/>
                    </a:lnTo>
                    <a:lnTo>
                      <a:pt x="1153" y="6051"/>
                    </a:lnTo>
                    <a:lnTo>
                      <a:pt x="4034" y="6051"/>
                    </a:lnTo>
                    <a:lnTo>
                      <a:pt x="4466" y="6003"/>
                    </a:lnTo>
                    <a:lnTo>
                      <a:pt x="4755" y="6003"/>
                    </a:lnTo>
                    <a:lnTo>
                      <a:pt x="4851" y="5907"/>
                    </a:lnTo>
                    <a:lnTo>
                      <a:pt x="4947" y="5811"/>
                    </a:lnTo>
                    <a:lnTo>
                      <a:pt x="5139" y="5379"/>
                    </a:lnTo>
                    <a:lnTo>
                      <a:pt x="5379" y="4803"/>
                    </a:lnTo>
                    <a:lnTo>
                      <a:pt x="5571" y="4178"/>
                    </a:lnTo>
                    <a:lnTo>
                      <a:pt x="5763" y="3506"/>
                    </a:lnTo>
                    <a:lnTo>
                      <a:pt x="5907" y="2834"/>
                    </a:lnTo>
                    <a:lnTo>
                      <a:pt x="6003" y="2353"/>
                    </a:lnTo>
                    <a:lnTo>
                      <a:pt x="6003" y="2161"/>
                    </a:lnTo>
                    <a:lnTo>
                      <a:pt x="5955" y="2017"/>
                    </a:lnTo>
                    <a:lnTo>
                      <a:pt x="5907" y="1873"/>
                    </a:lnTo>
                    <a:lnTo>
                      <a:pt x="5763" y="1777"/>
                    </a:lnTo>
                    <a:lnTo>
                      <a:pt x="5427" y="1441"/>
                    </a:lnTo>
                    <a:lnTo>
                      <a:pt x="4899" y="1105"/>
                    </a:lnTo>
                    <a:lnTo>
                      <a:pt x="4370" y="816"/>
                    </a:lnTo>
                    <a:lnTo>
                      <a:pt x="3314" y="240"/>
                    </a:lnTo>
                    <a:lnTo>
                      <a:pt x="2930" y="48"/>
                    </a:lnTo>
                    <a:lnTo>
                      <a:pt x="2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5"/>
              <p:cNvSpPr/>
              <p:nvPr/>
            </p:nvSpPr>
            <p:spPr>
              <a:xfrm>
                <a:off x="6995250" y="1594425"/>
                <a:ext cx="129700" cy="148900"/>
              </a:xfrm>
              <a:custGeom>
                <a:avLst/>
                <a:gdLst/>
                <a:ahLst/>
                <a:cxnLst/>
                <a:rect l="l" t="t" r="r" b="b"/>
                <a:pathLst>
                  <a:path w="5188" h="5956" extrusionOk="0">
                    <a:moveTo>
                      <a:pt x="4419" y="0"/>
                    </a:moveTo>
                    <a:lnTo>
                      <a:pt x="3843" y="48"/>
                    </a:lnTo>
                    <a:lnTo>
                      <a:pt x="2690" y="192"/>
                    </a:lnTo>
                    <a:lnTo>
                      <a:pt x="1538" y="384"/>
                    </a:lnTo>
                    <a:lnTo>
                      <a:pt x="1154" y="480"/>
                    </a:lnTo>
                    <a:lnTo>
                      <a:pt x="961" y="528"/>
                    </a:lnTo>
                    <a:lnTo>
                      <a:pt x="865" y="768"/>
                    </a:lnTo>
                    <a:lnTo>
                      <a:pt x="721" y="1249"/>
                    </a:lnTo>
                    <a:lnTo>
                      <a:pt x="385" y="2641"/>
                    </a:lnTo>
                    <a:lnTo>
                      <a:pt x="1" y="4610"/>
                    </a:lnTo>
                    <a:lnTo>
                      <a:pt x="1154" y="5331"/>
                    </a:lnTo>
                    <a:lnTo>
                      <a:pt x="1970" y="5763"/>
                    </a:lnTo>
                    <a:lnTo>
                      <a:pt x="2306" y="5907"/>
                    </a:lnTo>
                    <a:lnTo>
                      <a:pt x="2498" y="5955"/>
                    </a:lnTo>
                    <a:lnTo>
                      <a:pt x="2690" y="5859"/>
                    </a:lnTo>
                    <a:lnTo>
                      <a:pt x="3026" y="5619"/>
                    </a:lnTo>
                    <a:lnTo>
                      <a:pt x="3939" y="4947"/>
                    </a:lnTo>
                    <a:lnTo>
                      <a:pt x="4803" y="4274"/>
                    </a:lnTo>
                    <a:lnTo>
                      <a:pt x="5092" y="4034"/>
                    </a:lnTo>
                    <a:lnTo>
                      <a:pt x="5188" y="3842"/>
                    </a:lnTo>
                    <a:lnTo>
                      <a:pt x="5092" y="3170"/>
                    </a:lnTo>
                    <a:lnTo>
                      <a:pt x="4899" y="1873"/>
                    </a:lnTo>
                    <a:lnTo>
                      <a:pt x="4659" y="624"/>
                    </a:lnTo>
                    <a:lnTo>
                      <a:pt x="4515" y="192"/>
                    </a:lnTo>
                    <a:lnTo>
                      <a:pt x="4467" y="48"/>
                    </a:lnTo>
                    <a:lnTo>
                      <a:pt x="4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5"/>
              <p:cNvSpPr/>
              <p:nvPr/>
            </p:nvSpPr>
            <p:spPr>
              <a:xfrm>
                <a:off x="7142925" y="1480350"/>
                <a:ext cx="159725" cy="99675"/>
              </a:xfrm>
              <a:custGeom>
                <a:avLst/>
                <a:gdLst/>
                <a:ahLst/>
                <a:cxnLst/>
                <a:rect l="l" t="t" r="r" b="b"/>
                <a:pathLst>
                  <a:path w="6389" h="3987" extrusionOk="0">
                    <a:moveTo>
                      <a:pt x="2402" y="1"/>
                    </a:moveTo>
                    <a:lnTo>
                      <a:pt x="1970" y="193"/>
                    </a:lnTo>
                    <a:lnTo>
                      <a:pt x="1154" y="625"/>
                    </a:lnTo>
                    <a:lnTo>
                      <a:pt x="337" y="1057"/>
                    </a:lnTo>
                    <a:lnTo>
                      <a:pt x="97" y="1249"/>
                    </a:lnTo>
                    <a:lnTo>
                      <a:pt x="1" y="1345"/>
                    </a:lnTo>
                    <a:lnTo>
                      <a:pt x="241" y="2306"/>
                    </a:lnTo>
                    <a:lnTo>
                      <a:pt x="433" y="3122"/>
                    </a:lnTo>
                    <a:lnTo>
                      <a:pt x="2450" y="3554"/>
                    </a:lnTo>
                    <a:lnTo>
                      <a:pt x="4563" y="3987"/>
                    </a:lnTo>
                    <a:lnTo>
                      <a:pt x="4900" y="3843"/>
                    </a:lnTo>
                    <a:lnTo>
                      <a:pt x="5524" y="3458"/>
                    </a:lnTo>
                    <a:lnTo>
                      <a:pt x="6100" y="3026"/>
                    </a:lnTo>
                    <a:lnTo>
                      <a:pt x="6292" y="2882"/>
                    </a:lnTo>
                    <a:lnTo>
                      <a:pt x="6388" y="2786"/>
                    </a:lnTo>
                    <a:lnTo>
                      <a:pt x="6340" y="2642"/>
                    </a:lnTo>
                    <a:lnTo>
                      <a:pt x="6196" y="2402"/>
                    </a:lnTo>
                    <a:lnTo>
                      <a:pt x="5764" y="1730"/>
                    </a:lnTo>
                    <a:lnTo>
                      <a:pt x="5140" y="817"/>
                    </a:lnTo>
                    <a:lnTo>
                      <a:pt x="3603" y="289"/>
                    </a:lnTo>
                    <a:lnTo>
                      <a:pt x="2834" y="97"/>
                    </a:lnTo>
                    <a:lnTo>
                      <a:pt x="2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5"/>
              <p:cNvSpPr/>
              <p:nvPr/>
            </p:nvSpPr>
            <p:spPr>
              <a:xfrm>
                <a:off x="7051700" y="1790125"/>
                <a:ext cx="124875" cy="100875"/>
              </a:xfrm>
              <a:custGeom>
                <a:avLst/>
                <a:gdLst/>
                <a:ahLst/>
                <a:cxnLst/>
                <a:rect l="l" t="t" r="r" b="b"/>
                <a:pathLst>
                  <a:path w="4995" h="4035" extrusionOk="0">
                    <a:moveTo>
                      <a:pt x="672" y="0"/>
                    </a:moveTo>
                    <a:lnTo>
                      <a:pt x="336" y="624"/>
                    </a:lnTo>
                    <a:lnTo>
                      <a:pt x="96" y="1153"/>
                    </a:lnTo>
                    <a:lnTo>
                      <a:pt x="0" y="1489"/>
                    </a:lnTo>
                    <a:lnTo>
                      <a:pt x="0" y="1633"/>
                    </a:lnTo>
                    <a:lnTo>
                      <a:pt x="48" y="1825"/>
                    </a:lnTo>
                    <a:lnTo>
                      <a:pt x="288" y="2401"/>
                    </a:lnTo>
                    <a:lnTo>
                      <a:pt x="576" y="3122"/>
                    </a:lnTo>
                    <a:lnTo>
                      <a:pt x="768" y="3218"/>
                    </a:lnTo>
                    <a:lnTo>
                      <a:pt x="1105" y="3362"/>
                    </a:lnTo>
                    <a:lnTo>
                      <a:pt x="1921" y="3650"/>
                    </a:lnTo>
                    <a:lnTo>
                      <a:pt x="3122" y="4034"/>
                    </a:lnTo>
                    <a:lnTo>
                      <a:pt x="3410" y="4034"/>
                    </a:lnTo>
                    <a:lnTo>
                      <a:pt x="4082" y="3890"/>
                    </a:lnTo>
                    <a:lnTo>
                      <a:pt x="4707" y="3698"/>
                    </a:lnTo>
                    <a:lnTo>
                      <a:pt x="4899" y="3602"/>
                    </a:lnTo>
                    <a:lnTo>
                      <a:pt x="4947" y="3554"/>
                    </a:lnTo>
                    <a:lnTo>
                      <a:pt x="4995" y="3506"/>
                    </a:lnTo>
                    <a:lnTo>
                      <a:pt x="4947" y="2497"/>
                    </a:lnTo>
                    <a:lnTo>
                      <a:pt x="4947" y="1873"/>
                    </a:lnTo>
                    <a:lnTo>
                      <a:pt x="4899" y="1537"/>
                    </a:lnTo>
                    <a:lnTo>
                      <a:pt x="4707" y="1393"/>
                    </a:lnTo>
                    <a:lnTo>
                      <a:pt x="4226" y="1201"/>
                    </a:lnTo>
                    <a:lnTo>
                      <a:pt x="2786" y="672"/>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5"/>
              <p:cNvSpPr/>
              <p:nvPr/>
            </p:nvSpPr>
            <p:spPr>
              <a:xfrm>
                <a:off x="7012075" y="1497150"/>
                <a:ext cx="153700" cy="145325"/>
              </a:xfrm>
              <a:custGeom>
                <a:avLst/>
                <a:gdLst/>
                <a:ahLst/>
                <a:cxnLst/>
                <a:rect l="l" t="t" r="r" b="b"/>
                <a:pathLst>
                  <a:path w="6148" h="5813" extrusionOk="0">
                    <a:moveTo>
                      <a:pt x="2594" y="1"/>
                    </a:moveTo>
                    <a:lnTo>
                      <a:pt x="2065" y="289"/>
                    </a:lnTo>
                    <a:lnTo>
                      <a:pt x="2882" y="289"/>
                    </a:lnTo>
                    <a:lnTo>
                      <a:pt x="3890" y="385"/>
                    </a:lnTo>
                    <a:lnTo>
                      <a:pt x="4947" y="529"/>
                    </a:lnTo>
                    <a:lnTo>
                      <a:pt x="5907" y="673"/>
                    </a:lnTo>
                    <a:lnTo>
                      <a:pt x="5763" y="2210"/>
                    </a:lnTo>
                    <a:lnTo>
                      <a:pt x="1777" y="5476"/>
                    </a:lnTo>
                    <a:lnTo>
                      <a:pt x="432" y="4371"/>
                    </a:lnTo>
                    <a:lnTo>
                      <a:pt x="240" y="1730"/>
                    </a:lnTo>
                    <a:lnTo>
                      <a:pt x="0" y="2018"/>
                    </a:lnTo>
                    <a:lnTo>
                      <a:pt x="192" y="4900"/>
                    </a:lnTo>
                    <a:lnTo>
                      <a:pt x="1777" y="5812"/>
                    </a:lnTo>
                    <a:lnTo>
                      <a:pt x="6003" y="2354"/>
                    </a:lnTo>
                    <a:lnTo>
                      <a:pt x="6147" y="481"/>
                    </a:lnTo>
                    <a:lnTo>
                      <a:pt x="6051" y="481"/>
                    </a:lnTo>
                    <a:lnTo>
                      <a:pt x="4611" y="193"/>
                    </a:lnTo>
                    <a:lnTo>
                      <a:pt x="3554" y="49"/>
                    </a:lnTo>
                    <a:lnTo>
                      <a:pt x="30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5"/>
              <p:cNvSpPr/>
              <p:nvPr/>
            </p:nvSpPr>
            <p:spPr>
              <a:xfrm>
                <a:off x="7052900" y="1566800"/>
                <a:ext cx="325375" cy="286975"/>
              </a:xfrm>
              <a:custGeom>
                <a:avLst/>
                <a:gdLst/>
                <a:ahLst/>
                <a:cxnLst/>
                <a:rect l="l" t="t" r="r" b="b"/>
                <a:pathLst>
                  <a:path w="13015" h="11479" extrusionOk="0">
                    <a:moveTo>
                      <a:pt x="7924" y="0"/>
                    </a:moveTo>
                    <a:lnTo>
                      <a:pt x="8405" y="3650"/>
                    </a:lnTo>
                    <a:lnTo>
                      <a:pt x="7012" y="5763"/>
                    </a:lnTo>
                    <a:lnTo>
                      <a:pt x="2690" y="4755"/>
                    </a:lnTo>
                    <a:lnTo>
                      <a:pt x="0" y="6244"/>
                    </a:lnTo>
                    <a:lnTo>
                      <a:pt x="0" y="6292"/>
                    </a:lnTo>
                    <a:lnTo>
                      <a:pt x="0" y="6724"/>
                    </a:lnTo>
                    <a:lnTo>
                      <a:pt x="48" y="7156"/>
                    </a:lnTo>
                    <a:lnTo>
                      <a:pt x="96" y="7732"/>
                    </a:lnTo>
                    <a:lnTo>
                      <a:pt x="240" y="8357"/>
                    </a:lnTo>
                    <a:lnTo>
                      <a:pt x="528" y="9029"/>
                    </a:lnTo>
                    <a:lnTo>
                      <a:pt x="672" y="9365"/>
                    </a:lnTo>
                    <a:lnTo>
                      <a:pt x="913" y="9750"/>
                    </a:lnTo>
                    <a:lnTo>
                      <a:pt x="1153" y="10086"/>
                    </a:lnTo>
                    <a:lnTo>
                      <a:pt x="1393" y="10422"/>
                    </a:lnTo>
                    <a:lnTo>
                      <a:pt x="3122" y="11478"/>
                    </a:lnTo>
                    <a:lnTo>
                      <a:pt x="3170" y="11478"/>
                    </a:lnTo>
                    <a:lnTo>
                      <a:pt x="5235" y="10278"/>
                    </a:lnTo>
                    <a:lnTo>
                      <a:pt x="6387" y="9605"/>
                    </a:lnTo>
                    <a:lnTo>
                      <a:pt x="6964" y="9221"/>
                    </a:lnTo>
                    <a:lnTo>
                      <a:pt x="8693" y="7732"/>
                    </a:lnTo>
                    <a:lnTo>
                      <a:pt x="11766" y="5187"/>
                    </a:lnTo>
                    <a:lnTo>
                      <a:pt x="11766" y="5139"/>
                    </a:lnTo>
                    <a:lnTo>
                      <a:pt x="12199" y="4611"/>
                    </a:lnTo>
                    <a:lnTo>
                      <a:pt x="13015" y="3506"/>
                    </a:lnTo>
                    <a:lnTo>
                      <a:pt x="12919" y="3122"/>
                    </a:lnTo>
                    <a:lnTo>
                      <a:pt x="12199" y="4179"/>
                    </a:lnTo>
                    <a:lnTo>
                      <a:pt x="11574" y="4995"/>
                    </a:lnTo>
                    <a:lnTo>
                      <a:pt x="9029" y="7108"/>
                    </a:lnTo>
                    <a:lnTo>
                      <a:pt x="6772" y="9029"/>
                    </a:lnTo>
                    <a:lnTo>
                      <a:pt x="6339" y="9317"/>
                    </a:lnTo>
                    <a:lnTo>
                      <a:pt x="5379" y="9894"/>
                    </a:lnTo>
                    <a:lnTo>
                      <a:pt x="3122" y="11190"/>
                    </a:lnTo>
                    <a:lnTo>
                      <a:pt x="1585" y="10230"/>
                    </a:lnTo>
                    <a:lnTo>
                      <a:pt x="1153" y="9653"/>
                    </a:lnTo>
                    <a:lnTo>
                      <a:pt x="817" y="9029"/>
                    </a:lnTo>
                    <a:lnTo>
                      <a:pt x="576" y="8453"/>
                    </a:lnTo>
                    <a:lnTo>
                      <a:pt x="432" y="7877"/>
                    </a:lnTo>
                    <a:lnTo>
                      <a:pt x="336" y="7348"/>
                    </a:lnTo>
                    <a:lnTo>
                      <a:pt x="288" y="6964"/>
                    </a:lnTo>
                    <a:lnTo>
                      <a:pt x="240" y="6388"/>
                    </a:lnTo>
                    <a:lnTo>
                      <a:pt x="2738" y="5043"/>
                    </a:lnTo>
                    <a:lnTo>
                      <a:pt x="7108" y="6052"/>
                    </a:lnTo>
                    <a:lnTo>
                      <a:pt x="8693" y="3698"/>
                    </a:lnTo>
                    <a:lnTo>
                      <a:pt x="8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5"/>
              <p:cNvSpPr/>
              <p:nvPr/>
            </p:nvSpPr>
            <p:spPr>
              <a:xfrm>
                <a:off x="7305025" y="1774500"/>
                <a:ext cx="21625" cy="69675"/>
              </a:xfrm>
              <a:custGeom>
                <a:avLst/>
                <a:gdLst/>
                <a:ahLst/>
                <a:cxnLst/>
                <a:rect l="l" t="t" r="r" b="b"/>
                <a:pathLst>
                  <a:path w="865" h="2787" extrusionOk="0">
                    <a:moveTo>
                      <a:pt x="241" y="1"/>
                    </a:moveTo>
                    <a:lnTo>
                      <a:pt x="0" y="97"/>
                    </a:lnTo>
                    <a:lnTo>
                      <a:pt x="144" y="577"/>
                    </a:lnTo>
                    <a:lnTo>
                      <a:pt x="337" y="1297"/>
                    </a:lnTo>
                    <a:lnTo>
                      <a:pt x="625" y="2786"/>
                    </a:lnTo>
                    <a:lnTo>
                      <a:pt x="865" y="2546"/>
                    </a:lnTo>
                    <a:lnTo>
                      <a:pt x="529" y="1105"/>
                    </a:lnTo>
                    <a:lnTo>
                      <a:pt x="385" y="48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5"/>
              <p:cNvSpPr/>
              <p:nvPr/>
            </p:nvSpPr>
            <p:spPr>
              <a:xfrm>
                <a:off x="6968850" y="1702475"/>
                <a:ext cx="37250" cy="37250"/>
              </a:xfrm>
              <a:custGeom>
                <a:avLst/>
                <a:gdLst/>
                <a:ahLst/>
                <a:cxnLst/>
                <a:rect l="l" t="t" r="r" b="b"/>
                <a:pathLst>
                  <a:path w="1490" h="1490" extrusionOk="0">
                    <a:moveTo>
                      <a:pt x="1393" y="0"/>
                    </a:moveTo>
                    <a:lnTo>
                      <a:pt x="1201" y="96"/>
                    </a:lnTo>
                    <a:lnTo>
                      <a:pt x="817" y="336"/>
                    </a:lnTo>
                    <a:lnTo>
                      <a:pt x="385" y="673"/>
                    </a:lnTo>
                    <a:lnTo>
                      <a:pt x="192" y="865"/>
                    </a:lnTo>
                    <a:lnTo>
                      <a:pt x="0" y="1105"/>
                    </a:lnTo>
                    <a:lnTo>
                      <a:pt x="96" y="1489"/>
                    </a:lnTo>
                    <a:lnTo>
                      <a:pt x="192" y="1249"/>
                    </a:lnTo>
                    <a:lnTo>
                      <a:pt x="385" y="1009"/>
                    </a:lnTo>
                    <a:lnTo>
                      <a:pt x="625" y="817"/>
                    </a:lnTo>
                    <a:lnTo>
                      <a:pt x="865" y="625"/>
                    </a:lnTo>
                    <a:lnTo>
                      <a:pt x="1297" y="336"/>
                    </a:lnTo>
                    <a:lnTo>
                      <a:pt x="1489" y="240"/>
                    </a:lnTo>
                    <a:lnTo>
                      <a:pt x="1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5"/>
              <p:cNvSpPr/>
              <p:nvPr/>
            </p:nvSpPr>
            <p:spPr>
              <a:xfrm>
                <a:off x="7014475" y="1824925"/>
                <a:ext cx="51650" cy="13250"/>
              </a:xfrm>
              <a:custGeom>
                <a:avLst/>
                <a:gdLst/>
                <a:ahLst/>
                <a:cxnLst/>
                <a:rect l="l" t="t" r="r" b="b"/>
                <a:pathLst>
                  <a:path w="2066" h="530" extrusionOk="0">
                    <a:moveTo>
                      <a:pt x="2017" y="1"/>
                    </a:moveTo>
                    <a:lnTo>
                      <a:pt x="1009" y="145"/>
                    </a:lnTo>
                    <a:lnTo>
                      <a:pt x="0" y="289"/>
                    </a:lnTo>
                    <a:lnTo>
                      <a:pt x="192" y="529"/>
                    </a:lnTo>
                    <a:lnTo>
                      <a:pt x="1393" y="337"/>
                    </a:lnTo>
                    <a:lnTo>
                      <a:pt x="2065" y="241"/>
                    </a:lnTo>
                    <a:lnTo>
                      <a:pt x="2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5"/>
              <p:cNvSpPr/>
              <p:nvPr/>
            </p:nvSpPr>
            <p:spPr>
              <a:xfrm>
                <a:off x="7164550" y="1865750"/>
                <a:ext cx="30050" cy="31250"/>
              </a:xfrm>
              <a:custGeom>
                <a:avLst/>
                <a:gdLst/>
                <a:ahLst/>
                <a:cxnLst/>
                <a:rect l="l" t="t" r="r" b="b"/>
                <a:pathLst>
                  <a:path w="1202" h="1250" extrusionOk="0">
                    <a:moveTo>
                      <a:pt x="241" y="1"/>
                    </a:moveTo>
                    <a:lnTo>
                      <a:pt x="0" y="97"/>
                    </a:lnTo>
                    <a:lnTo>
                      <a:pt x="241" y="481"/>
                    </a:lnTo>
                    <a:lnTo>
                      <a:pt x="529" y="817"/>
                    </a:lnTo>
                    <a:lnTo>
                      <a:pt x="913" y="1249"/>
                    </a:lnTo>
                    <a:lnTo>
                      <a:pt x="1201" y="1201"/>
                    </a:lnTo>
                    <a:lnTo>
                      <a:pt x="817" y="769"/>
                    </a:lnTo>
                    <a:lnTo>
                      <a:pt x="481" y="385"/>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45"/>
            <p:cNvGrpSpPr/>
            <p:nvPr/>
          </p:nvGrpSpPr>
          <p:grpSpPr>
            <a:xfrm>
              <a:off x="4194880" y="328742"/>
              <a:ext cx="413138" cy="962024"/>
              <a:chOff x="4194880" y="328742"/>
              <a:chExt cx="413138" cy="962024"/>
            </a:xfrm>
          </p:grpSpPr>
          <p:sp>
            <p:nvSpPr>
              <p:cNvPr id="2919" name="Google Shape;2919;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1" name="Google Shape;2921;p45"/>
            <p:cNvGrpSpPr/>
            <p:nvPr/>
          </p:nvGrpSpPr>
          <p:grpSpPr>
            <a:xfrm rot="10800000">
              <a:off x="5732238" y="773817"/>
              <a:ext cx="413138" cy="962024"/>
              <a:chOff x="4194880" y="328742"/>
              <a:chExt cx="413138" cy="962024"/>
            </a:xfrm>
          </p:grpSpPr>
          <p:sp>
            <p:nvSpPr>
              <p:cNvPr id="2922" name="Google Shape;2922;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826;p44">
            <a:extLst>
              <a:ext uri="{FF2B5EF4-FFF2-40B4-BE49-F238E27FC236}">
                <a16:creationId xmlns:a16="http://schemas.microsoft.com/office/drawing/2014/main" id="{08E27B92-E4FF-5F33-4D0E-6676ADD51BEF}"/>
              </a:ext>
            </a:extLst>
          </p:cNvPr>
          <p:cNvSpPr txBox="1">
            <a:spLocks noGrp="1"/>
          </p:cNvSpPr>
          <p:nvPr>
            <p:ph type="subTitle" idx="1"/>
          </p:nvPr>
        </p:nvSpPr>
        <p:spPr>
          <a:xfrm>
            <a:off x="-287209" y="3392341"/>
            <a:ext cx="50748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Guessing game</a:t>
            </a:r>
            <a:endParaRPr sz="4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D80-3872-1BF7-B075-246A09DEB021}"/>
              </a:ext>
            </a:extLst>
          </p:cNvPr>
          <p:cNvSpPr>
            <a:spLocks noGrp="1"/>
          </p:cNvSpPr>
          <p:nvPr>
            <p:ph type="title"/>
          </p:nvPr>
        </p:nvSpPr>
        <p:spPr/>
        <p:txBody>
          <a:bodyPr/>
          <a:lstStyle/>
          <a:p>
            <a:endParaRPr lang="en-VN"/>
          </a:p>
        </p:txBody>
      </p:sp>
      <p:sp>
        <p:nvSpPr>
          <p:cNvPr id="3" name="Title 2">
            <a:extLst>
              <a:ext uri="{FF2B5EF4-FFF2-40B4-BE49-F238E27FC236}">
                <a16:creationId xmlns:a16="http://schemas.microsoft.com/office/drawing/2014/main" id="{5F2C9A42-BF18-559D-5AA7-343F7934019C}"/>
              </a:ext>
            </a:extLst>
          </p:cNvPr>
          <p:cNvSpPr>
            <a:spLocks noGrp="1"/>
          </p:cNvSpPr>
          <p:nvPr>
            <p:ph type="title" idx="2"/>
          </p:nvPr>
        </p:nvSpPr>
        <p:spPr/>
        <p:txBody>
          <a:bodyPr/>
          <a:lstStyle/>
          <a:p>
            <a:endParaRPr lang="en-VN"/>
          </a:p>
        </p:txBody>
      </p:sp>
      <p:sp>
        <p:nvSpPr>
          <p:cNvPr id="4" name="Subtitle 3">
            <a:extLst>
              <a:ext uri="{FF2B5EF4-FFF2-40B4-BE49-F238E27FC236}">
                <a16:creationId xmlns:a16="http://schemas.microsoft.com/office/drawing/2014/main" id="{04F06ED0-DE94-A4D5-9FD0-3556E7D2F532}"/>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B9559006-79AE-234D-26C7-FE99A75AB711}"/>
              </a:ext>
            </a:extLst>
          </p:cNvPr>
          <p:cNvPicPr>
            <a:picLocks noChangeAspect="1"/>
          </p:cNvPicPr>
          <p:nvPr/>
        </p:nvPicPr>
        <p:blipFill>
          <a:blip r:embed="rId2"/>
          <a:srcRect l="735" r="735"/>
          <a:stretch/>
        </p:blipFill>
        <p:spPr>
          <a:xfrm>
            <a:off x="1767467" y="131457"/>
            <a:ext cx="4539373" cy="3114885"/>
          </a:xfrm>
          <a:prstGeom prst="rect">
            <a:avLst/>
          </a:prstGeom>
        </p:spPr>
      </p:pic>
      <p:sp>
        <p:nvSpPr>
          <p:cNvPr id="6" name="Title 1">
            <a:extLst>
              <a:ext uri="{FF2B5EF4-FFF2-40B4-BE49-F238E27FC236}">
                <a16:creationId xmlns:a16="http://schemas.microsoft.com/office/drawing/2014/main" id="{ABA0A49E-FE5E-FCFC-15B2-F698CDAB1C2D}"/>
              </a:ext>
            </a:extLst>
          </p:cNvPr>
          <p:cNvSpPr txBox="1">
            <a:spLocks/>
          </p:cNvSpPr>
          <p:nvPr/>
        </p:nvSpPr>
        <p:spPr>
          <a:xfrm>
            <a:off x="50780" y="3246342"/>
            <a:ext cx="6692920"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4000" b="1" dirty="0">
                <a:solidFill>
                  <a:srgbClr val="7030A0"/>
                </a:solidFill>
                <a:latin typeface="Comic Sans MS" panose="030F0902030302020204" pitchFamily="66" charset="0"/>
              </a:rPr>
              <a:t>- </a:t>
            </a:r>
            <a:r>
              <a:rPr lang="en-VN" sz="4000" b="1" dirty="0">
                <a:solidFill>
                  <a:srgbClr val="7030A0"/>
                </a:solidFill>
                <a:latin typeface="Comic Sans MS" panose="030F0902030302020204" pitchFamily="66" charset="0"/>
              </a:rPr>
              <a:t>When’s your birthday?</a:t>
            </a:r>
          </a:p>
        </p:txBody>
      </p:sp>
      <p:sp>
        <p:nvSpPr>
          <p:cNvPr id="7" name="Title 1">
            <a:extLst>
              <a:ext uri="{FF2B5EF4-FFF2-40B4-BE49-F238E27FC236}">
                <a16:creationId xmlns:a16="http://schemas.microsoft.com/office/drawing/2014/main" id="{25B2F916-3780-33CD-A334-3084481346DC}"/>
              </a:ext>
            </a:extLst>
          </p:cNvPr>
          <p:cNvSpPr txBox="1">
            <a:spLocks/>
          </p:cNvSpPr>
          <p:nvPr/>
        </p:nvSpPr>
        <p:spPr>
          <a:xfrm>
            <a:off x="-755908" y="4092470"/>
            <a:ext cx="6256059"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4000" b="1" dirty="0">
                <a:solidFill>
                  <a:srgbClr val="7030A0"/>
                </a:solidFill>
                <a:latin typeface="Comic Sans MS" panose="030F0902030302020204" pitchFamily="66" charset="0"/>
              </a:rPr>
              <a:t>- </a:t>
            </a:r>
            <a:r>
              <a:rPr lang="en-VN" sz="4000" b="1" dirty="0">
                <a:solidFill>
                  <a:srgbClr val="7030A0"/>
                </a:solidFill>
                <a:latin typeface="Comic Sans MS" panose="030F0902030302020204" pitchFamily="66" charset="0"/>
              </a:rPr>
              <a:t>It’s in March.</a:t>
            </a:r>
          </a:p>
        </p:txBody>
      </p:sp>
    </p:spTree>
    <p:extLst>
      <p:ext uri="{BB962C8B-B14F-4D97-AF65-F5344CB8AC3E}">
        <p14:creationId xmlns:p14="http://schemas.microsoft.com/office/powerpoint/2010/main" val="1826465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D80-3872-1BF7-B075-246A09DEB021}"/>
              </a:ext>
            </a:extLst>
          </p:cNvPr>
          <p:cNvSpPr>
            <a:spLocks noGrp="1"/>
          </p:cNvSpPr>
          <p:nvPr>
            <p:ph type="title"/>
          </p:nvPr>
        </p:nvSpPr>
        <p:spPr/>
        <p:txBody>
          <a:bodyPr/>
          <a:lstStyle/>
          <a:p>
            <a:endParaRPr lang="en-VN"/>
          </a:p>
        </p:txBody>
      </p:sp>
      <p:sp>
        <p:nvSpPr>
          <p:cNvPr id="3" name="Title 2">
            <a:extLst>
              <a:ext uri="{FF2B5EF4-FFF2-40B4-BE49-F238E27FC236}">
                <a16:creationId xmlns:a16="http://schemas.microsoft.com/office/drawing/2014/main" id="{5F2C9A42-BF18-559D-5AA7-343F7934019C}"/>
              </a:ext>
            </a:extLst>
          </p:cNvPr>
          <p:cNvSpPr>
            <a:spLocks noGrp="1"/>
          </p:cNvSpPr>
          <p:nvPr>
            <p:ph type="title" idx="2"/>
          </p:nvPr>
        </p:nvSpPr>
        <p:spPr/>
        <p:txBody>
          <a:bodyPr/>
          <a:lstStyle/>
          <a:p>
            <a:endParaRPr lang="en-VN"/>
          </a:p>
        </p:txBody>
      </p:sp>
      <p:sp>
        <p:nvSpPr>
          <p:cNvPr id="4" name="Subtitle 3">
            <a:extLst>
              <a:ext uri="{FF2B5EF4-FFF2-40B4-BE49-F238E27FC236}">
                <a16:creationId xmlns:a16="http://schemas.microsoft.com/office/drawing/2014/main" id="{04F06ED0-DE94-A4D5-9FD0-3556E7D2F532}"/>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B9559006-79AE-234D-26C7-FE99A75AB711}"/>
              </a:ext>
            </a:extLst>
          </p:cNvPr>
          <p:cNvPicPr>
            <a:picLocks noChangeAspect="1"/>
          </p:cNvPicPr>
          <p:nvPr/>
        </p:nvPicPr>
        <p:blipFill>
          <a:blip r:embed="rId2"/>
          <a:srcRect l="1362" r="1362"/>
          <a:stretch/>
        </p:blipFill>
        <p:spPr>
          <a:xfrm>
            <a:off x="1767467" y="131457"/>
            <a:ext cx="4539373" cy="3114885"/>
          </a:xfrm>
          <a:prstGeom prst="rect">
            <a:avLst/>
          </a:prstGeom>
        </p:spPr>
      </p:pic>
      <p:sp>
        <p:nvSpPr>
          <p:cNvPr id="6" name="Title 1">
            <a:extLst>
              <a:ext uri="{FF2B5EF4-FFF2-40B4-BE49-F238E27FC236}">
                <a16:creationId xmlns:a16="http://schemas.microsoft.com/office/drawing/2014/main" id="{ABA0A49E-FE5E-FCFC-15B2-F698CDAB1C2D}"/>
              </a:ext>
            </a:extLst>
          </p:cNvPr>
          <p:cNvSpPr txBox="1">
            <a:spLocks/>
          </p:cNvSpPr>
          <p:nvPr/>
        </p:nvSpPr>
        <p:spPr>
          <a:xfrm>
            <a:off x="50780" y="3246342"/>
            <a:ext cx="6321445"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3600" b="1" dirty="0">
                <a:solidFill>
                  <a:srgbClr val="00B050"/>
                </a:solidFill>
                <a:latin typeface="Comic Sans MS" panose="030F0902030302020204" pitchFamily="66" charset="0"/>
              </a:rPr>
              <a:t>   - </a:t>
            </a:r>
            <a:r>
              <a:rPr lang="en-VN" sz="3600" b="1" dirty="0">
                <a:solidFill>
                  <a:srgbClr val="00B050"/>
                </a:solidFill>
                <a:latin typeface="Comic Sans MS" panose="030F0902030302020204" pitchFamily="66" charset="0"/>
              </a:rPr>
              <a:t>When’s your birthday?</a:t>
            </a:r>
          </a:p>
        </p:txBody>
      </p:sp>
      <p:sp>
        <p:nvSpPr>
          <p:cNvPr id="7" name="Title 1">
            <a:extLst>
              <a:ext uri="{FF2B5EF4-FFF2-40B4-BE49-F238E27FC236}">
                <a16:creationId xmlns:a16="http://schemas.microsoft.com/office/drawing/2014/main" id="{25B2F916-3780-33CD-A334-3084481346DC}"/>
              </a:ext>
            </a:extLst>
          </p:cNvPr>
          <p:cNvSpPr txBox="1">
            <a:spLocks/>
          </p:cNvSpPr>
          <p:nvPr/>
        </p:nvSpPr>
        <p:spPr>
          <a:xfrm>
            <a:off x="-714658" y="3944178"/>
            <a:ext cx="6256059" cy="12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Fredoka One"/>
              <a:buNone/>
              <a:defRPr sz="5000" b="0" i="0" u="none" strike="noStrike" cap="none">
                <a:solidFill>
                  <a:schemeClr val="lt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ctr"/>
            <a:r>
              <a:rPr lang="en-US" sz="3600" b="1" dirty="0">
                <a:solidFill>
                  <a:srgbClr val="00B050"/>
                </a:solidFill>
                <a:latin typeface="Comic Sans MS" panose="030F0902030302020204" pitchFamily="66" charset="0"/>
              </a:rPr>
              <a:t>- I</a:t>
            </a:r>
            <a:r>
              <a:rPr lang="en-VN" sz="3600" b="1" dirty="0">
                <a:solidFill>
                  <a:srgbClr val="00B050"/>
                </a:solidFill>
                <a:latin typeface="Comic Sans MS" panose="030F0902030302020204" pitchFamily="66" charset="0"/>
              </a:rPr>
              <a:t>t’s in April.</a:t>
            </a:r>
          </a:p>
        </p:txBody>
      </p:sp>
    </p:spTree>
    <p:extLst>
      <p:ext uri="{BB962C8B-B14F-4D97-AF65-F5344CB8AC3E}">
        <p14:creationId xmlns:p14="http://schemas.microsoft.com/office/powerpoint/2010/main" val="342905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45"/>
          <p:cNvSpPr/>
          <p:nvPr/>
        </p:nvSpPr>
        <p:spPr>
          <a:xfrm>
            <a:off x="630648" y="750024"/>
            <a:ext cx="1235592" cy="121535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5"/>
          <p:cNvSpPr txBox="1">
            <a:spLocks noGrp="1"/>
          </p:cNvSpPr>
          <p:nvPr>
            <p:ph type="title"/>
          </p:nvPr>
        </p:nvSpPr>
        <p:spPr>
          <a:xfrm>
            <a:off x="719999" y="2145750"/>
            <a:ext cx="4919901" cy="16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6000" dirty="0"/>
              <a:t>Activity 3</a:t>
            </a:r>
            <a:endParaRPr sz="6000" dirty="0"/>
          </a:p>
        </p:txBody>
      </p:sp>
      <p:sp>
        <p:nvSpPr>
          <p:cNvPr id="2891" name="Google Shape;2891;p45"/>
          <p:cNvSpPr txBox="1">
            <a:spLocks noGrp="1"/>
          </p:cNvSpPr>
          <p:nvPr>
            <p:ph type="title" idx="2"/>
          </p:nvPr>
        </p:nvSpPr>
        <p:spPr>
          <a:xfrm>
            <a:off x="433137" y="832517"/>
            <a:ext cx="1467863" cy="106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500"/>
              <a:t>04</a:t>
            </a:r>
            <a:endParaRPr sz="7500" dirty="0"/>
          </a:p>
        </p:txBody>
      </p:sp>
      <p:grpSp>
        <p:nvGrpSpPr>
          <p:cNvPr id="2893" name="Google Shape;2893;p45"/>
          <p:cNvGrpSpPr/>
          <p:nvPr/>
        </p:nvGrpSpPr>
        <p:grpSpPr>
          <a:xfrm>
            <a:off x="4194880" y="328742"/>
            <a:ext cx="1950496" cy="1407113"/>
            <a:chOff x="4194880" y="328742"/>
            <a:chExt cx="1950496" cy="1407113"/>
          </a:xfrm>
        </p:grpSpPr>
        <p:grpSp>
          <p:nvGrpSpPr>
            <p:cNvPr id="2894" name="Google Shape;2894;p45"/>
            <p:cNvGrpSpPr/>
            <p:nvPr/>
          </p:nvGrpSpPr>
          <p:grpSpPr>
            <a:xfrm>
              <a:off x="4535507" y="468428"/>
              <a:ext cx="1249308" cy="1267427"/>
              <a:chOff x="6966450" y="1476750"/>
              <a:chExt cx="415425" cy="421450"/>
            </a:xfrm>
          </p:grpSpPr>
          <p:sp>
            <p:nvSpPr>
              <p:cNvPr id="2895" name="Google Shape;2895;p45"/>
              <p:cNvSpPr/>
              <p:nvPr/>
            </p:nvSpPr>
            <p:spPr>
              <a:xfrm>
                <a:off x="6966450" y="1476750"/>
                <a:ext cx="415425" cy="421450"/>
              </a:xfrm>
              <a:custGeom>
                <a:avLst/>
                <a:gdLst/>
                <a:ahLst/>
                <a:cxnLst/>
                <a:rect l="l" t="t" r="r" b="b"/>
                <a:pathLst>
                  <a:path w="16617" h="16858" extrusionOk="0">
                    <a:moveTo>
                      <a:pt x="8021" y="1"/>
                    </a:moveTo>
                    <a:lnTo>
                      <a:pt x="7252" y="49"/>
                    </a:lnTo>
                    <a:lnTo>
                      <a:pt x="6532" y="193"/>
                    </a:lnTo>
                    <a:lnTo>
                      <a:pt x="5859" y="337"/>
                    </a:lnTo>
                    <a:lnTo>
                      <a:pt x="5235" y="481"/>
                    </a:lnTo>
                    <a:lnTo>
                      <a:pt x="4659" y="721"/>
                    </a:lnTo>
                    <a:lnTo>
                      <a:pt x="4130" y="961"/>
                    </a:lnTo>
                    <a:lnTo>
                      <a:pt x="3650" y="1249"/>
                    </a:lnTo>
                    <a:lnTo>
                      <a:pt x="3170" y="1537"/>
                    </a:lnTo>
                    <a:lnTo>
                      <a:pt x="2786" y="1874"/>
                    </a:lnTo>
                    <a:lnTo>
                      <a:pt x="2402" y="2210"/>
                    </a:lnTo>
                    <a:lnTo>
                      <a:pt x="2065" y="2594"/>
                    </a:lnTo>
                    <a:lnTo>
                      <a:pt x="1729" y="2930"/>
                    </a:lnTo>
                    <a:lnTo>
                      <a:pt x="1489" y="3314"/>
                    </a:lnTo>
                    <a:lnTo>
                      <a:pt x="1201" y="3747"/>
                    </a:lnTo>
                    <a:lnTo>
                      <a:pt x="817" y="4515"/>
                    </a:lnTo>
                    <a:lnTo>
                      <a:pt x="529" y="5331"/>
                    </a:lnTo>
                    <a:lnTo>
                      <a:pt x="288" y="6052"/>
                    </a:lnTo>
                    <a:lnTo>
                      <a:pt x="144" y="6772"/>
                    </a:lnTo>
                    <a:lnTo>
                      <a:pt x="48" y="7396"/>
                    </a:lnTo>
                    <a:lnTo>
                      <a:pt x="0" y="8357"/>
                    </a:lnTo>
                    <a:lnTo>
                      <a:pt x="0" y="8741"/>
                    </a:lnTo>
                    <a:lnTo>
                      <a:pt x="48" y="9654"/>
                    </a:lnTo>
                    <a:lnTo>
                      <a:pt x="192" y="10614"/>
                    </a:lnTo>
                    <a:lnTo>
                      <a:pt x="433" y="11479"/>
                    </a:lnTo>
                    <a:lnTo>
                      <a:pt x="769" y="12343"/>
                    </a:lnTo>
                    <a:lnTo>
                      <a:pt x="1201" y="13159"/>
                    </a:lnTo>
                    <a:lnTo>
                      <a:pt x="1681" y="13928"/>
                    </a:lnTo>
                    <a:lnTo>
                      <a:pt x="2306" y="14600"/>
                    </a:lnTo>
                    <a:lnTo>
                      <a:pt x="2978" y="15225"/>
                    </a:lnTo>
                    <a:lnTo>
                      <a:pt x="3314" y="15513"/>
                    </a:lnTo>
                    <a:lnTo>
                      <a:pt x="3698" y="15753"/>
                    </a:lnTo>
                    <a:lnTo>
                      <a:pt x="4130" y="15993"/>
                    </a:lnTo>
                    <a:lnTo>
                      <a:pt x="4563" y="16185"/>
                    </a:lnTo>
                    <a:lnTo>
                      <a:pt x="4995" y="16377"/>
                    </a:lnTo>
                    <a:lnTo>
                      <a:pt x="5475" y="16521"/>
                    </a:lnTo>
                    <a:lnTo>
                      <a:pt x="5955" y="16665"/>
                    </a:lnTo>
                    <a:lnTo>
                      <a:pt x="6436" y="16761"/>
                    </a:lnTo>
                    <a:lnTo>
                      <a:pt x="6964" y="16809"/>
                    </a:lnTo>
                    <a:lnTo>
                      <a:pt x="7540" y="16857"/>
                    </a:lnTo>
                    <a:lnTo>
                      <a:pt x="8069" y="16857"/>
                    </a:lnTo>
                    <a:lnTo>
                      <a:pt x="8645" y="16809"/>
                    </a:lnTo>
                    <a:lnTo>
                      <a:pt x="9269" y="16761"/>
                    </a:lnTo>
                    <a:lnTo>
                      <a:pt x="9893" y="16665"/>
                    </a:lnTo>
                    <a:lnTo>
                      <a:pt x="10518" y="16521"/>
                    </a:lnTo>
                    <a:lnTo>
                      <a:pt x="11142" y="16329"/>
                    </a:lnTo>
                    <a:lnTo>
                      <a:pt x="11959" y="16089"/>
                    </a:lnTo>
                    <a:lnTo>
                      <a:pt x="12679" y="15753"/>
                    </a:lnTo>
                    <a:lnTo>
                      <a:pt x="13303" y="15369"/>
                    </a:lnTo>
                    <a:lnTo>
                      <a:pt x="13928" y="14888"/>
                    </a:lnTo>
                    <a:lnTo>
                      <a:pt x="14456" y="14408"/>
                    </a:lnTo>
                    <a:lnTo>
                      <a:pt x="14936" y="13880"/>
                    </a:lnTo>
                    <a:lnTo>
                      <a:pt x="15320" y="13255"/>
                    </a:lnTo>
                    <a:lnTo>
                      <a:pt x="15705" y="12679"/>
                    </a:lnTo>
                    <a:lnTo>
                      <a:pt x="15993" y="12007"/>
                    </a:lnTo>
                    <a:lnTo>
                      <a:pt x="16233" y="11334"/>
                    </a:lnTo>
                    <a:lnTo>
                      <a:pt x="16425" y="10662"/>
                    </a:lnTo>
                    <a:lnTo>
                      <a:pt x="16521" y="9942"/>
                    </a:lnTo>
                    <a:lnTo>
                      <a:pt x="16569" y="9221"/>
                    </a:lnTo>
                    <a:lnTo>
                      <a:pt x="16617" y="8501"/>
                    </a:lnTo>
                    <a:lnTo>
                      <a:pt x="16569" y="7781"/>
                    </a:lnTo>
                    <a:lnTo>
                      <a:pt x="16473" y="7060"/>
                    </a:lnTo>
                    <a:lnTo>
                      <a:pt x="16281" y="6340"/>
                    </a:lnTo>
                    <a:lnTo>
                      <a:pt x="16089" y="5619"/>
                    </a:lnTo>
                    <a:lnTo>
                      <a:pt x="15849" y="4947"/>
                    </a:lnTo>
                    <a:lnTo>
                      <a:pt x="15512" y="4275"/>
                    </a:lnTo>
                    <a:lnTo>
                      <a:pt x="15176" y="3650"/>
                    </a:lnTo>
                    <a:lnTo>
                      <a:pt x="14744" y="3074"/>
                    </a:lnTo>
                    <a:lnTo>
                      <a:pt x="14312" y="2498"/>
                    </a:lnTo>
                    <a:lnTo>
                      <a:pt x="13784" y="2018"/>
                    </a:lnTo>
                    <a:lnTo>
                      <a:pt x="13207" y="1537"/>
                    </a:lnTo>
                    <a:lnTo>
                      <a:pt x="12631" y="1105"/>
                    </a:lnTo>
                    <a:lnTo>
                      <a:pt x="11959" y="769"/>
                    </a:lnTo>
                    <a:lnTo>
                      <a:pt x="11286" y="481"/>
                    </a:lnTo>
                    <a:lnTo>
                      <a:pt x="10518" y="241"/>
                    </a:lnTo>
                    <a:lnTo>
                      <a:pt x="9749" y="97"/>
                    </a:lnTo>
                    <a:lnTo>
                      <a:pt x="89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5"/>
              <p:cNvSpPr/>
              <p:nvPr/>
            </p:nvSpPr>
            <p:spPr>
              <a:xfrm>
                <a:off x="6966450" y="1476750"/>
                <a:ext cx="415425" cy="421450"/>
              </a:xfrm>
              <a:custGeom>
                <a:avLst/>
                <a:gdLst/>
                <a:ahLst/>
                <a:cxnLst/>
                <a:rect l="l" t="t" r="r" b="b"/>
                <a:pathLst>
                  <a:path w="16617" h="16858" fill="none" extrusionOk="0">
                    <a:moveTo>
                      <a:pt x="0" y="8741"/>
                    </a:moveTo>
                    <a:lnTo>
                      <a:pt x="0" y="8741"/>
                    </a:lnTo>
                    <a:lnTo>
                      <a:pt x="0" y="8357"/>
                    </a:lnTo>
                    <a:lnTo>
                      <a:pt x="48" y="7396"/>
                    </a:lnTo>
                    <a:lnTo>
                      <a:pt x="144" y="6772"/>
                    </a:lnTo>
                    <a:lnTo>
                      <a:pt x="288" y="6052"/>
                    </a:lnTo>
                    <a:lnTo>
                      <a:pt x="529" y="5331"/>
                    </a:lnTo>
                    <a:lnTo>
                      <a:pt x="817" y="4515"/>
                    </a:lnTo>
                    <a:lnTo>
                      <a:pt x="1201" y="3747"/>
                    </a:lnTo>
                    <a:lnTo>
                      <a:pt x="1489" y="3314"/>
                    </a:lnTo>
                    <a:lnTo>
                      <a:pt x="1729" y="2930"/>
                    </a:lnTo>
                    <a:lnTo>
                      <a:pt x="2065" y="2594"/>
                    </a:lnTo>
                    <a:lnTo>
                      <a:pt x="2402" y="2210"/>
                    </a:lnTo>
                    <a:lnTo>
                      <a:pt x="2786" y="1874"/>
                    </a:lnTo>
                    <a:lnTo>
                      <a:pt x="3170" y="1537"/>
                    </a:lnTo>
                    <a:lnTo>
                      <a:pt x="3650" y="1249"/>
                    </a:lnTo>
                    <a:lnTo>
                      <a:pt x="4130" y="961"/>
                    </a:lnTo>
                    <a:lnTo>
                      <a:pt x="4659" y="721"/>
                    </a:lnTo>
                    <a:lnTo>
                      <a:pt x="5235" y="481"/>
                    </a:lnTo>
                    <a:lnTo>
                      <a:pt x="5859" y="337"/>
                    </a:lnTo>
                    <a:lnTo>
                      <a:pt x="6532" y="193"/>
                    </a:lnTo>
                    <a:lnTo>
                      <a:pt x="7252" y="49"/>
                    </a:lnTo>
                    <a:lnTo>
                      <a:pt x="8021" y="1"/>
                    </a:lnTo>
                    <a:lnTo>
                      <a:pt x="8021" y="1"/>
                    </a:lnTo>
                    <a:lnTo>
                      <a:pt x="8933" y="1"/>
                    </a:lnTo>
                    <a:lnTo>
                      <a:pt x="9749" y="97"/>
                    </a:lnTo>
                    <a:lnTo>
                      <a:pt x="10518" y="241"/>
                    </a:lnTo>
                    <a:lnTo>
                      <a:pt x="11286" y="481"/>
                    </a:lnTo>
                    <a:lnTo>
                      <a:pt x="11959" y="769"/>
                    </a:lnTo>
                    <a:lnTo>
                      <a:pt x="12631" y="1105"/>
                    </a:lnTo>
                    <a:lnTo>
                      <a:pt x="13207" y="1537"/>
                    </a:lnTo>
                    <a:lnTo>
                      <a:pt x="13784" y="2018"/>
                    </a:lnTo>
                    <a:lnTo>
                      <a:pt x="14312" y="2498"/>
                    </a:lnTo>
                    <a:lnTo>
                      <a:pt x="14744" y="3074"/>
                    </a:lnTo>
                    <a:lnTo>
                      <a:pt x="15176" y="3650"/>
                    </a:lnTo>
                    <a:lnTo>
                      <a:pt x="15512" y="4275"/>
                    </a:lnTo>
                    <a:lnTo>
                      <a:pt x="15849" y="4947"/>
                    </a:lnTo>
                    <a:lnTo>
                      <a:pt x="16089" y="5619"/>
                    </a:lnTo>
                    <a:lnTo>
                      <a:pt x="16281" y="6340"/>
                    </a:lnTo>
                    <a:lnTo>
                      <a:pt x="16473" y="7060"/>
                    </a:lnTo>
                    <a:lnTo>
                      <a:pt x="16569" y="7781"/>
                    </a:lnTo>
                    <a:lnTo>
                      <a:pt x="16617" y="8501"/>
                    </a:lnTo>
                    <a:lnTo>
                      <a:pt x="16569" y="9221"/>
                    </a:lnTo>
                    <a:lnTo>
                      <a:pt x="16521" y="9942"/>
                    </a:lnTo>
                    <a:lnTo>
                      <a:pt x="16425" y="10662"/>
                    </a:lnTo>
                    <a:lnTo>
                      <a:pt x="16233" y="11334"/>
                    </a:lnTo>
                    <a:lnTo>
                      <a:pt x="15993" y="12007"/>
                    </a:lnTo>
                    <a:lnTo>
                      <a:pt x="15705" y="12679"/>
                    </a:lnTo>
                    <a:lnTo>
                      <a:pt x="15320" y="13255"/>
                    </a:lnTo>
                    <a:lnTo>
                      <a:pt x="14936" y="13880"/>
                    </a:lnTo>
                    <a:lnTo>
                      <a:pt x="14456" y="14408"/>
                    </a:lnTo>
                    <a:lnTo>
                      <a:pt x="13928" y="14888"/>
                    </a:lnTo>
                    <a:lnTo>
                      <a:pt x="13303" y="15369"/>
                    </a:lnTo>
                    <a:lnTo>
                      <a:pt x="12679" y="15753"/>
                    </a:lnTo>
                    <a:lnTo>
                      <a:pt x="11959" y="16089"/>
                    </a:lnTo>
                    <a:lnTo>
                      <a:pt x="11142" y="16329"/>
                    </a:lnTo>
                    <a:lnTo>
                      <a:pt x="11142" y="16329"/>
                    </a:lnTo>
                    <a:lnTo>
                      <a:pt x="10518" y="16521"/>
                    </a:lnTo>
                    <a:lnTo>
                      <a:pt x="9893" y="16665"/>
                    </a:lnTo>
                    <a:lnTo>
                      <a:pt x="9269" y="16761"/>
                    </a:lnTo>
                    <a:lnTo>
                      <a:pt x="8645" y="16809"/>
                    </a:lnTo>
                    <a:lnTo>
                      <a:pt x="8069" y="16857"/>
                    </a:lnTo>
                    <a:lnTo>
                      <a:pt x="7540" y="16857"/>
                    </a:lnTo>
                    <a:lnTo>
                      <a:pt x="6964" y="16809"/>
                    </a:lnTo>
                    <a:lnTo>
                      <a:pt x="6436" y="16761"/>
                    </a:lnTo>
                    <a:lnTo>
                      <a:pt x="5955" y="16665"/>
                    </a:lnTo>
                    <a:lnTo>
                      <a:pt x="5475" y="16521"/>
                    </a:lnTo>
                    <a:lnTo>
                      <a:pt x="4995" y="16377"/>
                    </a:lnTo>
                    <a:lnTo>
                      <a:pt x="4563" y="16185"/>
                    </a:lnTo>
                    <a:lnTo>
                      <a:pt x="4130" y="15993"/>
                    </a:lnTo>
                    <a:lnTo>
                      <a:pt x="3698" y="15753"/>
                    </a:lnTo>
                    <a:lnTo>
                      <a:pt x="3314" y="15513"/>
                    </a:lnTo>
                    <a:lnTo>
                      <a:pt x="2978" y="15225"/>
                    </a:lnTo>
                    <a:lnTo>
                      <a:pt x="2306" y="14600"/>
                    </a:lnTo>
                    <a:lnTo>
                      <a:pt x="1681" y="13928"/>
                    </a:lnTo>
                    <a:lnTo>
                      <a:pt x="1201" y="13159"/>
                    </a:lnTo>
                    <a:lnTo>
                      <a:pt x="769" y="12343"/>
                    </a:lnTo>
                    <a:lnTo>
                      <a:pt x="433" y="11479"/>
                    </a:lnTo>
                    <a:lnTo>
                      <a:pt x="192" y="10614"/>
                    </a:lnTo>
                    <a:lnTo>
                      <a:pt x="48" y="9654"/>
                    </a:lnTo>
                    <a:lnTo>
                      <a:pt x="0" y="87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5"/>
              <p:cNvSpPr/>
              <p:nvPr/>
            </p:nvSpPr>
            <p:spPr>
              <a:xfrm>
                <a:off x="6966450" y="1476750"/>
                <a:ext cx="283375" cy="421450"/>
              </a:xfrm>
              <a:custGeom>
                <a:avLst/>
                <a:gdLst/>
                <a:ahLst/>
                <a:cxnLst/>
                <a:rect l="l" t="t" r="r" b="b"/>
                <a:pathLst>
                  <a:path w="11335" h="16858" extrusionOk="0">
                    <a:moveTo>
                      <a:pt x="7876" y="16857"/>
                    </a:moveTo>
                    <a:lnTo>
                      <a:pt x="7876" y="16857"/>
                    </a:lnTo>
                    <a:lnTo>
                      <a:pt x="7876" y="16857"/>
                    </a:lnTo>
                    <a:lnTo>
                      <a:pt x="7876" y="16857"/>
                    </a:lnTo>
                    <a:lnTo>
                      <a:pt x="7876" y="16857"/>
                    </a:lnTo>
                    <a:lnTo>
                      <a:pt x="7876" y="16857"/>
                    </a:lnTo>
                    <a:close/>
                    <a:moveTo>
                      <a:pt x="11142" y="16329"/>
                    </a:moveTo>
                    <a:lnTo>
                      <a:pt x="11142" y="16329"/>
                    </a:lnTo>
                    <a:lnTo>
                      <a:pt x="10278" y="16569"/>
                    </a:lnTo>
                    <a:lnTo>
                      <a:pt x="9461" y="16713"/>
                    </a:lnTo>
                    <a:lnTo>
                      <a:pt x="8645" y="16809"/>
                    </a:lnTo>
                    <a:lnTo>
                      <a:pt x="7876" y="16857"/>
                    </a:lnTo>
                    <a:lnTo>
                      <a:pt x="7876" y="16857"/>
                    </a:lnTo>
                    <a:lnTo>
                      <a:pt x="8645" y="16809"/>
                    </a:lnTo>
                    <a:lnTo>
                      <a:pt x="9461" y="16713"/>
                    </a:lnTo>
                    <a:lnTo>
                      <a:pt x="10278" y="16569"/>
                    </a:lnTo>
                    <a:lnTo>
                      <a:pt x="11142" y="16329"/>
                    </a:lnTo>
                    <a:close/>
                    <a:moveTo>
                      <a:pt x="11286" y="16329"/>
                    </a:moveTo>
                    <a:lnTo>
                      <a:pt x="11286" y="16329"/>
                    </a:lnTo>
                    <a:lnTo>
                      <a:pt x="11142" y="16329"/>
                    </a:lnTo>
                    <a:lnTo>
                      <a:pt x="11142" y="16329"/>
                    </a:lnTo>
                    <a:lnTo>
                      <a:pt x="11286" y="16329"/>
                    </a:lnTo>
                    <a:close/>
                    <a:moveTo>
                      <a:pt x="11334" y="16281"/>
                    </a:moveTo>
                    <a:lnTo>
                      <a:pt x="11334" y="16281"/>
                    </a:lnTo>
                    <a:lnTo>
                      <a:pt x="11334" y="16281"/>
                    </a:lnTo>
                    <a:lnTo>
                      <a:pt x="11334" y="16281"/>
                    </a:lnTo>
                    <a:lnTo>
                      <a:pt x="11334" y="16281"/>
                    </a:lnTo>
                    <a:close/>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close/>
                    <a:moveTo>
                      <a:pt x="8501" y="1"/>
                    </a:moveTo>
                    <a:lnTo>
                      <a:pt x="8501" y="1"/>
                    </a:lnTo>
                    <a:lnTo>
                      <a:pt x="8501" y="1"/>
                    </a:lnTo>
                    <a:lnTo>
                      <a:pt x="8501" y="1"/>
                    </a:lnTo>
                    <a:lnTo>
                      <a:pt x="8501" y="1"/>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5"/>
              <p:cNvSpPr/>
              <p:nvPr/>
            </p:nvSpPr>
            <p:spPr>
              <a:xfrm>
                <a:off x="7163350" y="1898175"/>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5"/>
              <p:cNvSpPr/>
              <p:nvPr/>
            </p:nvSpPr>
            <p:spPr>
              <a:xfrm>
                <a:off x="7163350" y="1884975"/>
                <a:ext cx="81675" cy="13225"/>
              </a:xfrm>
              <a:custGeom>
                <a:avLst/>
                <a:gdLst/>
                <a:ahLst/>
                <a:cxnLst/>
                <a:rect l="l" t="t" r="r" b="b"/>
                <a:pathLst>
                  <a:path w="3267" h="529" fill="none" extrusionOk="0">
                    <a:moveTo>
                      <a:pt x="3266" y="0"/>
                    </a:moveTo>
                    <a:lnTo>
                      <a:pt x="3266" y="0"/>
                    </a:lnTo>
                    <a:lnTo>
                      <a:pt x="2402" y="240"/>
                    </a:lnTo>
                    <a:lnTo>
                      <a:pt x="1585" y="384"/>
                    </a:lnTo>
                    <a:lnTo>
                      <a:pt x="769" y="480"/>
                    </a:lnTo>
                    <a:lnTo>
                      <a:pt x="0" y="528"/>
                    </a:lnTo>
                    <a:lnTo>
                      <a:pt x="0" y="528"/>
                    </a:lnTo>
                    <a:lnTo>
                      <a:pt x="769" y="480"/>
                    </a:lnTo>
                    <a:lnTo>
                      <a:pt x="1585" y="384"/>
                    </a:lnTo>
                    <a:lnTo>
                      <a:pt x="2402" y="240"/>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5"/>
              <p:cNvSpPr/>
              <p:nvPr/>
            </p:nvSpPr>
            <p:spPr>
              <a:xfrm>
                <a:off x="7245000" y="1884975"/>
                <a:ext cx="3625" cy="25"/>
              </a:xfrm>
              <a:custGeom>
                <a:avLst/>
                <a:gdLst/>
                <a:ahLst/>
                <a:cxnLst/>
                <a:rect l="l" t="t" r="r" b="b"/>
                <a:pathLst>
                  <a:path w="145" h="1" fill="none" extrusionOk="0">
                    <a:moveTo>
                      <a:pt x="144" y="0"/>
                    </a:moveTo>
                    <a:lnTo>
                      <a:pt x="144" y="0"/>
                    </a:lnTo>
                    <a:lnTo>
                      <a:pt x="0" y="0"/>
                    </a:lnTo>
                    <a:lnTo>
                      <a:pt x="0" y="0"/>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5"/>
              <p:cNvSpPr/>
              <p:nvPr/>
            </p:nvSpPr>
            <p:spPr>
              <a:xfrm>
                <a:off x="7249800" y="18837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5"/>
              <p:cNvSpPr/>
              <p:nvPr/>
            </p:nvSpPr>
            <p:spPr>
              <a:xfrm>
                <a:off x="6966450" y="1476750"/>
                <a:ext cx="212525" cy="212525"/>
              </a:xfrm>
              <a:custGeom>
                <a:avLst/>
                <a:gdLst/>
                <a:ahLst/>
                <a:cxnLst/>
                <a:rect l="l" t="t" r="r" b="b"/>
                <a:pathLst>
                  <a:path w="8501" h="8501" fill="none" extrusionOk="0">
                    <a:moveTo>
                      <a:pt x="8501" y="1"/>
                    </a:move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7733"/>
                    </a:lnTo>
                    <a:lnTo>
                      <a:pt x="48" y="7252"/>
                    </a:lnTo>
                    <a:lnTo>
                      <a:pt x="144" y="6628"/>
                    </a:lnTo>
                    <a:lnTo>
                      <a:pt x="288" y="6004"/>
                    </a:lnTo>
                    <a:lnTo>
                      <a:pt x="529" y="5331"/>
                    </a:lnTo>
                    <a:lnTo>
                      <a:pt x="769" y="4611"/>
                    </a:lnTo>
                    <a:lnTo>
                      <a:pt x="1153" y="3891"/>
                    </a:lnTo>
                    <a:lnTo>
                      <a:pt x="1585" y="3170"/>
                    </a:lnTo>
                    <a:lnTo>
                      <a:pt x="2113" y="2498"/>
                    </a:lnTo>
                    <a:lnTo>
                      <a:pt x="2450" y="2162"/>
                    </a:lnTo>
                    <a:lnTo>
                      <a:pt x="2786" y="1874"/>
                    </a:lnTo>
                    <a:lnTo>
                      <a:pt x="3122" y="1585"/>
                    </a:lnTo>
                    <a:lnTo>
                      <a:pt x="3554" y="1297"/>
                    </a:lnTo>
                    <a:lnTo>
                      <a:pt x="3986" y="1057"/>
                    </a:lnTo>
                    <a:lnTo>
                      <a:pt x="4467" y="817"/>
                    </a:lnTo>
                    <a:lnTo>
                      <a:pt x="4947" y="625"/>
                    </a:lnTo>
                    <a:lnTo>
                      <a:pt x="5475" y="433"/>
                    </a:lnTo>
                    <a:lnTo>
                      <a:pt x="6051" y="289"/>
                    </a:lnTo>
                    <a:lnTo>
                      <a:pt x="6676" y="145"/>
                    </a:lnTo>
                    <a:lnTo>
                      <a:pt x="7348" y="49"/>
                    </a:lnTo>
                    <a:lnTo>
                      <a:pt x="8021" y="1"/>
                    </a:lnTo>
                    <a:lnTo>
                      <a:pt x="802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5"/>
              <p:cNvSpPr/>
              <p:nvPr/>
            </p:nvSpPr>
            <p:spPr>
              <a:xfrm>
                <a:off x="7178950" y="147675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5"/>
              <p:cNvSpPr/>
              <p:nvPr/>
            </p:nvSpPr>
            <p:spPr>
              <a:xfrm>
                <a:off x="6966450" y="1476750"/>
                <a:ext cx="415425" cy="421450"/>
              </a:xfrm>
              <a:custGeom>
                <a:avLst/>
                <a:gdLst/>
                <a:ahLst/>
                <a:cxnLst/>
                <a:rect l="l" t="t" r="r" b="b"/>
                <a:pathLst>
                  <a:path w="16617" h="16858" extrusionOk="0">
                    <a:moveTo>
                      <a:pt x="9797" y="865"/>
                    </a:moveTo>
                    <a:lnTo>
                      <a:pt x="10278" y="961"/>
                    </a:lnTo>
                    <a:lnTo>
                      <a:pt x="10758" y="1057"/>
                    </a:lnTo>
                    <a:lnTo>
                      <a:pt x="11238" y="1249"/>
                    </a:lnTo>
                    <a:lnTo>
                      <a:pt x="11670" y="1441"/>
                    </a:lnTo>
                    <a:lnTo>
                      <a:pt x="12055" y="1681"/>
                    </a:lnTo>
                    <a:lnTo>
                      <a:pt x="12439" y="1970"/>
                    </a:lnTo>
                    <a:lnTo>
                      <a:pt x="12775" y="2258"/>
                    </a:lnTo>
                    <a:lnTo>
                      <a:pt x="13111" y="2594"/>
                    </a:lnTo>
                    <a:lnTo>
                      <a:pt x="13351" y="2978"/>
                    </a:lnTo>
                    <a:lnTo>
                      <a:pt x="13639" y="3362"/>
                    </a:lnTo>
                    <a:lnTo>
                      <a:pt x="13832" y="3747"/>
                    </a:lnTo>
                    <a:lnTo>
                      <a:pt x="14024" y="4179"/>
                    </a:lnTo>
                    <a:lnTo>
                      <a:pt x="14168" y="4611"/>
                    </a:lnTo>
                    <a:lnTo>
                      <a:pt x="14312" y="5091"/>
                    </a:lnTo>
                    <a:lnTo>
                      <a:pt x="14408" y="5523"/>
                    </a:lnTo>
                    <a:lnTo>
                      <a:pt x="14456" y="6004"/>
                    </a:lnTo>
                    <a:lnTo>
                      <a:pt x="14456" y="6436"/>
                    </a:lnTo>
                    <a:lnTo>
                      <a:pt x="14456" y="6916"/>
                    </a:lnTo>
                    <a:lnTo>
                      <a:pt x="14408" y="7348"/>
                    </a:lnTo>
                    <a:lnTo>
                      <a:pt x="14312" y="7829"/>
                    </a:lnTo>
                    <a:lnTo>
                      <a:pt x="14216" y="8261"/>
                    </a:lnTo>
                    <a:lnTo>
                      <a:pt x="14024" y="8693"/>
                    </a:lnTo>
                    <a:lnTo>
                      <a:pt x="13880" y="9077"/>
                    </a:lnTo>
                    <a:lnTo>
                      <a:pt x="13639" y="9462"/>
                    </a:lnTo>
                    <a:lnTo>
                      <a:pt x="13351" y="9846"/>
                    </a:lnTo>
                    <a:lnTo>
                      <a:pt x="13063" y="10182"/>
                    </a:lnTo>
                    <a:lnTo>
                      <a:pt x="12727" y="10518"/>
                    </a:lnTo>
                    <a:lnTo>
                      <a:pt x="12343" y="10758"/>
                    </a:lnTo>
                    <a:lnTo>
                      <a:pt x="11911" y="11046"/>
                    </a:lnTo>
                    <a:lnTo>
                      <a:pt x="11478" y="11238"/>
                    </a:lnTo>
                    <a:lnTo>
                      <a:pt x="10950" y="11431"/>
                    </a:lnTo>
                    <a:lnTo>
                      <a:pt x="10374" y="11575"/>
                    </a:lnTo>
                    <a:lnTo>
                      <a:pt x="9845" y="11671"/>
                    </a:lnTo>
                    <a:lnTo>
                      <a:pt x="9317" y="11719"/>
                    </a:lnTo>
                    <a:lnTo>
                      <a:pt x="8261" y="11719"/>
                    </a:lnTo>
                    <a:lnTo>
                      <a:pt x="7684" y="11623"/>
                    </a:lnTo>
                    <a:lnTo>
                      <a:pt x="7156" y="11479"/>
                    </a:lnTo>
                    <a:lnTo>
                      <a:pt x="6676" y="11286"/>
                    </a:lnTo>
                    <a:lnTo>
                      <a:pt x="6244" y="11094"/>
                    </a:lnTo>
                    <a:lnTo>
                      <a:pt x="5811" y="10806"/>
                    </a:lnTo>
                    <a:lnTo>
                      <a:pt x="5427" y="10470"/>
                    </a:lnTo>
                    <a:lnTo>
                      <a:pt x="5091" y="10134"/>
                    </a:lnTo>
                    <a:lnTo>
                      <a:pt x="4803" y="9750"/>
                    </a:lnTo>
                    <a:lnTo>
                      <a:pt x="4515" y="9365"/>
                    </a:lnTo>
                    <a:lnTo>
                      <a:pt x="4275" y="8933"/>
                    </a:lnTo>
                    <a:lnTo>
                      <a:pt x="4082" y="8453"/>
                    </a:lnTo>
                    <a:lnTo>
                      <a:pt x="3938" y="7973"/>
                    </a:lnTo>
                    <a:lnTo>
                      <a:pt x="3842" y="7492"/>
                    </a:lnTo>
                    <a:lnTo>
                      <a:pt x="3746" y="7012"/>
                    </a:lnTo>
                    <a:lnTo>
                      <a:pt x="3746" y="6484"/>
                    </a:lnTo>
                    <a:lnTo>
                      <a:pt x="3746" y="6244"/>
                    </a:lnTo>
                    <a:lnTo>
                      <a:pt x="3794" y="5619"/>
                    </a:lnTo>
                    <a:lnTo>
                      <a:pt x="3842" y="5235"/>
                    </a:lnTo>
                    <a:lnTo>
                      <a:pt x="3938" y="4755"/>
                    </a:lnTo>
                    <a:lnTo>
                      <a:pt x="4082" y="4275"/>
                    </a:lnTo>
                    <a:lnTo>
                      <a:pt x="4275" y="3795"/>
                    </a:lnTo>
                    <a:lnTo>
                      <a:pt x="4515" y="3266"/>
                    </a:lnTo>
                    <a:lnTo>
                      <a:pt x="4851" y="2738"/>
                    </a:lnTo>
                    <a:lnTo>
                      <a:pt x="5283" y="2306"/>
                    </a:lnTo>
                    <a:lnTo>
                      <a:pt x="5811" y="1874"/>
                    </a:lnTo>
                    <a:lnTo>
                      <a:pt x="6436" y="1489"/>
                    </a:lnTo>
                    <a:lnTo>
                      <a:pt x="6772" y="1297"/>
                    </a:lnTo>
                    <a:lnTo>
                      <a:pt x="7156" y="1153"/>
                    </a:lnTo>
                    <a:lnTo>
                      <a:pt x="7540" y="1057"/>
                    </a:lnTo>
                    <a:lnTo>
                      <a:pt x="7972" y="961"/>
                    </a:lnTo>
                    <a:lnTo>
                      <a:pt x="8453" y="913"/>
                    </a:lnTo>
                    <a:lnTo>
                      <a:pt x="8933" y="865"/>
                    </a:lnTo>
                    <a:close/>
                    <a:moveTo>
                      <a:pt x="8021" y="1"/>
                    </a:move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8645" y="16809"/>
                    </a:lnTo>
                    <a:lnTo>
                      <a:pt x="9461" y="16713"/>
                    </a:lnTo>
                    <a:lnTo>
                      <a:pt x="10278" y="16569"/>
                    </a:lnTo>
                    <a:lnTo>
                      <a:pt x="11142" y="16329"/>
                    </a:lnTo>
                    <a:lnTo>
                      <a:pt x="11286" y="16329"/>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5"/>
              <p:cNvSpPr/>
              <p:nvPr/>
            </p:nvSpPr>
            <p:spPr>
              <a:xfrm>
                <a:off x="7060100" y="1498350"/>
                <a:ext cx="267750" cy="271375"/>
              </a:xfrm>
              <a:custGeom>
                <a:avLst/>
                <a:gdLst/>
                <a:ahLst/>
                <a:cxnLst/>
                <a:rect l="l" t="t" r="r" b="b"/>
                <a:pathLst>
                  <a:path w="10710" h="10855" fill="none" extrusionOk="0">
                    <a:moveTo>
                      <a:pt x="5091" y="10855"/>
                    </a:moveTo>
                    <a:lnTo>
                      <a:pt x="5091" y="10855"/>
                    </a:lnTo>
                    <a:lnTo>
                      <a:pt x="4515" y="10855"/>
                    </a:lnTo>
                    <a:lnTo>
                      <a:pt x="3938" y="10759"/>
                    </a:lnTo>
                    <a:lnTo>
                      <a:pt x="3410" y="10615"/>
                    </a:lnTo>
                    <a:lnTo>
                      <a:pt x="2930" y="10422"/>
                    </a:lnTo>
                    <a:lnTo>
                      <a:pt x="2498" y="10230"/>
                    </a:lnTo>
                    <a:lnTo>
                      <a:pt x="2065" y="9942"/>
                    </a:lnTo>
                    <a:lnTo>
                      <a:pt x="1681" y="9606"/>
                    </a:lnTo>
                    <a:lnTo>
                      <a:pt x="1345" y="9270"/>
                    </a:lnTo>
                    <a:lnTo>
                      <a:pt x="1057" y="8886"/>
                    </a:lnTo>
                    <a:lnTo>
                      <a:pt x="769" y="8501"/>
                    </a:lnTo>
                    <a:lnTo>
                      <a:pt x="529" y="8069"/>
                    </a:lnTo>
                    <a:lnTo>
                      <a:pt x="336" y="7589"/>
                    </a:lnTo>
                    <a:lnTo>
                      <a:pt x="192" y="7109"/>
                    </a:lnTo>
                    <a:lnTo>
                      <a:pt x="96" y="6628"/>
                    </a:lnTo>
                    <a:lnTo>
                      <a:pt x="0" y="6148"/>
                    </a:lnTo>
                    <a:lnTo>
                      <a:pt x="0" y="5620"/>
                    </a:lnTo>
                    <a:lnTo>
                      <a:pt x="0" y="5620"/>
                    </a:lnTo>
                    <a:lnTo>
                      <a:pt x="0" y="5380"/>
                    </a:lnTo>
                    <a:lnTo>
                      <a:pt x="48" y="4755"/>
                    </a:lnTo>
                    <a:lnTo>
                      <a:pt x="96" y="4371"/>
                    </a:lnTo>
                    <a:lnTo>
                      <a:pt x="192" y="3891"/>
                    </a:lnTo>
                    <a:lnTo>
                      <a:pt x="336" y="3411"/>
                    </a:lnTo>
                    <a:lnTo>
                      <a:pt x="529" y="2931"/>
                    </a:lnTo>
                    <a:lnTo>
                      <a:pt x="769" y="2402"/>
                    </a:lnTo>
                    <a:lnTo>
                      <a:pt x="1105" y="1874"/>
                    </a:lnTo>
                    <a:lnTo>
                      <a:pt x="1537" y="1442"/>
                    </a:lnTo>
                    <a:lnTo>
                      <a:pt x="2065" y="1010"/>
                    </a:lnTo>
                    <a:lnTo>
                      <a:pt x="2690" y="625"/>
                    </a:lnTo>
                    <a:lnTo>
                      <a:pt x="3026" y="433"/>
                    </a:lnTo>
                    <a:lnTo>
                      <a:pt x="3410" y="289"/>
                    </a:lnTo>
                    <a:lnTo>
                      <a:pt x="3794" y="193"/>
                    </a:lnTo>
                    <a:lnTo>
                      <a:pt x="4226" y="97"/>
                    </a:lnTo>
                    <a:lnTo>
                      <a:pt x="4707" y="49"/>
                    </a:lnTo>
                    <a:lnTo>
                      <a:pt x="5187" y="1"/>
                    </a:lnTo>
                    <a:lnTo>
                      <a:pt x="5187" y="1"/>
                    </a:lnTo>
                    <a:lnTo>
                      <a:pt x="5475" y="1"/>
                    </a:lnTo>
                    <a:lnTo>
                      <a:pt x="5475" y="1"/>
                    </a:lnTo>
                    <a:lnTo>
                      <a:pt x="6051" y="1"/>
                    </a:lnTo>
                    <a:lnTo>
                      <a:pt x="6532" y="97"/>
                    </a:lnTo>
                    <a:lnTo>
                      <a:pt x="7012" y="193"/>
                    </a:lnTo>
                    <a:lnTo>
                      <a:pt x="7492" y="385"/>
                    </a:lnTo>
                    <a:lnTo>
                      <a:pt x="7924" y="577"/>
                    </a:lnTo>
                    <a:lnTo>
                      <a:pt x="8309" y="817"/>
                    </a:lnTo>
                    <a:lnTo>
                      <a:pt x="8693" y="1106"/>
                    </a:lnTo>
                    <a:lnTo>
                      <a:pt x="9029" y="1394"/>
                    </a:lnTo>
                    <a:lnTo>
                      <a:pt x="9365" y="1730"/>
                    </a:lnTo>
                    <a:lnTo>
                      <a:pt x="9605" y="2114"/>
                    </a:lnTo>
                    <a:lnTo>
                      <a:pt x="9893" y="2498"/>
                    </a:lnTo>
                    <a:lnTo>
                      <a:pt x="10086" y="2883"/>
                    </a:lnTo>
                    <a:lnTo>
                      <a:pt x="10278" y="3315"/>
                    </a:lnTo>
                    <a:lnTo>
                      <a:pt x="10422" y="3747"/>
                    </a:lnTo>
                    <a:lnTo>
                      <a:pt x="10566" y="4227"/>
                    </a:lnTo>
                    <a:lnTo>
                      <a:pt x="10662" y="4659"/>
                    </a:lnTo>
                    <a:lnTo>
                      <a:pt x="10710" y="5140"/>
                    </a:lnTo>
                    <a:lnTo>
                      <a:pt x="10710" y="5572"/>
                    </a:lnTo>
                    <a:lnTo>
                      <a:pt x="10710" y="6052"/>
                    </a:lnTo>
                    <a:lnTo>
                      <a:pt x="10662" y="6484"/>
                    </a:lnTo>
                    <a:lnTo>
                      <a:pt x="10566" y="6965"/>
                    </a:lnTo>
                    <a:lnTo>
                      <a:pt x="10470" y="7397"/>
                    </a:lnTo>
                    <a:lnTo>
                      <a:pt x="10278" y="7829"/>
                    </a:lnTo>
                    <a:lnTo>
                      <a:pt x="10134" y="8213"/>
                    </a:lnTo>
                    <a:lnTo>
                      <a:pt x="9893" y="8598"/>
                    </a:lnTo>
                    <a:lnTo>
                      <a:pt x="9605" y="8982"/>
                    </a:lnTo>
                    <a:lnTo>
                      <a:pt x="9317" y="9318"/>
                    </a:lnTo>
                    <a:lnTo>
                      <a:pt x="8981" y="9654"/>
                    </a:lnTo>
                    <a:lnTo>
                      <a:pt x="8597" y="9894"/>
                    </a:lnTo>
                    <a:lnTo>
                      <a:pt x="8165" y="10182"/>
                    </a:lnTo>
                    <a:lnTo>
                      <a:pt x="7732" y="10374"/>
                    </a:lnTo>
                    <a:lnTo>
                      <a:pt x="7204" y="10567"/>
                    </a:lnTo>
                    <a:lnTo>
                      <a:pt x="7204" y="10567"/>
                    </a:lnTo>
                    <a:lnTo>
                      <a:pt x="6628" y="10711"/>
                    </a:lnTo>
                    <a:lnTo>
                      <a:pt x="6099" y="10807"/>
                    </a:lnTo>
                    <a:lnTo>
                      <a:pt x="5571" y="10855"/>
                    </a:lnTo>
                    <a:lnTo>
                      <a:pt x="5091" y="108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5"/>
              <p:cNvSpPr/>
              <p:nvPr/>
            </p:nvSpPr>
            <p:spPr>
              <a:xfrm>
                <a:off x="6966450" y="1476750"/>
                <a:ext cx="415425" cy="421450"/>
              </a:xfrm>
              <a:custGeom>
                <a:avLst/>
                <a:gdLst/>
                <a:ahLst/>
                <a:cxnLst/>
                <a:rect l="l" t="t" r="r" b="b"/>
                <a:pathLst>
                  <a:path w="16617" h="16858" fill="none" extrusionOk="0">
                    <a:moveTo>
                      <a:pt x="8501" y="1"/>
                    </a:moveTo>
                    <a:lnTo>
                      <a:pt x="8501" y="1"/>
                    </a:lnTo>
                    <a:lnTo>
                      <a:pt x="8501" y="1"/>
                    </a:lnTo>
                    <a:lnTo>
                      <a:pt x="8021" y="1"/>
                    </a:lnTo>
                    <a:lnTo>
                      <a:pt x="8021" y="1"/>
                    </a:lnTo>
                    <a:lnTo>
                      <a:pt x="7348" y="49"/>
                    </a:lnTo>
                    <a:lnTo>
                      <a:pt x="6676" y="145"/>
                    </a:lnTo>
                    <a:lnTo>
                      <a:pt x="6051" y="289"/>
                    </a:lnTo>
                    <a:lnTo>
                      <a:pt x="5475" y="433"/>
                    </a:lnTo>
                    <a:lnTo>
                      <a:pt x="4947" y="625"/>
                    </a:lnTo>
                    <a:lnTo>
                      <a:pt x="4467" y="817"/>
                    </a:lnTo>
                    <a:lnTo>
                      <a:pt x="3986" y="1057"/>
                    </a:lnTo>
                    <a:lnTo>
                      <a:pt x="3554" y="1297"/>
                    </a:lnTo>
                    <a:lnTo>
                      <a:pt x="3122" y="1585"/>
                    </a:lnTo>
                    <a:lnTo>
                      <a:pt x="2786" y="1874"/>
                    </a:lnTo>
                    <a:lnTo>
                      <a:pt x="2450" y="2162"/>
                    </a:lnTo>
                    <a:lnTo>
                      <a:pt x="2113" y="2498"/>
                    </a:lnTo>
                    <a:lnTo>
                      <a:pt x="1585" y="3170"/>
                    </a:lnTo>
                    <a:lnTo>
                      <a:pt x="1153" y="3891"/>
                    </a:lnTo>
                    <a:lnTo>
                      <a:pt x="769" y="4611"/>
                    </a:lnTo>
                    <a:lnTo>
                      <a:pt x="529" y="5331"/>
                    </a:lnTo>
                    <a:lnTo>
                      <a:pt x="288" y="6004"/>
                    </a:lnTo>
                    <a:lnTo>
                      <a:pt x="144" y="6628"/>
                    </a:lnTo>
                    <a:lnTo>
                      <a:pt x="48" y="7252"/>
                    </a:lnTo>
                    <a:lnTo>
                      <a:pt x="0" y="7733"/>
                    </a:lnTo>
                    <a:lnTo>
                      <a:pt x="0" y="8501"/>
                    </a:lnTo>
                    <a:lnTo>
                      <a:pt x="0" y="8501"/>
                    </a:lnTo>
                    <a:lnTo>
                      <a:pt x="0" y="8741"/>
                    </a:lnTo>
                    <a:lnTo>
                      <a:pt x="0" y="8741"/>
                    </a:lnTo>
                    <a:lnTo>
                      <a:pt x="48" y="9510"/>
                    </a:lnTo>
                    <a:lnTo>
                      <a:pt x="144" y="10278"/>
                    </a:lnTo>
                    <a:lnTo>
                      <a:pt x="288" y="11046"/>
                    </a:lnTo>
                    <a:lnTo>
                      <a:pt x="529" y="11767"/>
                    </a:lnTo>
                    <a:lnTo>
                      <a:pt x="817" y="12487"/>
                    </a:lnTo>
                    <a:lnTo>
                      <a:pt x="1201" y="13159"/>
                    </a:lnTo>
                    <a:lnTo>
                      <a:pt x="1585" y="13784"/>
                    </a:lnTo>
                    <a:lnTo>
                      <a:pt x="2065" y="14360"/>
                    </a:lnTo>
                    <a:lnTo>
                      <a:pt x="2594" y="14936"/>
                    </a:lnTo>
                    <a:lnTo>
                      <a:pt x="3218" y="15417"/>
                    </a:lnTo>
                    <a:lnTo>
                      <a:pt x="3842" y="15801"/>
                    </a:lnTo>
                    <a:lnTo>
                      <a:pt x="4563" y="16185"/>
                    </a:lnTo>
                    <a:lnTo>
                      <a:pt x="5283" y="16473"/>
                    </a:lnTo>
                    <a:lnTo>
                      <a:pt x="6099" y="16665"/>
                    </a:lnTo>
                    <a:lnTo>
                      <a:pt x="6964" y="16809"/>
                    </a:lnTo>
                    <a:lnTo>
                      <a:pt x="7876" y="16857"/>
                    </a:lnTo>
                    <a:lnTo>
                      <a:pt x="7876" y="16857"/>
                    </a:lnTo>
                    <a:lnTo>
                      <a:pt x="7876" y="16857"/>
                    </a:lnTo>
                    <a:lnTo>
                      <a:pt x="7876" y="16857"/>
                    </a:lnTo>
                    <a:lnTo>
                      <a:pt x="7876" y="16857"/>
                    </a:lnTo>
                    <a:lnTo>
                      <a:pt x="7876" y="16857"/>
                    </a:lnTo>
                    <a:lnTo>
                      <a:pt x="8645" y="16809"/>
                    </a:lnTo>
                    <a:lnTo>
                      <a:pt x="9461" y="16713"/>
                    </a:lnTo>
                    <a:lnTo>
                      <a:pt x="10278" y="16569"/>
                    </a:lnTo>
                    <a:lnTo>
                      <a:pt x="11142" y="16329"/>
                    </a:lnTo>
                    <a:lnTo>
                      <a:pt x="11142" y="16329"/>
                    </a:lnTo>
                    <a:lnTo>
                      <a:pt x="11142" y="16329"/>
                    </a:lnTo>
                    <a:lnTo>
                      <a:pt x="11142" y="16329"/>
                    </a:lnTo>
                    <a:lnTo>
                      <a:pt x="11286" y="16329"/>
                    </a:lnTo>
                    <a:lnTo>
                      <a:pt x="11286" y="16329"/>
                    </a:lnTo>
                    <a:lnTo>
                      <a:pt x="11334" y="16281"/>
                    </a:lnTo>
                    <a:lnTo>
                      <a:pt x="11334" y="16281"/>
                    </a:lnTo>
                    <a:lnTo>
                      <a:pt x="11334" y="16281"/>
                    </a:lnTo>
                    <a:lnTo>
                      <a:pt x="11334" y="16281"/>
                    </a:lnTo>
                    <a:lnTo>
                      <a:pt x="12103" y="16041"/>
                    </a:lnTo>
                    <a:lnTo>
                      <a:pt x="12775" y="15657"/>
                    </a:lnTo>
                    <a:lnTo>
                      <a:pt x="13399" y="15273"/>
                    </a:lnTo>
                    <a:lnTo>
                      <a:pt x="13976" y="14840"/>
                    </a:lnTo>
                    <a:lnTo>
                      <a:pt x="14504" y="14360"/>
                    </a:lnTo>
                    <a:lnTo>
                      <a:pt x="14984" y="13832"/>
                    </a:lnTo>
                    <a:lnTo>
                      <a:pt x="15368" y="13255"/>
                    </a:lnTo>
                    <a:lnTo>
                      <a:pt x="15705" y="12631"/>
                    </a:lnTo>
                    <a:lnTo>
                      <a:pt x="15993" y="12007"/>
                    </a:lnTo>
                    <a:lnTo>
                      <a:pt x="16233" y="11334"/>
                    </a:lnTo>
                    <a:lnTo>
                      <a:pt x="16377" y="10662"/>
                    </a:lnTo>
                    <a:lnTo>
                      <a:pt x="16521" y="9990"/>
                    </a:lnTo>
                    <a:lnTo>
                      <a:pt x="16569" y="9269"/>
                    </a:lnTo>
                    <a:lnTo>
                      <a:pt x="16617" y="8597"/>
                    </a:lnTo>
                    <a:lnTo>
                      <a:pt x="16569" y="7877"/>
                    </a:lnTo>
                    <a:lnTo>
                      <a:pt x="16473" y="7156"/>
                    </a:lnTo>
                    <a:lnTo>
                      <a:pt x="16329" y="6484"/>
                    </a:lnTo>
                    <a:lnTo>
                      <a:pt x="16137" y="5764"/>
                    </a:lnTo>
                    <a:lnTo>
                      <a:pt x="15897" y="5091"/>
                    </a:lnTo>
                    <a:lnTo>
                      <a:pt x="15608" y="4467"/>
                    </a:lnTo>
                    <a:lnTo>
                      <a:pt x="15272" y="3843"/>
                    </a:lnTo>
                    <a:lnTo>
                      <a:pt x="14888" y="3266"/>
                    </a:lnTo>
                    <a:lnTo>
                      <a:pt x="14456" y="2690"/>
                    </a:lnTo>
                    <a:lnTo>
                      <a:pt x="13976" y="2162"/>
                    </a:lnTo>
                    <a:lnTo>
                      <a:pt x="13447" y="1681"/>
                    </a:lnTo>
                    <a:lnTo>
                      <a:pt x="12871" y="1249"/>
                    </a:lnTo>
                    <a:lnTo>
                      <a:pt x="12247" y="913"/>
                    </a:lnTo>
                    <a:lnTo>
                      <a:pt x="11574" y="577"/>
                    </a:lnTo>
                    <a:lnTo>
                      <a:pt x="10902" y="337"/>
                    </a:lnTo>
                    <a:lnTo>
                      <a:pt x="10134" y="145"/>
                    </a:lnTo>
                    <a:lnTo>
                      <a:pt x="9317" y="49"/>
                    </a:lnTo>
                    <a:lnTo>
                      <a:pt x="8501" y="1"/>
                    </a:lnTo>
                    <a:lnTo>
                      <a:pt x="8501" y="1"/>
                    </a:lnTo>
                    <a:lnTo>
                      <a:pt x="8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5"/>
              <p:cNvSpPr/>
              <p:nvPr/>
            </p:nvSpPr>
            <p:spPr>
              <a:xfrm>
                <a:off x="7263000" y="1541575"/>
                <a:ext cx="78075" cy="20450"/>
              </a:xfrm>
              <a:custGeom>
                <a:avLst/>
                <a:gdLst/>
                <a:ahLst/>
                <a:cxnLst/>
                <a:rect l="l" t="t" r="r" b="b"/>
                <a:pathLst>
                  <a:path w="3123" h="818" extrusionOk="0">
                    <a:moveTo>
                      <a:pt x="721" y="1"/>
                    </a:moveTo>
                    <a:lnTo>
                      <a:pt x="1" y="289"/>
                    </a:lnTo>
                    <a:lnTo>
                      <a:pt x="961" y="337"/>
                    </a:lnTo>
                    <a:lnTo>
                      <a:pt x="1777" y="481"/>
                    </a:lnTo>
                    <a:lnTo>
                      <a:pt x="2546" y="625"/>
                    </a:lnTo>
                    <a:lnTo>
                      <a:pt x="3122" y="817"/>
                    </a:lnTo>
                    <a:lnTo>
                      <a:pt x="2882" y="481"/>
                    </a:lnTo>
                    <a:lnTo>
                      <a:pt x="2114" y="241"/>
                    </a:lnTo>
                    <a:lnTo>
                      <a:pt x="1393" y="145"/>
                    </a:lnTo>
                    <a:lnTo>
                      <a:pt x="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5"/>
              <p:cNvSpPr/>
              <p:nvPr/>
            </p:nvSpPr>
            <p:spPr>
              <a:xfrm>
                <a:off x="7195775" y="1643650"/>
                <a:ext cx="150100" cy="151300"/>
              </a:xfrm>
              <a:custGeom>
                <a:avLst/>
                <a:gdLst/>
                <a:ahLst/>
                <a:cxnLst/>
                <a:rect l="l" t="t" r="r" b="b"/>
                <a:pathLst>
                  <a:path w="6004" h="6052" extrusionOk="0">
                    <a:moveTo>
                      <a:pt x="2738" y="0"/>
                    </a:moveTo>
                    <a:lnTo>
                      <a:pt x="2545" y="96"/>
                    </a:lnTo>
                    <a:lnTo>
                      <a:pt x="2209" y="336"/>
                    </a:lnTo>
                    <a:lnTo>
                      <a:pt x="1297" y="1153"/>
                    </a:lnTo>
                    <a:lnTo>
                      <a:pt x="432" y="1969"/>
                    </a:lnTo>
                    <a:lnTo>
                      <a:pt x="96" y="2305"/>
                    </a:lnTo>
                    <a:lnTo>
                      <a:pt x="0" y="2497"/>
                    </a:lnTo>
                    <a:lnTo>
                      <a:pt x="0" y="2689"/>
                    </a:lnTo>
                    <a:lnTo>
                      <a:pt x="144" y="3170"/>
                    </a:lnTo>
                    <a:lnTo>
                      <a:pt x="528" y="4370"/>
                    </a:lnTo>
                    <a:lnTo>
                      <a:pt x="1153" y="6051"/>
                    </a:lnTo>
                    <a:lnTo>
                      <a:pt x="4034" y="6051"/>
                    </a:lnTo>
                    <a:lnTo>
                      <a:pt x="4466" y="6003"/>
                    </a:lnTo>
                    <a:lnTo>
                      <a:pt x="4755" y="6003"/>
                    </a:lnTo>
                    <a:lnTo>
                      <a:pt x="4851" y="5907"/>
                    </a:lnTo>
                    <a:lnTo>
                      <a:pt x="4947" y="5811"/>
                    </a:lnTo>
                    <a:lnTo>
                      <a:pt x="5139" y="5379"/>
                    </a:lnTo>
                    <a:lnTo>
                      <a:pt x="5379" y="4803"/>
                    </a:lnTo>
                    <a:lnTo>
                      <a:pt x="5571" y="4178"/>
                    </a:lnTo>
                    <a:lnTo>
                      <a:pt x="5763" y="3506"/>
                    </a:lnTo>
                    <a:lnTo>
                      <a:pt x="5907" y="2834"/>
                    </a:lnTo>
                    <a:lnTo>
                      <a:pt x="6003" y="2353"/>
                    </a:lnTo>
                    <a:lnTo>
                      <a:pt x="6003" y="2161"/>
                    </a:lnTo>
                    <a:lnTo>
                      <a:pt x="5955" y="2017"/>
                    </a:lnTo>
                    <a:lnTo>
                      <a:pt x="5907" y="1873"/>
                    </a:lnTo>
                    <a:lnTo>
                      <a:pt x="5763" y="1777"/>
                    </a:lnTo>
                    <a:lnTo>
                      <a:pt x="5427" y="1441"/>
                    </a:lnTo>
                    <a:lnTo>
                      <a:pt x="4899" y="1105"/>
                    </a:lnTo>
                    <a:lnTo>
                      <a:pt x="4370" y="816"/>
                    </a:lnTo>
                    <a:lnTo>
                      <a:pt x="3314" y="240"/>
                    </a:lnTo>
                    <a:lnTo>
                      <a:pt x="2930" y="48"/>
                    </a:lnTo>
                    <a:lnTo>
                      <a:pt x="2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5"/>
              <p:cNvSpPr/>
              <p:nvPr/>
            </p:nvSpPr>
            <p:spPr>
              <a:xfrm>
                <a:off x="6995250" y="1594425"/>
                <a:ext cx="129700" cy="148900"/>
              </a:xfrm>
              <a:custGeom>
                <a:avLst/>
                <a:gdLst/>
                <a:ahLst/>
                <a:cxnLst/>
                <a:rect l="l" t="t" r="r" b="b"/>
                <a:pathLst>
                  <a:path w="5188" h="5956" extrusionOk="0">
                    <a:moveTo>
                      <a:pt x="4419" y="0"/>
                    </a:moveTo>
                    <a:lnTo>
                      <a:pt x="3843" y="48"/>
                    </a:lnTo>
                    <a:lnTo>
                      <a:pt x="2690" y="192"/>
                    </a:lnTo>
                    <a:lnTo>
                      <a:pt x="1538" y="384"/>
                    </a:lnTo>
                    <a:lnTo>
                      <a:pt x="1154" y="480"/>
                    </a:lnTo>
                    <a:lnTo>
                      <a:pt x="961" y="528"/>
                    </a:lnTo>
                    <a:lnTo>
                      <a:pt x="865" y="768"/>
                    </a:lnTo>
                    <a:lnTo>
                      <a:pt x="721" y="1249"/>
                    </a:lnTo>
                    <a:lnTo>
                      <a:pt x="385" y="2641"/>
                    </a:lnTo>
                    <a:lnTo>
                      <a:pt x="1" y="4610"/>
                    </a:lnTo>
                    <a:lnTo>
                      <a:pt x="1154" y="5331"/>
                    </a:lnTo>
                    <a:lnTo>
                      <a:pt x="1970" y="5763"/>
                    </a:lnTo>
                    <a:lnTo>
                      <a:pt x="2306" y="5907"/>
                    </a:lnTo>
                    <a:lnTo>
                      <a:pt x="2498" y="5955"/>
                    </a:lnTo>
                    <a:lnTo>
                      <a:pt x="2690" y="5859"/>
                    </a:lnTo>
                    <a:lnTo>
                      <a:pt x="3026" y="5619"/>
                    </a:lnTo>
                    <a:lnTo>
                      <a:pt x="3939" y="4947"/>
                    </a:lnTo>
                    <a:lnTo>
                      <a:pt x="4803" y="4274"/>
                    </a:lnTo>
                    <a:lnTo>
                      <a:pt x="5092" y="4034"/>
                    </a:lnTo>
                    <a:lnTo>
                      <a:pt x="5188" y="3842"/>
                    </a:lnTo>
                    <a:lnTo>
                      <a:pt x="5092" y="3170"/>
                    </a:lnTo>
                    <a:lnTo>
                      <a:pt x="4899" y="1873"/>
                    </a:lnTo>
                    <a:lnTo>
                      <a:pt x="4659" y="624"/>
                    </a:lnTo>
                    <a:lnTo>
                      <a:pt x="4515" y="192"/>
                    </a:lnTo>
                    <a:lnTo>
                      <a:pt x="4467" y="48"/>
                    </a:lnTo>
                    <a:lnTo>
                      <a:pt x="44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5"/>
              <p:cNvSpPr/>
              <p:nvPr/>
            </p:nvSpPr>
            <p:spPr>
              <a:xfrm>
                <a:off x="7142925" y="1480350"/>
                <a:ext cx="159725" cy="99675"/>
              </a:xfrm>
              <a:custGeom>
                <a:avLst/>
                <a:gdLst/>
                <a:ahLst/>
                <a:cxnLst/>
                <a:rect l="l" t="t" r="r" b="b"/>
                <a:pathLst>
                  <a:path w="6389" h="3987" extrusionOk="0">
                    <a:moveTo>
                      <a:pt x="2402" y="1"/>
                    </a:moveTo>
                    <a:lnTo>
                      <a:pt x="1970" y="193"/>
                    </a:lnTo>
                    <a:lnTo>
                      <a:pt x="1154" y="625"/>
                    </a:lnTo>
                    <a:lnTo>
                      <a:pt x="337" y="1057"/>
                    </a:lnTo>
                    <a:lnTo>
                      <a:pt x="97" y="1249"/>
                    </a:lnTo>
                    <a:lnTo>
                      <a:pt x="1" y="1345"/>
                    </a:lnTo>
                    <a:lnTo>
                      <a:pt x="241" y="2306"/>
                    </a:lnTo>
                    <a:lnTo>
                      <a:pt x="433" y="3122"/>
                    </a:lnTo>
                    <a:lnTo>
                      <a:pt x="2450" y="3554"/>
                    </a:lnTo>
                    <a:lnTo>
                      <a:pt x="4563" y="3987"/>
                    </a:lnTo>
                    <a:lnTo>
                      <a:pt x="4900" y="3843"/>
                    </a:lnTo>
                    <a:lnTo>
                      <a:pt x="5524" y="3458"/>
                    </a:lnTo>
                    <a:lnTo>
                      <a:pt x="6100" y="3026"/>
                    </a:lnTo>
                    <a:lnTo>
                      <a:pt x="6292" y="2882"/>
                    </a:lnTo>
                    <a:lnTo>
                      <a:pt x="6388" y="2786"/>
                    </a:lnTo>
                    <a:lnTo>
                      <a:pt x="6340" y="2642"/>
                    </a:lnTo>
                    <a:lnTo>
                      <a:pt x="6196" y="2402"/>
                    </a:lnTo>
                    <a:lnTo>
                      <a:pt x="5764" y="1730"/>
                    </a:lnTo>
                    <a:lnTo>
                      <a:pt x="5140" y="817"/>
                    </a:lnTo>
                    <a:lnTo>
                      <a:pt x="3603" y="289"/>
                    </a:lnTo>
                    <a:lnTo>
                      <a:pt x="2834" y="97"/>
                    </a:lnTo>
                    <a:lnTo>
                      <a:pt x="2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5"/>
              <p:cNvSpPr/>
              <p:nvPr/>
            </p:nvSpPr>
            <p:spPr>
              <a:xfrm>
                <a:off x="7051700" y="1790125"/>
                <a:ext cx="124875" cy="100875"/>
              </a:xfrm>
              <a:custGeom>
                <a:avLst/>
                <a:gdLst/>
                <a:ahLst/>
                <a:cxnLst/>
                <a:rect l="l" t="t" r="r" b="b"/>
                <a:pathLst>
                  <a:path w="4995" h="4035" extrusionOk="0">
                    <a:moveTo>
                      <a:pt x="672" y="0"/>
                    </a:moveTo>
                    <a:lnTo>
                      <a:pt x="336" y="624"/>
                    </a:lnTo>
                    <a:lnTo>
                      <a:pt x="96" y="1153"/>
                    </a:lnTo>
                    <a:lnTo>
                      <a:pt x="0" y="1489"/>
                    </a:lnTo>
                    <a:lnTo>
                      <a:pt x="0" y="1633"/>
                    </a:lnTo>
                    <a:lnTo>
                      <a:pt x="48" y="1825"/>
                    </a:lnTo>
                    <a:lnTo>
                      <a:pt x="288" y="2401"/>
                    </a:lnTo>
                    <a:lnTo>
                      <a:pt x="576" y="3122"/>
                    </a:lnTo>
                    <a:lnTo>
                      <a:pt x="768" y="3218"/>
                    </a:lnTo>
                    <a:lnTo>
                      <a:pt x="1105" y="3362"/>
                    </a:lnTo>
                    <a:lnTo>
                      <a:pt x="1921" y="3650"/>
                    </a:lnTo>
                    <a:lnTo>
                      <a:pt x="3122" y="4034"/>
                    </a:lnTo>
                    <a:lnTo>
                      <a:pt x="3410" y="4034"/>
                    </a:lnTo>
                    <a:lnTo>
                      <a:pt x="4082" y="3890"/>
                    </a:lnTo>
                    <a:lnTo>
                      <a:pt x="4707" y="3698"/>
                    </a:lnTo>
                    <a:lnTo>
                      <a:pt x="4899" y="3602"/>
                    </a:lnTo>
                    <a:lnTo>
                      <a:pt x="4947" y="3554"/>
                    </a:lnTo>
                    <a:lnTo>
                      <a:pt x="4995" y="3506"/>
                    </a:lnTo>
                    <a:lnTo>
                      <a:pt x="4947" y="2497"/>
                    </a:lnTo>
                    <a:lnTo>
                      <a:pt x="4947" y="1873"/>
                    </a:lnTo>
                    <a:lnTo>
                      <a:pt x="4899" y="1537"/>
                    </a:lnTo>
                    <a:lnTo>
                      <a:pt x="4707" y="1393"/>
                    </a:lnTo>
                    <a:lnTo>
                      <a:pt x="4226" y="1201"/>
                    </a:lnTo>
                    <a:lnTo>
                      <a:pt x="2786" y="672"/>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5"/>
              <p:cNvSpPr/>
              <p:nvPr/>
            </p:nvSpPr>
            <p:spPr>
              <a:xfrm>
                <a:off x="7012075" y="1497150"/>
                <a:ext cx="153700" cy="145325"/>
              </a:xfrm>
              <a:custGeom>
                <a:avLst/>
                <a:gdLst/>
                <a:ahLst/>
                <a:cxnLst/>
                <a:rect l="l" t="t" r="r" b="b"/>
                <a:pathLst>
                  <a:path w="6148" h="5813" extrusionOk="0">
                    <a:moveTo>
                      <a:pt x="2594" y="1"/>
                    </a:moveTo>
                    <a:lnTo>
                      <a:pt x="2065" y="289"/>
                    </a:lnTo>
                    <a:lnTo>
                      <a:pt x="2882" y="289"/>
                    </a:lnTo>
                    <a:lnTo>
                      <a:pt x="3890" y="385"/>
                    </a:lnTo>
                    <a:lnTo>
                      <a:pt x="4947" y="529"/>
                    </a:lnTo>
                    <a:lnTo>
                      <a:pt x="5907" y="673"/>
                    </a:lnTo>
                    <a:lnTo>
                      <a:pt x="5763" y="2210"/>
                    </a:lnTo>
                    <a:lnTo>
                      <a:pt x="1777" y="5476"/>
                    </a:lnTo>
                    <a:lnTo>
                      <a:pt x="432" y="4371"/>
                    </a:lnTo>
                    <a:lnTo>
                      <a:pt x="240" y="1730"/>
                    </a:lnTo>
                    <a:lnTo>
                      <a:pt x="0" y="2018"/>
                    </a:lnTo>
                    <a:lnTo>
                      <a:pt x="192" y="4900"/>
                    </a:lnTo>
                    <a:lnTo>
                      <a:pt x="1777" y="5812"/>
                    </a:lnTo>
                    <a:lnTo>
                      <a:pt x="6003" y="2354"/>
                    </a:lnTo>
                    <a:lnTo>
                      <a:pt x="6147" y="481"/>
                    </a:lnTo>
                    <a:lnTo>
                      <a:pt x="6051" y="481"/>
                    </a:lnTo>
                    <a:lnTo>
                      <a:pt x="4611" y="193"/>
                    </a:lnTo>
                    <a:lnTo>
                      <a:pt x="3554" y="49"/>
                    </a:lnTo>
                    <a:lnTo>
                      <a:pt x="30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5"/>
              <p:cNvSpPr/>
              <p:nvPr/>
            </p:nvSpPr>
            <p:spPr>
              <a:xfrm>
                <a:off x="7052900" y="1566800"/>
                <a:ext cx="325375" cy="286975"/>
              </a:xfrm>
              <a:custGeom>
                <a:avLst/>
                <a:gdLst/>
                <a:ahLst/>
                <a:cxnLst/>
                <a:rect l="l" t="t" r="r" b="b"/>
                <a:pathLst>
                  <a:path w="13015" h="11479" extrusionOk="0">
                    <a:moveTo>
                      <a:pt x="7924" y="0"/>
                    </a:moveTo>
                    <a:lnTo>
                      <a:pt x="8405" y="3650"/>
                    </a:lnTo>
                    <a:lnTo>
                      <a:pt x="7012" y="5763"/>
                    </a:lnTo>
                    <a:lnTo>
                      <a:pt x="2690" y="4755"/>
                    </a:lnTo>
                    <a:lnTo>
                      <a:pt x="0" y="6244"/>
                    </a:lnTo>
                    <a:lnTo>
                      <a:pt x="0" y="6292"/>
                    </a:lnTo>
                    <a:lnTo>
                      <a:pt x="0" y="6724"/>
                    </a:lnTo>
                    <a:lnTo>
                      <a:pt x="48" y="7156"/>
                    </a:lnTo>
                    <a:lnTo>
                      <a:pt x="96" y="7732"/>
                    </a:lnTo>
                    <a:lnTo>
                      <a:pt x="240" y="8357"/>
                    </a:lnTo>
                    <a:lnTo>
                      <a:pt x="528" y="9029"/>
                    </a:lnTo>
                    <a:lnTo>
                      <a:pt x="672" y="9365"/>
                    </a:lnTo>
                    <a:lnTo>
                      <a:pt x="913" y="9750"/>
                    </a:lnTo>
                    <a:lnTo>
                      <a:pt x="1153" y="10086"/>
                    </a:lnTo>
                    <a:lnTo>
                      <a:pt x="1393" y="10422"/>
                    </a:lnTo>
                    <a:lnTo>
                      <a:pt x="3122" y="11478"/>
                    </a:lnTo>
                    <a:lnTo>
                      <a:pt x="3170" y="11478"/>
                    </a:lnTo>
                    <a:lnTo>
                      <a:pt x="5235" y="10278"/>
                    </a:lnTo>
                    <a:lnTo>
                      <a:pt x="6387" y="9605"/>
                    </a:lnTo>
                    <a:lnTo>
                      <a:pt x="6964" y="9221"/>
                    </a:lnTo>
                    <a:lnTo>
                      <a:pt x="8693" y="7732"/>
                    </a:lnTo>
                    <a:lnTo>
                      <a:pt x="11766" y="5187"/>
                    </a:lnTo>
                    <a:lnTo>
                      <a:pt x="11766" y="5139"/>
                    </a:lnTo>
                    <a:lnTo>
                      <a:pt x="12199" y="4611"/>
                    </a:lnTo>
                    <a:lnTo>
                      <a:pt x="13015" y="3506"/>
                    </a:lnTo>
                    <a:lnTo>
                      <a:pt x="12919" y="3122"/>
                    </a:lnTo>
                    <a:lnTo>
                      <a:pt x="12199" y="4179"/>
                    </a:lnTo>
                    <a:lnTo>
                      <a:pt x="11574" y="4995"/>
                    </a:lnTo>
                    <a:lnTo>
                      <a:pt x="9029" y="7108"/>
                    </a:lnTo>
                    <a:lnTo>
                      <a:pt x="6772" y="9029"/>
                    </a:lnTo>
                    <a:lnTo>
                      <a:pt x="6339" y="9317"/>
                    </a:lnTo>
                    <a:lnTo>
                      <a:pt x="5379" y="9894"/>
                    </a:lnTo>
                    <a:lnTo>
                      <a:pt x="3122" y="11190"/>
                    </a:lnTo>
                    <a:lnTo>
                      <a:pt x="1585" y="10230"/>
                    </a:lnTo>
                    <a:lnTo>
                      <a:pt x="1153" y="9653"/>
                    </a:lnTo>
                    <a:lnTo>
                      <a:pt x="817" y="9029"/>
                    </a:lnTo>
                    <a:lnTo>
                      <a:pt x="576" y="8453"/>
                    </a:lnTo>
                    <a:lnTo>
                      <a:pt x="432" y="7877"/>
                    </a:lnTo>
                    <a:lnTo>
                      <a:pt x="336" y="7348"/>
                    </a:lnTo>
                    <a:lnTo>
                      <a:pt x="288" y="6964"/>
                    </a:lnTo>
                    <a:lnTo>
                      <a:pt x="240" y="6388"/>
                    </a:lnTo>
                    <a:lnTo>
                      <a:pt x="2738" y="5043"/>
                    </a:lnTo>
                    <a:lnTo>
                      <a:pt x="7108" y="6052"/>
                    </a:lnTo>
                    <a:lnTo>
                      <a:pt x="8693" y="3698"/>
                    </a:lnTo>
                    <a:lnTo>
                      <a:pt x="8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5"/>
              <p:cNvSpPr/>
              <p:nvPr/>
            </p:nvSpPr>
            <p:spPr>
              <a:xfrm>
                <a:off x="7305025" y="1774500"/>
                <a:ext cx="21625" cy="69675"/>
              </a:xfrm>
              <a:custGeom>
                <a:avLst/>
                <a:gdLst/>
                <a:ahLst/>
                <a:cxnLst/>
                <a:rect l="l" t="t" r="r" b="b"/>
                <a:pathLst>
                  <a:path w="865" h="2787" extrusionOk="0">
                    <a:moveTo>
                      <a:pt x="241" y="1"/>
                    </a:moveTo>
                    <a:lnTo>
                      <a:pt x="0" y="97"/>
                    </a:lnTo>
                    <a:lnTo>
                      <a:pt x="144" y="577"/>
                    </a:lnTo>
                    <a:lnTo>
                      <a:pt x="337" y="1297"/>
                    </a:lnTo>
                    <a:lnTo>
                      <a:pt x="625" y="2786"/>
                    </a:lnTo>
                    <a:lnTo>
                      <a:pt x="865" y="2546"/>
                    </a:lnTo>
                    <a:lnTo>
                      <a:pt x="529" y="1105"/>
                    </a:lnTo>
                    <a:lnTo>
                      <a:pt x="385" y="48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5"/>
              <p:cNvSpPr/>
              <p:nvPr/>
            </p:nvSpPr>
            <p:spPr>
              <a:xfrm>
                <a:off x="6968850" y="1702475"/>
                <a:ext cx="37250" cy="37250"/>
              </a:xfrm>
              <a:custGeom>
                <a:avLst/>
                <a:gdLst/>
                <a:ahLst/>
                <a:cxnLst/>
                <a:rect l="l" t="t" r="r" b="b"/>
                <a:pathLst>
                  <a:path w="1490" h="1490" extrusionOk="0">
                    <a:moveTo>
                      <a:pt x="1393" y="0"/>
                    </a:moveTo>
                    <a:lnTo>
                      <a:pt x="1201" y="96"/>
                    </a:lnTo>
                    <a:lnTo>
                      <a:pt x="817" y="336"/>
                    </a:lnTo>
                    <a:lnTo>
                      <a:pt x="385" y="673"/>
                    </a:lnTo>
                    <a:lnTo>
                      <a:pt x="192" y="865"/>
                    </a:lnTo>
                    <a:lnTo>
                      <a:pt x="0" y="1105"/>
                    </a:lnTo>
                    <a:lnTo>
                      <a:pt x="96" y="1489"/>
                    </a:lnTo>
                    <a:lnTo>
                      <a:pt x="192" y="1249"/>
                    </a:lnTo>
                    <a:lnTo>
                      <a:pt x="385" y="1009"/>
                    </a:lnTo>
                    <a:lnTo>
                      <a:pt x="625" y="817"/>
                    </a:lnTo>
                    <a:lnTo>
                      <a:pt x="865" y="625"/>
                    </a:lnTo>
                    <a:lnTo>
                      <a:pt x="1297" y="336"/>
                    </a:lnTo>
                    <a:lnTo>
                      <a:pt x="1489" y="240"/>
                    </a:lnTo>
                    <a:lnTo>
                      <a:pt x="13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5"/>
              <p:cNvSpPr/>
              <p:nvPr/>
            </p:nvSpPr>
            <p:spPr>
              <a:xfrm>
                <a:off x="7014475" y="1824925"/>
                <a:ext cx="51650" cy="13250"/>
              </a:xfrm>
              <a:custGeom>
                <a:avLst/>
                <a:gdLst/>
                <a:ahLst/>
                <a:cxnLst/>
                <a:rect l="l" t="t" r="r" b="b"/>
                <a:pathLst>
                  <a:path w="2066" h="530" extrusionOk="0">
                    <a:moveTo>
                      <a:pt x="2017" y="1"/>
                    </a:moveTo>
                    <a:lnTo>
                      <a:pt x="1009" y="145"/>
                    </a:lnTo>
                    <a:lnTo>
                      <a:pt x="0" y="289"/>
                    </a:lnTo>
                    <a:lnTo>
                      <a:pt x="192" y="529"/>
                    </a:lnTo>
                    <a:lnTo>
                      <a:pt x="1393" y="337"/>
                    </a:lnTo>
                    <a:lnTo>
                      <a:pt x="2065" y="241"/>
                    </a:lnTo>
                    <a:lnTo>
                      <a:pt x="2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5"/>
              <p:cNvSpPr/>
              <p:nvPr/>
            </p:nvSpPr>
            <p:spPr>
              <a:xfrm>
                <a:off x="7164550" y="1865750"/>
                <a:ext cx="30050" cy="31250"/>
              </a:xfrm>
              <a:custGeom>
                <a:avLst/>
                <a:gdLst/>
                <a:ahLst/>
                <a:cxnLst/>
                <a:rect l="l" t="t" r="r" b="b"/>
                <a:pathLst>
                  <a:path w="1202" h="1250" extrusionOk="0">
                    <a:moveTo>
                      <a:pt x="241" y="1"/>
                    </a:moveTo>
                    <a:lnTo>
                      <a:pt x="0" y="97"/>
                    </a:lnTo>
                    <a:lnTo>
                      <a:pt x="241" y="481"/>
                    </a:lnTo>
                    <a:lnTo>
                      <a:pt x="529" y="817"/>
                    </a:lnTo>
                    <a:lnTo>
                      <a:pt x="913" y="1249"/>
                    </a:lnTo>
                    <a:lnTo>
                      <a:pt x="1201" y="1201"/>
                    </a:lnTo>
                    <a:lnTo>
                      <a:pt x="817" y="769"/>
                    </a:lnTo>
                    <a:lnTo>
                      <a:pt x="481" y="385"/>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45"/>
            <p:cNvGrpSpPr/>
            <p:nvPr/>
          </p:nvGrpSpPr>
          <p:grpSpPr>
            <a:xfrm>
              <a:off x="4194880" y="328742"/>
              <a:ext cx="413138" cy="962024"/>
              <a:chOff x="4194880" y="328742"/>
              <a:chExt cx="413138" cy="962024"/>
            </a:xfrm>
          </p:grpSpPr>
          <p:sp>
            <p:nvSpPr>
              <p:cNvPr id="2919" name="Google Shape;2919;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1" name="Google Shape;2921;p45"/>
            <p:cNvGrpSpPr/>
            <p:nvPr/>
          </p:nvGrpSpPr>
          <p:grpSpPr>
            <a:xfrm rot="10800000">
              <a:off x="5732238" y="773817"/>
              <a:ext cx="413138" cy="962024"/>
              <a:chOff x="4194880" y="328742"/>
              <a:chExt cx="413138" cy="962024"/>
            </a:xfrm>
          </p:grpSpPr>
          <p:sp>
            <p:nvSpPr>
              <p:cNvPr id="2922" name="Google Shape;2922;p45"/>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5"/>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826;p44">
            <a:extLst>
              <a:ext uri="{FF2B5EF4-FFF2-40B4-BE49-F238E27FC236}">
                <a16:creationId xmlns:a16="http://schemas.microsoft.com/office/drawing/2014/main" id="{B24E6A5E-74CC-A2F8-1CFF-FA162A3F93AD}"/>
              </a:ext>
            </a:extLst>
          </p:cNvPr>
          <p:cNvSpPr txBox="1">
            <a:spLocks noGrp="1"/>
          </p:cNvSpPr>
          <p:nvPr>
            <p:ph type="subTitle" idx="1"/>
          </p:nvPr>
        </p:nvSpPr>
        <p:spPr>
          <a:xfrm>
            <a:off x="-229944" y="3392341"/>
            <a:ext cx="50748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t>Let’s talk.</a:t>
            </a:r>
            <a:endParaRPr sz="4000" b="1" dirty="0"/>
          </a:p>
        </p:txBody>
      </p:sp>
    </p:spTree>
    <p:extLst>
      <p:ext uri="{BB962C8B-B14F-4D97-AF65-F5344CB8AC3E}">
        <p14:creationId xmlns:p14="http://schemas.microsoft.com/office/powerpoint/2010/main" val="166365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91BEC-766A-15A4-E627-73985C9D0FB0}"/>
              </a:ext>
            </a:extLst>
          </p:cNvPr>
          <p:cNvPicPr>
            <a:picLocks noChangeAspect="1"/>
          </p:cNvPicPr>
          <p:nvPr/>
        </p:nvPicPr>
        <p:blipFill rotWithShape="1">
          <a:blip r:embed="rId2"/>
          <a:srcRect t="889" r="756"/>
          <a:stretch/>
        </p:blipFill>
        <p:spPr>
          <a:xfrm>
            <a:off x="124723" y="827150"/>
            <a:ext cx="8622589" cy="3520767"/>
          </a:xfrm>
          <a:prstGeom prst="rect">
            <a:avLst/>
          </a:prstGeom>
        </p:spPr>
      </p:pic>
    </p:spTree>
    <p:extLst>
      <p:ext uri="{BB962C8B-B14F-4D97-AF65-F5344CB8AC3E}">
        <p14:creationId xmlns:p14="http://schemas.microsoft.com/office/powerpoint/2010/main" val="485099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10" name="Google Shape;3710;p59"/>
          <p:cNvSpPr/>
          <p:nvPr/>
        </p:nvSpPr>
        <p:spPr>
          <a:xfrm>
            <a:off x="7084173" y="609399"/>
            <a:ext cx="1235592" cy="1215350"/>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9"/>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000" dirty="0"/>
              <a:t>Game</a:t>
            </a:r>
            <a:endParaRPr sz="6000" dirty="0"/>
          </a:p>
        </p:txBody>
      </p:sp>
      <p:sp>
        <p:nvSpPr>
          <p:cNvPr id="3712" name="Google Shape;3712;p59"/>
          <p:cNvSpPr txBox="1">
            <a:spLocks noGrp="1"/>
          </p:cNvSpPr>
          <p:nvPr>
            <p:ph type="title" idx="2"/>
          </p:nvPr>
        </p:nvSpPr>
        <p:spPr>
          <a:xfrm>
            <a:off x="7020935" y="777456"/>
            <a:ext cx="1329053" cy="882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7500"/>
              <a:t>05</a:t>
            </a:r>
            <a:endParaRPr sz="7500" dirty="0"/>
          </a:p>
        </p:txBody>
      </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6305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5C6BF-487C-4AC2-A21A-466AC990854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89080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EF4E235-A82F-43F9-AB1C-2953C11AED7D}"/>
              </a:ext>
            </a:extLst>
          </p:cNvPr>
          <p:cNvSpPr/>
          <p:nvPr/>
        </p:nvSpPr>
        <p:spPr>
          <a:xfrm>
            <a:off x="1428750" y="285750"/>
            <a:ext cx="6286500" cy="4057650"/>
          </a:xfrm>
          <a:prstGeom prst="roundRect">
            <a:avLst/>
          </a:prstGeom>
          <a:solidFill>
            <a:srgbClr val="000000">
              <a:alpha val="5882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050" b="1" i="0" u="sng" strike="noStrike" kern="1200" cap="none" spc="0" normalizeH="0" baseline="0" noProof="0">
              <a:ln>
                <a:noFill/>
              </a:ln>
              <a:solidFill>
                <a:srgbClr val="FFFFFF"/>
              </a:solidFill>
              <a:effectLst/>
              <a:uLnTx/>
              <a:uFillTx/>
              <a:latin typeface="Calibri"/>
              <a:ea typeface="굴림" pitchFamily="50" charset="-127"/>
              <a:cs typeface="+mn-cs"/>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2700" b="0" i="0" u="none" strike="noStrike" kern="1200" cap="none" spc="0" normalizeH="0" baseline="0" noProof="0">
                <a:ln>
                  <a:noFill/>
                </a:ln>
                <a:solidFill>
                  <a:srgbClr val="FF0000"/>
                </a:solidFill>
                <a:effectLst/>
                <a:uLnTx/>
                <a:uFillTx/>
                <a:latin typeface="Arial" charset="0"/>
                <a:ea typeface="굴림" pitchFamily="50" charset="-127"/>
                <a:cs typeface="Arial" charset="0"/>
                <a:sym typeface="Arial"/>
              </a:rPr>
              <a:t>Instructions for teachers</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050" b="1" i="0" u="sng"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Before doing anything, you need to install the font.</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050" b="1" i="0" u="sng"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Once the font is installed, re-open the file.  Now you can easily edit the slides.</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050" b="0" i="1"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(font - Curse Casual JVE)</a:t>
            </a: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Questions will automatically appear after a letter has been chosen.  Click again for the answer to appear.  On the “Change” slide, click SpongeBob’s skeleton to return.  On the “Steal” slide, click Patrick.  On the “Lose all” slide, click anywhere in the background.</a:t>
            </a: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hlinkClick r:id="rId2"/>
              </a:rPr>
              <a:t>http://waygook.org/index.php/topic,22140.0.html</a:t>
            </a:r>
            <a:r>
              <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 </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for more game templates and instructions.</a:t>
            </a: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endParaRP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350" b="0" i="0" u="none" strike="noStrike" kern="1200" cap="none" spc="0" normalizeH="0" baseline="0" noProof="0">
                <a:ln>
                  <a:noFill/>
                </a:ln>
                <a:solidFill>
                  <a:srgbClr val="FFFFFF"/>
                </a:solidFill>
                <a:effectLst/>
                <a:uLnTx/>
                <a:uFillTx/>
                <a:latin typeface="Arial" charset="0"/>
                <a:ea typeface="굴림" pitchFamily="50" charset="-127"/>
                <a:cs typeface="Arial" charset="0"/>
                <a:sym typeface="Arial"/>
              </a:rPr>
              <a:t>-Sprite06</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ko-KR" sz="1500" b="0" i="0" u="none" strike="noStrike" kern="1200" cap="none" spc="0" normalizeH="0" baseline="0" noProof="0">
                <a:ln>
                  <a:noFill/>
                </a:ln>
                <a:solidFill>
                  <a:prstClr val="white"/>
                </a:solidFill>
                <a:effectLst/>
                <a:uLnTx/>
                <a:uFillTx/>
                <a:latin typeface="Arial" charset="0"/>
                <a:ea typeface="굴림" pitchFamily="50" charset="-127"/>
                <a:cs typeface="Arial" charset="0"/>
                <a:sym typeface="Arial"/>
              </a:rPr>
              <a:t>(www.waygook.org)  </a:t>
            </a:r>
          </a:p>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e2.jpg">
            <a:extLst>
              <a:ext uri="{FF2B5EF4-FFF2-40B4-BE49-F238E27FC236}">
                <a16:creationId xmlns:a16="http://schemas.microsoft.com/office/drawing/2014/main" id="{09EE06CE-B670-434C-A393-65D71D9A8C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2" y="1"/>
            <a:ext cx="1275160"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ace3.jpg">
            <a:extLst>
              <a:ext uri="{FF2B5EF4-FFF2-40B4-BE49-F238E27FC236}">
                <a16:creationId xmlns:a16="http://schemas.microsoft.com/office/drawing/2014/main" id="{C1F18B7E-88D7-4436-B712-628F98DF09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2" y="3908823"/>
            <a:ext cx="1275160"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ace4.jpg">
            <a:extLst>
              <a:ext uri="{FF2B5EF4-FFF2-40B4-BE49-F238E27FC236}">
                <a16:creationId xmlns:a16="http://schemas.microsoft.com/office/drawing/2014/main" id="{FD101258-AC16-401D-9B52-2854468DEF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2102" y="3908823"/>
            <a:ext cx="1275160" cy="12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ace6.jpg">
            <a:extLst>
              <a:ext uri="{FF2B5EF4-FFF2-40B4-BE49-F238E27FC236}">
                <a16:creationId xmlns:a16="http://schemas.microsoft.com/office/drawing/2014/main" id="{FF46EDB9-05FB-4BA5-A64B-73CCA59F42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0652" y="1"/>
            <a:ext cx="1275160"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ace7.jpg">
            <a:extLst>
              <a:ext uri="{FF2B5EF4-FFF2-40B4-BE49-F238E27FC236}">
                <a16:creationId xmlns:a16="http://schemas.microsoft.com/office/drawing/2014/main" id="{47435C2C-32A1-4B15-B5A7-5174F6B9089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2" y="1955007"/>
            <a:ext cx="127516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ace8.jpg">
            <a:extLst>
              <a:ext uri="{FF2B5EF4-FFF2-40B4-BE49-F238E27FC236}">
                <a16:creationId xmlns:a16="http://schemas.microsoft.com/office/drawing/2014/main" id="{4A82CF29-95EA-4AD0-B09D-77A2BC7E8C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25842" y="1943101"/>
            <a:ext cx="1275159"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ace10.jpg">
            <a:extLst>
              <a:ext uri="{FF2B5EF4-FFF2-40B4-BE49-F238E27FC236}">
                <a16:creationId xmlns:a16="http://schemas.microsoft.com/office/drawing/2014/main" id="{817BB83F-6AFE-47B5-939D-F0E9D4C74E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95575" y="866775"/>
            <a:ext cx="37528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ndAc>
      <p:stSnd>
        <p:snd r:embed="rId2" name="Sponge Bob Square Pant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xit" presetSubtype="0" fill="hold" nodeType="after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par>
                          <p:cTn id="15" fill="hold" nodeType="afterGroup">
                            <p:stCondLst>
                              <p:cond delay="2000"/>
                            </p:stCondLst>
                            <p:childTnLst>
                              <p:par>
                                <p:cTn id="16" presetID="10" presetClass="exit" presetSubtype="0" fill="hold" nodeType="after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par>
                          <p:cTn id="22" fill="hold" nodeType="afterGroup">
                            <p:stCondLst>
                              <p:cond delay="3000"/>
                            </p:stCondLst>
                            <p:childTnLst>
                              <p:par>
                                <p:cTn id="23" presetID="10" presetClass="exit" presetSubtype="0" fill="hold" nodeType="after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par>
                          <p:cTn id="29" fill="hold" nodeType="afterGroup">
                            <p:stCondLst>
                              <p:cond delay="4000"/>
                            </p:stCondLst>
                            <p:childTnLst>
                              <p:par>
                                <p:cTn id="30" presetID="10" presetClass="exit" presetSubtype="0" fill="hold" nodeType="afterEffect">
                                  <p:stCondLst>
                                    <p:cond delay="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par>
                          <p:cTn id="36" fill="hold" nodeType="afterGroup">
                            <p:stCondLst>
                              <p:cond delay="5000"/>
                            </p:stCondLst>
                            <p:childTnLst>
                              <p:par>
                                <p:cTn id="37" presetID="10" presetClass="exit" presetSubtype="0" fill="hold" nodeType="afterEffect">
                                  <p:stCondLst>
                                    <p:cond delay="0"/>
                                  </p:stCondLst>
                                  <p:childTnLst>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childTnLst>
                                </p:cTn>
                              </p:par>
                            </p:childTnLst>
                          </p:cTn>
                        </p:par>
                        <p:par>
                          <p:cTn id="43" fill="hold" nodeType="afterGroup">
                            <p:stCondLst>
                              <p:cond delay="6000"/>
                            </p:stCondLst>
                            <p:childTnLst>
                              <p:par>
                                <p:cTn id="44" presetID="10" presetClass="exit" presetSubtype="0" fill="hold" nodeType="afterEffect">
                                  <p:stCondLst>
                                    <p:cond delay="0"/>
                                  </p:stCondLst>
                                  <p:childTnLst>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cTn>
                              </p:par>
                            </p:childTnLst>
                          </p:cTn>
                        </p:par>
                        <p:par>
                          <p:cTn id="50" fill="hold" nodeType="afterGroup">
                            <p:stCondLst>
                              <p:cond delay="7000"/>
                            </p:stCondLst>
                            <p:childTnLst>
                              <p:par>
                                <p:cTn id="51" presetID="10" presetClass="exit" presetSubtype="0" fill="hold" nodeType="afterEffect">
                                  <p:stCondLst>
                                    <p:cond delay="0"/>
                                  </p:stCondLst>
                                  <p:childTnLst>
                                    <p:animEffect transition="out" filter="fade">
                                      <p:cBhvr>
                                        <p:cTn id="52" dur="2000"/>
                                        <p:tgtEl>
                                          <p:spTgt spid="11"/>
                                        </p:tgtEl>
                                      </p:cBhvr>
                                    </p:animEffect>
                                    <p:set>
                                      <p:cBhvr>
                                        <p:cTn id="53"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llyfish.png">
            <a:extLst>
              <a:ext uri="{FF2B5EF4-FFF2-40B4-BE49-F238E27FC236}">
                <a16:creationId xmlns:a16="http://schemas.microsoft.com/office/drawing/2014/main" id="{DE97193E-9680-4747-BE1B-7CBDBEA4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27432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jellyfish.png">
            <a:extLst>
              <a:ext uri="{FF2B5EF4-FFF2-40B4-BE49-F238E27FC236}">
                <a16:creationId xmlns:a16="http://schemas.microsoft.com/office/drawing/2014/main" id="{1C22A425-AD9D-43AA-BE00-A680B999E1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360045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ellyfish.png">
            <a:extLst>
              <a:ext uri="{FF2B5EF4-FFF2-40B4-BE49-F238E27FC236}">
                <a16:creationId xmlns:a16="http://schemas.microsoft.com/office/drawing/2014/main" id="{26652139-6D21-4286-8FE6-942EF0B4AE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0" y="30861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pongebobnet.png">
            <a:extLst>
              <a:ext uri="{FF2B5EF4-FFF2-40B4-BE49-F238E27FC236}">
                <a16:creationId xmlns:a16="http://schemas.microsoft.com/office/drawing/2014/main" id="{930D8692-B62E-4A4B-B572-366F1B817F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900" y="2628900"/>
            <a:ext cx="1600200" cy="2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ubbles.png">
            <a:extLst>
              <a:ext uri="{FF2B5EF4-FFF2-40B4-BE49-F238E27FC236}">
                <a16:creationId xmlns:a16="http://schemas.microsoft.com/office/drawing/2014/main" id="{DB0385BE-65AF-4954-96DA-0EF2EEF68A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1717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ubbles.png">
            <a:extLst>
              <a:ext uri="{FF2B5EF4-FFF2-40B4-BE49-F238E27FC236}">
                <a16:creationId xmlns:a16="http://schemas.microsoft.com/office/drawing/2014/main" id="{70F9A305-BBD6-47D6-B031-AB2586C96B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5717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ubbles.png">
            <a:extLst>
              <a:ext uri="{FF2B5EF4-FFF2-40B4-BE49-F238E27FC236}">
                <a16:creationId xmlns:a16="http://schemas.microsoft.com/office/drawing/2014/main" id="{F3EEAA1A-0A07-4B92-80D4-E3C1617D3B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0650" y="20002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ubbles.png">
            <a:extLst>
              <a:ext uri="{FF2B5EF4-FFF2-40B4-BE49-F238E27FC236}">
                <a16:creationId xmlns:a16="http://schemas.microsoft.com/office/drawing/2014/main" id="{DB415F4B-7E83-40E2-B011-1E1D9D9D59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18859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ubbles.png">
            <a:extLst>
              <a:ext uri="{FF2B5EF4-FFF2-40B4-BE49-F238E27FC236}">
                <a16:creationId xmlns:a16="http://schemas.microsoft.com/office/drawing/2014/main" id="{95BF37E5-BB58-4279-AC58-1947BF3D21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8100" y="13716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0 -7.40741E-7 C 0.00087 -0.01666 0.00226 -0.03333 0 -0.04976 C -0.00017 -0.05185 -0.00226 -0.05254 -0.00312 -0.05416 C -0.00573 -0.0581 -0.01042 -0.06643 -0.01042 -0.06643 C -0.01215 -0.07546 -0.01719 -0.08217 -0.02083 -0.09027 C -0.0224 -0.09791 -0.02465 -0.1037 -0.02187 -0.11226 C -0.02049 -0.11666 -0.01719 -0.11921 -0.01562 -0.12338 C -0.01267 -0.13125 -0.01146 -0.14004 -0.00937 -0.14838 C -0.00972 -0.15532 -0.00955 -0.1625 -0.01042 -0.16921 C -0.01094 -0.17338 -0.01372 -0.17384 -0.01562 -0.17615 C -0.02135 -0.18287 -0.02326 -0.18611 -0.025 -0.1956 C -0.0217 -0.21319 -0.00937 -0.22546 0.00104 -0.23611 C 0.00556 -0.24768 0.01111 -0.2574 0.01354 -0.2706 C 0.0125 -0.28402 0.00816 -0.30301 -0.00208 -0.30972 C -0.00365 -0.31088 -0.00556 -0.31041 -0.00729 -0.31088 C -0.01163 -0.31273 -0.01458 -0.31597 -0.01875 -0.31805 C -0.02396 -0.32847 -0.01701 -0.33657 -0.0125 -0.34444 C -0.01094 -0.34699 -0.00972 -0.35 -0.00833 -0.35254 C -0.00712 -0.35532 -0.00625 -0.36111 -0.00625 -0.36111 C -0.00781 -0.37129 -0.01094 -0.3743 -0.01562 -0.38171 C -0.01684 -0.38402 -0.01823 -0.38564 -0.01979 -0.3875 C -0.0217 -0.38958 -0.02604 -0.39305 -0.02604 -0.39305 C -0.02639 -0.39444 -0.0276 -0.3956 -0.02708 -0.39722 C -0.02656 -0.39861 -0.02483 -0.39768 -0.02396 -0.39861 C -0.02014 -0.40208 -0.01823 -0.40601 -0.01354 -0.4081 C -0.00868 -0.42754 -0.00937 -0.40601 -0.00937 -0.43865 " pathEditMode="relative" ptsTypes="fffffffffffffffffffffffffA">
                                      <p:cBhvr>
                                        <p:cTn id="6" dur="2000" fill="hold"/>
                                        <p:tgtEl>
                                          <p:spTgt spid="13"/>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66667E-6 3.7037E-7 C 0.00156 -0.00972 0.00555 -0.02593 -0.00417 -0.03032 C -0.00747 -0.03472 -0.00973 -0.03935 -0.0125 -0.04421 C -0.01372 -0.04954 -0.01563 -0.05278 -0.01667 -0.0581 C -0.01494 -0.06736 -0.01216 -0.07546 -0.00625 -0.08055 C -0.00382 -0.09005 -0.00087 -0.10301 -0.00834 -0.10972 C -0.0106 -0.11852 -0.00747 -0.10972 -0.0125 -0.11505 C -0.01441 -0.11713 -0.01494 -0.1206 -0.01563 -0.12361 C -0.01337 -0.13518 -0.0165 -0.12384 -0.01146 -0.13171 C -0.00556 -0.14097 -0.01181 -0.13773 -0.00417 -0.14028 C 0.00208 -0.15093 0.00989 -0.15949 0.01562 -0.17083 C 0.01666 -0.17616 0.01788 -0.18148 0.01875 -0.18727 C 0.01805 -0.19514 0.01753 -0.20324 0.01666 -0.21111 C 0.01562 -0.21991 0.0052 -0.22569 1.66667E-6 -0.23032 C -0.00191 -0.23819 -0.00053 -0.24352 0.00312 -0.24977 C 0.0052 -0.25833 0.00746 -0.26088 0.01145 -0.26782 C 0.01284 -0.27361 0.01875 -0.2831 0.01875 -0.2831 C 0.02135 -0.29375 0.01996 -0.28866 0.02291 -0.29838 C 0.02465 -0.31458 0.02951 -0.3368 0.0177 -0.34699 C 0.01614 -0.35324 0.01232 -0.35463 0.00833 -0.35833 C 0.00711 -0.36296 0.0059 -0.36713 0.0052 -0.37222 C 0.00451 -0.37755 0.00312 -0.38866 0.00312 -0.38866 C 0.00399 -0.39861 0.00659 -0.40694 0.00833 -0.41667 C 0.00902 -0.42037 0.01041 -0.42778 0.01041 -0.42778 C 0.00937 -0.44028 0.00746 -0.45185 -0.00105 -0.45949 C -0.00348 -0.46458 -0.00382 -0.46921 -0.00521 -0.47477 C -0.00469 -0.48935 -0.00313 -0.50463 -0.00313 -0.51921 " pathEditMode="relative" ptsTypes="ffffffffffffffffffffffffffA">
                                      <p:cBhvr>
                                        <p:cTn id="8" dur="3000" fill="hold"/>
                                        <p:tgtEl>
                                          <p:spTgt spid="16"/>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022E-16 -3.33333E-6 C 0.00191 -0.01481 0.00278 -0.02963 0.00417 -0.04444 C 0.00382 -0.04676 0.00382 -0.0493 0.00313 -0.05139 C 0.00208 -0.05439 -0.00104 -0.05972 -0.00104 -0.05972 C -0.00191 -0.07222 -0.00295 -0.07615 -0.00104 -0.08889 C -0.00035 -0.09328 0.00208 -0.10139 0.00208 -0.10139 C 0.00087 -0.12916 0.00052 -0.1456 -0.00312 -0.16944 C -0.00295 -0.17477 0.00087 -0.20602 -0.00208 -0.21389 C -0.00312 -0.21689 -0.00833 -0.21944 -0.00833 -0.21944 C -0.0151 -0.23287 -0.00833 -0.24861 -0.00208 -0.25972 C 0.00017 -0.26875 0.00174 -0.27106 -0.00104 -0.28194 C -0.00208 -0.28611 -0.01007 -0.28819 -0.0125 -0.28912 C -0.02257 -0.30231 -0.01667 -0.30995 -0.01146 -0.32361 C -0.00712 -0.35301 -0.00937 -0.33819 -0.00937 -0.39722 " pathEditMode="relative" ptsTypes="fffffffffffffA">
                                      <p:cBhvr>
                                        <p:cTn id="10" dur="5000" fill="hold"/>
                                        <p:tgtEl>
                                          <p:spTgt spid="1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19167 -0.00416 C -0.19062 -0.01157 -0.18993 -0.01944 -0.18854 -0.02685 C -0.18733 -0.0412 -0.18663 -0.04375 -0.18854 -0.06018 C -0.18906 -0.06458 -0.19167 -0.06828 -0.19271 -0.07222 C -0.19549 -0.08333 -0.19583 -0.09166 -0.2 -0.10278 C -0.19965 -0.10787 -0.19983 -0.11296 -0.19896 -0.11805 C -0.19809 -0.12384 -0.19201 -0.12893 -0.18958 -0.13333 C -0.1849 -0.1419 -0.18264 -0.15116 -0.17604 -0.15694 C -0.17431 -0.1662 -0.17101 -0.17916 -0.17604 -0.1875 C -0.17778 -0.19028 -0.18038 -0.1919 -0.18229 -0.19444 C -0.18403 -0.20185 -0.18733 -0.20856 -0.19062 -0.21435 C -0.1941 -0.22801 -0.19149 -0.23935 -0.18646 -0.25278 C -0.18507 -0.25648 -0.18229 -0.26389 -0.18229 -0.26366 C -0.18264 -0.26805 -0.18247 -0.27245 -0.18333 -0.27639 C -0.1842 -0.27986 -0.1908 -0.29259 -0.19271 -0.29629 C -0.19462 -0.30879 -0.19132 -0.32153 -0.19375 -0.33472 C -0.19427 -0.33773 -0.20712 -0.35254 -0.20937 -0.35416 C -0.2125 -0.36041 -0.21042 -0.36504 -0.21042 -0.37222 " pathEditMode="relative" rAng="0" ptsTypes="fffffffffffffffffA">
                                      <p:cBhvr>
                                        <p:cTn id="12" dur="3000" fill="hold"/>
                                        <p:tgtEl>
                                          <p:spTgt spid="18"/>
                                        </p:tgtEl>
                                        <p:attrNameLst>
                                          <p:attrName>ppt_x</p:attrName>
                                          <p:attrName>ppt_y</p:attrName>
                                        </p:attrNameLst>
                                      </p:cBhvr>
                                      <p:rCtr x="0" y="-18400"/>
                                    </p:animMotion>
                                  </p:childTnLst>
                                </p:cTn>
                              </p:par>
                              <p:par>
                                <p:cTn id="13" presetID="0" presetClass="path" presetSubtype="0" repeatCount="indefinite" accel="50000" decel="50000" fill="hold" nodeType="withEffect">
                                  <p:stCondLst>
                                    <p:cond delay="0"/>
                                  </p:stCondLst>
                                  <p:endCondLst>
                                    <p:cond evt="onNext" delay="0">
                                      <p:tgtEl>
                                        <p:sldTgt/>
                                      </p:tgtEl>
                                    </p:cond>
                                  </p:endCondLst>
                                  <p:childTnLst>
                                    <p:animMotion origin="layout" path="M 0 3.33333E-6 C 0.00104 -0.00741 0.00174 -0.01505 0.00313 -0.02246 C 0.00434 -0.03681 0.00503 -0.03936 0.00313 -0.05579 C 0.0026 -0.06019 0 -0.06389 -0.00104 -0.06806 C -0.00382 -0.07917 -0.00417 -0.0875 -0.00833 -0.09861 C -0.00799 -0.10371 -0.00816 -0.1088 -0.00729 -0.11389 C -0.00642 -0.11968 -0.00035 -0.12477 0.00208 -0.12917 C 0.00677 -0.13773 0.00903 -0.14699 0.01563 -0.15278 C 0.01736 -0.16204 0.02066 -0.175 0.01563 -0.18334 C 0.01389 -0.18611 0.01128 -0.18773 0.00938 -0.19028 C 0.00764 -0.19746 0.00434 -0.20417 0.00104 -0.20996 C -0.00243 -0.22385 0.00017 -0.23519 0.00521 -0.24861 C 0.0066 -0.25232 0.00938 -0.25973 0.00938 -0.25973 C 0.00903 -0.26389 0.0092 -0.26829 0.00833 -0.27223 C 0.00747 -0.2757 0.00087 -0.2882 -0.00104 -0.2919 C -0.00295 -0.30463 0.00035 -0.31736 -0.00208 -0.33056 C -0.0026 -0.33357 -0.01545 -0.34815 -0.01771 -0.35 C -0.02083 -0.35625 -0.01875 -0.36088 -0.01875 -0.36806 " pathEditMode="relative" ptsTypes="fffffffffffffffffA">
                                      <p:cBhvr>
                                        <p:cTn id="14" dur="2000" fill="hold"/>
                                        <p:tgtEl>
                                          <p:spTgt spid="19"/>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6493 -0.00324 C -0.07309 -0.01411 -0.0783 -0.02568 -0.08906 -0.0303 C -0.09514 -0.03654 -0.10121 -0.03932 -0.10799 -0.04371 C -0.11285 -0.05019 -0.11875 -0.05366 -0.12448 -0.05898 C -0.12882 -0.06314 -0.13194 -0.06823 -0.13715 -0.07077 C -0.14549 -0.0747 -0.15347 -0.07771 -0.16111 -0.08419 C -0.16632 -0.09459 -0.16024 -0.08442 -0.16996 -0.09274 C -0.17153 -0.09413 -0.1724 -0.09621 -0.17378 -0.09783 C -0.17934 -0.10384 -0.18542 -0.10662 -0.19149 -0.11124 C -0.1974 -0.11564 -0.20139 -0.12096 -0.20799 -0.12304 C -0.21632 -0.13067 -0.22587 -0.1383 -0.23576 -0.14154 C -0.24062 -0.14593 -0.24583 -0.1464 -0.25104 -0.1501 C -0.25226 -0.15241 -0.25312 -0.15542 -0.25486 -0.1568 C -0.25694 -0.15842 -0.27031 -0.16212 -0.27378 -0.16351 C -0.27552 -0.16305 -0.2783 -0.1642 -0.27882 -0.16189 C -0.27986 -0.15634 -0.2776 -0.15056 -0.2776 -0.14501 C -0.2776 -0.12975 -0.27847 -0.11471 -0.27882 -0.09945 C -0.27795 -0.07702 -0.27621 -0.05597 -0.275 -0.03377 C -0.27552 -0.02914 -0.27361 -0.02267 -0.27639 -0.02012 C -0.27951 -0.01712 -0.28403 -0.02105 -0.28767 -0.02198 C -0.29444 -0.02359 -0.30139 -0.02753 -0.30799 -0.0303 C -0.31771 -0.03909 -0.30538 -0.02868 -0.31684 -0.03539 C -0.32257 -0.03863 -0.32917 -0.04348 -0.33455 -0.04718 C -0.34323 -0.0532 -0.35017 -0.06152 -0.3599 -0.06568 C -0.36892 -0.07771 -0.35885 -0.06568 -0.36753 -0.07239 C -0.37986 -0.08187 -0.36979 -0.07794 -0.38142 -0.08095 C -0.39271 -0.09228 -0.40243 -0.09344 -0.41562 -0.09783 C -0.43108 -0.10292 -0.44601 -0.10939 -0.46111 -0.11633 C -0.46788 -0.12327 -0.4717 -0.12049 -0.47899 -0.12466 C -0.48507 -0.12836 -0.49149 -0.13368 -0.49792 -0.13645 C -0.50278 -0.13853 -0.5092 -0.13992 -0.51424 -0.14154 C -0.52292 -0.14917 -0.53264 -0.14963 -0.54219 -0.15333 C -0.54653 -0.15495 -0.55052 -0.15819 -0.55486 -0.16027 C -0.56198 -0.11055 -0.5533 -0.05713 -0.5651 -0.00833 C -0.57049 -0.00995 -0.57587 -0.01203 -0.58142 -0.01342 C -0.59167 -0.02059 -0.60035 -0.0266 -0.6118 -0.0303 C -0.62951 -0.0421 -0.64948 -0.04926 -0.66875 -0.05551 C -0.67708 -0.06106 -0.68559 -0.06568 -0.6941 -0.07077 C -0.69583 -0.0717 -0.69757 -0.07285 -0.69913 -0.07424 C -0.70087 -0.07586 -0.70226 -0.07817 -0.70417 -0.07933 C -0.70903 -0.08234 -0.71424 -0.08395 -0.71944 -0.08604 C -0.72274 -0.08742 -0.72951 -0.08927 -0.72951 -0.08904 C -0.73628 -0.09552 -0.73194 -0.09205 -0.7434 -0.09783 C -0.74722 -0.09991 -0.75104 -0.10407 -0.75486 -0.10616 C -0.7625 -0.11009 -0.76996 -0.11217 -0.7776 -0.11471 C -0.78246 -0.11633 -0.78663 -0.11957 -0.79149 -0.12142 C -0.79913 -0.1242 -0.80538 -0.13044 -0.81302 -0.13321 C -0.81632 -0.13437 -0.82326 -0.13645 -0.82326 -0.13622 C -0.82899 -0.14038 -0.83177 -0.14339 -0.83837 -0.14501 C -0.84392 -0.1494 -0.85 -0.15287 -0.85608 -0.15519 C -0.85868 -0.15611 -0.86371 -0.15842 -0.86371 -0.15819 C -0.87222 -0.16605 -0.89236 -0.16906 -0.90295 -0.17207 C -0.90434 -0.06291 -0.90278 -0.11124 -0.90677 -0.02706 C -0.90746 -0.01296 -0.90694 0.0037 -0.91059 0.01688 C -0.92812 0.01295 -0.94097 0.00138 -0.95608 -0.01018 C -0.95764 -0.01134 -0.95937 -0.01249 -0.96111 -0.01342 C -0.96319 -0.01457 -0.96545 -0.01527 -0.96753 -0.01689 C -0.96944 -0.01827 -0.97066 -0.02082 -0.97257 -0.02198 C -0.97569 -0.02406 -0.98264 -0.02706 -0.98264 -0.02683 C -0.99479 -0.03978 -1.00885 -0.0495 -1.02187 -0.0606 C -1.02483 -0.06314 -1.02674 -0.06777 -1.02951 -0.07077 C -1.03663 -0.07794 -1.04288 -0.08534 -1.04983 -0.09274 C -1.05312 -0.09968 -1.05608 -0.10014 -1.06111 -0.10454 C -1.06632 -0.10893 -1.0691 -0.11541 -1.075 -0.11795 C -1.07621 -0.11957 -1.07726 -0.12165 -1.07882 -0.12304 C -1.07986 -0.12396 -1.0816 -0.1235 -1.08264 -0.12466 C -1.08385 -0.12581 -1.08403 -0.12836 -1.08524 -0.12975 C -1.08767 -0.13252 -1.09132 -0.13252 -1.0941 -0.13483 C -1.09913 -0.13923 -1.10486 -0.14709 -1.11059 -0.1501 C -1.11424 -0.15195 -1.11823 -0.15172 -1.12187 -0.15333 C -1.12691 -0.15796 -1.13212 -0.16235 -1.13715 -0.16698 C -1.13924 -0.16883 -1.14462 -0.17022 -1.14462 -0.16999 C -1.14965 -0.16027 -1.14757 -0.16629 -1.14844 -0.14663 C -1.14965 -0.12188 -1.14844 -0.10269 -1.15868 -0.08257 C -1.16076 -0.07424 -1.16059 -0.07262 -1.16371 -0.06568 C -1.16528 -0.06222 -1.16875 -0.05551 -1.16875 -0.05528 C -1.17083 -0.04695 -1.16927 -0.05181 -1.175 -0.04048 C -1.17587 -0.03886 -1.1776 -0.03539 -1.1776 -0.03516 " pathEditMode="relative" rAng="0" ptsTypes="fffffffffffffffffffffffffffffffffffffffffffffffffffffffffffffffffffffffffffffA">
                                      <p:cBhvr>
                                        <p:cTn id="16" dur="3000" fill="hold"/>
                                        <p:tgtEl>
                                          <p:spTgt spid="4"/>
                                        </p:tgtEl>
                                        <p:attrNameLst>
                                          <p:attrName>ppt_x</p:attrName>
                                          <p:attrName>ppt_y</p:attrName>
                                        </p:attrNameLst>
                                      </p:cBhvr>
                                      <p:rCtr x="-55600" y="-7400"/>
                                    </p:animMotion>
                                  </p:childTnLst>
                                </p:cTn>
                              </p:par>
                              <p:par>
                                <p:cTn id="17" presetID="0" presetClass="path" presetSubtype="0" accel="50000" decel="50000" fill="hold" nodeType="withEffect">
                                  <p:stCondLst>
                                    <p:cond delay="0"/>
                                  </p:stCondLst>
                                  <p:childTnLst>
                                    <p:animMotion origin="layout" path="M 1.11111E-6 -1.12858E-6 C -0.00521 -0.00717 -0.01233 -0.01087 -0.01945 -0.01388 C -0.02188 -0.01596 -0.02466 -0.01665 -0.02726 -0.01896 C -0.03907 -0.02983 -0.02709 -0.02336 -0.03629 -0.02775 C -0.04445 -0.03816 -0.05539 -0.04394 -0.06598 -0.04857 C -0.07292 -0.06013 -0.08351 -0.06545 -0.09202 -0.07447 C -0.0941 -0.07655 -0.09549 -0.07933 -0.0974 -0.08141 C -0.09948 -0.08395 -0.10157 -0.08603 -0.10365 -0.08835 C -0.11719 -0.10176 -0.13334 -0.11008 -0.14809 -0.12119 C -0.15591 -0.1272 -0.15868 -0.13784 -0.16754 -0.142 C -0.17066 -0.14801 -0.17101 -0.15333 -0.17639 -0.15564 C -0.1823 -0.1605 -0.1823 -0.16281 -0.18802 -0.15749 C -0.18941 -0.15125 -0.1908 -0.14477 -0.19219 -0.13853 C -0.19358 -0.11772 -0.19462 -0.09413 -0.2 -0.07447 C -0.2007 -0.06267 -0.20209 -0.05273 -0.20521 -0.04163 C -0.21407 -0.04995 -0.22605 -0.05759 -0.23351 -0.06753 C -0.23594 -0.07031 -0.23768 -0.07378 -0.24028 -0.07609 C -0.24341 -0.07909 -0.24757 -0.07979 -0.25052 -0.08303 C -0.25677 -0.08973 -0.254 -0.08673 -0.25973 -0.09181 C -0.26459 -0.10153 -0.27171 -0.10847 -0.28039 -0.11078 C -0.28959 -0.11887 -0.29879 -0.12535 -0.30764 -0.13321 C -0.31355 -0.1383 -0.31823 -0.14616 -0.32448 -0.14871 C -0.32882 -0.15472 -0.33264 -0.15426 -0.33768 -0.15911 C -0.34497 -0.16628 -0.34861 -0.17091 -0.35695 -0.17484 C -0.36025 -0.17923 -0.36476 -0.18525 -0.36858 -0.18872 C -0.37327 -0.19265 -0.38056 -0.19218 -0.38559 -0.19542 C -0.39046 -0.19866 -0.39445 -0.20213 -0.4 -0.20421 C -0.40677 -0.21092 -0.41476 -0.21485 -0.42327 -0.21809 C -0.42761 -0.22202 -0.43247 -0.22456 -0.4375 -0.22664 C -0.44167 -0.21624 -0.44132 -0.2049 -0.4441 -0.1938 C -0.44549 -0.16952 -0.4448 -0.14501 -0.44792 -0.12119 C -0.44844 -0.11263 -0.44757 -0.10361 -0.44914 -0.09528 C -0.44948 -0.0932 -0.45087 -0.09875 -0.45191 -0.10037 C -0.45296 -0.10222 -0.45434 -0.10361 -0.45573 -0.10546 C -0.4625 -0.11656 -0.46962 -0.13229 -0.48039 -0.13668 C -0.48959 -0.1494 -0.50087 -0.16189 -0.51424 -0.16605 C -0.52275 -0.1716 -0.5316 -0.17669 -0.54028 -0.18178 C -0.54254 -0.18316 -0.54566 -0.1834 -0.54809 -0.18525 C -0.55313 -0.18941 -0.55764 -0.19311 -0.56337 -0.19542 C -0.57257 -0.20329 -0.56129 -0.19427 -0.57639 -0.20236 C -0.58021 -0.20421 -0.58316 -0.20791 -0.58698 -0.2093 C -0.60035 -0.21415 -0.61337 -0.22179 -0.62587 -0.23011 C -0.62674 -0.23196 -0.62709 -0.23427 -0.6283 -0.23543 C -0.63091 -0.23774 -0.64167 -0.24052 -0.64549 -0.24214 C -0.65209 -0.24514 -0.65834 -0.25069 -0.66493 -0.2544 C -0.66823 -0.25625 -0.67205 -0.25625 -0.67518 -0.25786 C -0.68108 -0.26087 -0.68664 -0.26457 -0.69219 -0.26827 C -0.69393 -0.26758 -0.69584 -0.26804 -0.69723 -0.26642 C -0.69983 -0.26388 -0.69914 -0.25833 -0.7 -0.2544 C -0.70157 -0.24676 -0.70365 -0.23959 -0.70504 -0.23196 C -0.70591 -0.21855 -0.70677 -0.20143 -0.71042 -0.18872 C -0.71181 -0.16628 -0.71476 -0.14385 -0.72066 -0.1228 C -0.72275 -0.10407 -0.72431 -0.08395 -0.7283 -0.06568 C -0.73195 -0.0747 -0.73785 -0.08557 -0.7441 -0.09181 C -0.74723 -0.10014 -0.74861 -0.10338 -0.75452 -0.10893 C -0.76181 -0.12419 -0.75191 -0.10638 -0.76077 -0.11587 C -0.77518 -0.13113 -0.76459 -0.12581 -0.77379 -0.12974 C -0.78768 -0.14801 -0.80816 -0.16466 -0.82709 -0.17137 C -0.83473 -0.17715 -0.84028 -0.17877 -0.84792 -0.1834 C -0.86823 -0.19588 -0.88993 -0.20745 -0.91146 -0.21462 C -0.91598 -0.21855 -0.92327 -0.22248 -0.9283 -0.22502 C -0.93282 -0.23081 -0.93924 -0.23451 -0.94549 -0.23705 C -0.95747 -0.24792 -0.93855 -0.23196 -0.95556 -0.24214 C -0.95851 -0.24376 -0.96042 -0.24769 -0.96355 -0.24908 C -0.96493 -0.24977 -0.96598 -0.25023 -0.96736 -0.25093 C -0.97014 -0.24376 -0.9724 -0.23612 -0.97396 -0.22849 C -0.97552 -0.22017 -0.97552 -0.213 -0.97917 -0.20583 C -0.98282 -0.17715 -0.98733 -0.14709 -0.99462 -0.11933 C -0.99566 -0.10823 -0.9941 -0.09968 -1.00122 -0.09343 C -1.00921 -0.09575 -1.01736 -0.09829 -1.0257 -0.10037 C -1.03542 -0.10546 -1.04115 -0.10592 -1.05174 -0.10731 C -1.06598 -0.11332 -1.08021 -0.11517 -1.09462 -0.11933 C -1.1033 -0.12188 -1.09653 -0.12049 -1.10625 -0.12465 C -1.1125 -0.12743 -1.11927 -0.12812 -1.1257 -0.12974 C -1.14028 -0.13321 -1.15452 -0.14107 -1.16858 -0.14709 C -1.17153 -0.14963 -1.175 -0.15102 -1.17778 -0.15403 C -1.18594 -0.16281 -1.17483 -0.15634 -1.18421 -0.16096 C -1.18907 -0.16744 -1.19636 -0.17299 -1.20365 -0.17299 " pathEditMode="relative" ptsTypes="fffffffffffffffffffffffffffffffffffffffffffffffffffffffffffffffffffffffffffffA">
                                      <p:cBhvr>
                                        <p:cTn id="18" dur="3000" fill="hold"/>
                                        <p:tgtEl>
                                          <p:spTgt spid="5"/>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5.27778E-6 1.54487E-6 C -0.00798 0.00277 -0.01544 0.00092 -0.02343 -0.00162 C -0.02829 -0.00601 -0.0335 -0.00948 -0.03905 -0.01203 C -0.04079 -0.01365 -0.04253 -0.0155 -0.04426 -0.01711 C -0.04721 -0.01966 -0.05051 -0.02151 -0.05329 -0.02405 C -0.06353 -0.03353 -0.06579 -0.03747 -0.07673 -0.04325 C -0.08072 -0.04857 -0.08419 -0.0488 -0.08836 -0.05342 C -0.09027 -0.05551 -0.09131 -0.05897 -0.09357 -0.06036 C -0.09635 -0.06198 -0.09964 -0.06152 -0.1026 -0.06221 C -0.11978 -0.07539 -0.13697 -0.09366 -0.15711 -0.09852 C -0.16336 -0.10176 -0.16648 -0.10662 -0.17273 -0.10893 C -0.18089 -0.1191 -0.17516 -0.11263 -0.19096 -0.12627 C -0.19305 -0.12812 -0.19426 -0.13136 -0.19617 -0.13321 C -0.20069 -0.13761 -0.20694 -0.13992 -0.2118 -0.14339 C -0.22516 -0.1531 -0.21405 -0.14871 -0.22603 -0.15218 C -0.22898 -0.15403 -0.23541 -0.15819 -0.23766 -0.16073 C -0.2453 -0.16906 -0.24912 -0.17715 -0.2585 -0.18155 C -0.26266 -0.17345 -0.26214 -0.16906 -0.26371 -0.15911 C -0.26631 -0.14362 -0.26839 -0.12766 -0.27152 -0.1124 C -0.27239 -0.09898 -0.27308 -0.09297 -0.27534 -0.08118 C -0.27638 -0.07539 -0.27933 -0.06383 -0.27933 -0.06383 C -0.27881 -0.05921 -0.27794 -0.05458 -0.27794 -0.04995 C -0.27794 -0.04764 -0.2776 -0.04279 -0.27933 -0.04325 C -0.28576 -0.04487 -0.30103 -0.06175 -0.30659 -0.0673 C -0.31423 -0.07493 -0.32464 -0.08118 -0.33246 -0.08811 C -0.34582 -0.09968 -0.36093 -0.11263 -0.37673 -0.11748 C -0.38298 -0.12396 -0.39096 -0.12905 -0.39878 -0.13136 C -0.40398 -0.1383 -0.40589 -0.13714 -0.41301 -0.13992 C -0.41822 -0.142 -0.42343 -0.14477 -0.42864 -0.14686 C -0.4368 -0.15426 -0.44756 -0.15426 -0.45711 -0.15726 C -0.46874 -0.16651 -0.48402 -0.17021 -0.49739 -0.17299 C -0.5144 -0.18432 -0.54305 -0.19519 -0.5611 -0.19889 C -0.57082 -0.20329 -0.5677 -0.2056 -0.57152 -0.19542 C -0.56874 -0.0673 -0.57256 -0.11332 -0.56753 -0.05689 C -0.56805 -0.04024 -0.56527 -0.02267 -0.56891 -0.00671 C -0.56996 -0.00208 -0.57412 -0.01365 -0.57673 -0.01711 C -0.57916 -0.02035 -0.58072 -0.02428 -0.58315 -0.02752 C -0.58471 -0.0296 -0.5868 -0.03099 -0.58836 -0.03284 C -0.59409 -0.03978 -0.59826 -0.04834 -0.60398 -0.05527 C -0.6111 -0.06383 -0.62082 -0.06869 -0.62985 -0.07262 C -0.64843 -0.09667 -0.62221 -0.06429 -0.64687 -0.08811 C -0.64982 -0.09089 -0.65155 -0.09551 -0.65451 -0.09852 C -0.67048 -0.11448 -0.69027 -0.12997 -0.70919 -0.1383 C -0.72273 -0.15032 -0.73801 -0.15865 -0.75329 -0.16605 C -0.75989 -0.17253 -0.76718 -0.17761 -0.77534 -0.1797 C -0.79287 -0.1945 -0.81857 -0.20537 -0.83905 -0.21092 C -0.85103 -0.21415 -0.86353 -0.21624 -0.87534 -0.22132 C -0.87933 -0.20144 -0.87881 -0.18108 -0.88055 -0.16073 C -0.88228 -0.14107 -0.88506 -0.12165 -0.88697 -0.10199 C -0.88871 -0.08395 -0.88801 -0.06568 -0.89218 -0.04834 C -0.89565 -0.01897 -0.89426 -0.03353 -0.89617 -0.00509 C -0.90138 -0.01018 -0.90572 -0.01619 -0.9118 -0.01897 C -0.91457 -0.02267 -0.91805 -0.02567 -0.92082 -0.02937 C -0.9269 -0.03747 -0.93072 -0.04787 -0.93766 -0.05527 C -0.95086 -0.06938 -0.93315 -0.04302 -0.94947 -0.0673 C -0.95659 -0.07771 -0.96614 -0.09135 -0.97673 -0.09505 C -0.9835 -0.10153 -0.99079 -0.10754 -0.99739 -0.11402 C -1.00589 -0.12211 -0.99704 -0.11748 -1.0052 -0.12095 C -1.01544 -0.1302 -1.02586 -0.13483 -1.03766 -0.13992 C -1.03992 -0.14223 -1.06301 -0.16166 -1.06371 -0.16258 C -1.06753 -0.16767 -1.0703 -0.17045 -1.07534 -0.17299 C -1.07881 -0.17738 -1.08298 -0.18293 -1.08697 -0.18663 C -1.09391 -0.19334 -1.09027 -0.18687 -1.09617 -0.19357 C -1.09808 -0.19565 -1.09947 -0.19866 -1.10138 -0.20051 C -1.10503 -0.20398 -1.11301 -0.2093 -1.11301 -0.2093 C -1.11631 -0.20259 -1.11701 -0.19542 -1.11961 -0.18848 C -1.12065 -0.18594 -1.12221 -0.18409 -1.12343 -0.18155 C -1.12898 -0.16952 -1.13228 -0.15564 -1.13766 -0.14339 C -1.1394 -0.13506 -1.14027 -0.13159 -1.14426 -0.12442 C -1.14617 -0.1161 -1.1486 -0.10939 -1.15207 -0.10199 C -1.15398 -0.08788 -1.16023 -0.07262 -1.16353 -0.05874 C -1.16701 -0.0451 -1.16909 -0.03053 -1.17273 -0.01711 C -1.17326 -0.0148 -1.1743 -0.01249 -1.17534 -0.01018 C -1.17586 -0.00856 -1.17603 -0.00671 -1.17655 -0.00509 C -1.17898 0.00416 -1.18055 0.01295 -1.18454 0.02081 C -1.18662 0.03307 -1.19079 0.03978 -1.196 0.05018 C -1.19808 0.05435 -1.19964 0.0592 -1.20242 0.06244 C -1.20485 0.06522 -1.20798 0.0666 -1.21023 0.06938 C -1.21162 0.071 -1.21267 0.07331 -1.21423 0.07447 C -1.21579 0.07562 -1.22464 0.0777 -1.22603 0.07794 C -1.25642 0.07585 -1.28697 0.071 -1.31701 0.071 " pathEditMode="relative" ptsTypes="ffffffffffffffffffffffffffffffffffffffffffffffffffffffffffffffffffffffffffffffffA">
                                      <p:cBhvr>
                                        <p:cTn id="20" dur="3000" fill="hold"/>
                                        <p:tgtEl>
                                          <p:spTgt spid="6"/>
                                        </p:tgtEl>
                                        <p:attrNameLst>
                                          <p:attrName>ppt_x</p:attrName>
                                          <p:attrName>ppt_y</p:attrName>
                                        </p:attrNameLst>
                                      </p:cBhvr>
                                    </p:animMotion>
                                  </p:childTnLst>
                                </p:cTn>
                              </p:par>
                              <p:par>
                                <p:cTn id="21" presetID="0" presetClass="path" presetSubtype="0" accel="50000" decel="50000" fill="hold" nodeType="withEffect">
                                  <p:stCondLst>
                                    <p:cond delay="2000"/>
                                  </p:stCondLst>
                                  <p:childTnLst>
                                    <p:animMotion origin="layout" path="M -6.66667E-6 -2.40518E-7 L -1.31667 -2.40518E-7 " pathEditMode="relative" ptsTypes="AA">
                                      <p:cBhvr>
                                        <p:cTn id="22"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llyfish.png">
            <a:extLst>
              <a:ext uri="{FF2B5EF4-FFF2-40B4-BE49-F238E27FC236}">
                <a16:creationId xmlns:a16="http://schemas.microsoft.com/office/drawing/2014/main" id="{436AB908-504F-45C0-BFFB-31D093B9E5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31799" flipH="1">
            <a:off x="-1300163" y="2690814"/>
            <a:ext cx="660797" cy="7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jellyfish.png">
            <a:extLst>
              <a:ext uri="{FF2B5EF4-FFF2-40B4-BE49-F238E27FC236}">
                <a16:creationId xmlns:a16="http://schemas.microsoft.com/office/drawing/2014/main" id="{3C1796D8-20B2-4DF6-83BB-D21E6871AE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695875" flipH="1">
            <a:off x="-1202531" y="3504010"/>
            <a:ext cx="647700" cy="7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ellyfish.png">
            <a:extLst>
              <a:ext uri="{FF2B5EF4-FFF2-40B4-BE49-F238E27FC236}">
                <a16:creationId xmlns:a16="http://schemas.microsoft.com/office/drawing/2014/main" id="{D4FD6351-9D7F-47AC-98BE-62A10C751F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71405" flipH="1">
            <a:off x="-1428751" y="28575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pongebobnet.png">
            <a:extLst>
              <a:ext uri="{FF2B5EF4-FFF2-40B4-BE49-F238E27FC236}">
                <a16:creationId xmlns:a16="http://schemas.microsoft.com/office/drawing/2014/main" id="{00C02D7A-5077-4129-AB6B-6A93D635D4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2775348"/>
            <a:ext cx="1600200" cy="23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ubbles.png">
            <a:extLst>
              <a:ext uri="{FF2B5EF4-FFF2-40B4-BE49-F238E27FC236}">
                <a16:creationId xmlns:a16="http://schemas.microsoft.com/office/drawing/2014/main" id="{5770D206-2EF9-4492-9680-2663DA19CF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5143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ubbles.png">
            <a:extLst>
              <a:ext uri="{FF2B5EF4-FFF2-40B4-BE49-F238E27FC236}">
                <a16:creationId xmlns:a16="http://schemas.microsoft.com/office/drawing/2014/main" id="{720E8AC8-8ADA-4BCD-8F74-D7F88E448A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ubbles.png">
            <a:extLst>
              <a:ext uri="{FF2B5EF4-FFF2-40B4-BE49-F238E27FC236}">
                <a16:creationId xmlns:a16="http://schemas.microsoft.com/office/drawing/2014/main" id="{F9AAB4CD-E99C-43F9-A783-180F93FBBD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53721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1.11022E-16 -2.22222E-6 C 0.00035 -0.00139 0.00035 -0.00301 0.00104 -0.00416 C 0.00191 -0.00555 0.00365 -0.00532 0.00417 -0.00694 C 0.00608 -0.0125 0.00556 -0.01898 0.00625 -0.025 C 0.00556 -0.04907 0.00573 -0.07291 1.11022E-16 -0.09583 C -0.00243 -0.11875 -0.00486 -0.1449 0.00833 -0.1625 C 0.01094 -0.17152 0.01667 -0.17615 0.01979 -0.18472 C 0.02153 -0.18935 0.0217 -0.19514 0.02292 -0.2 C 0.02396 -0.21759 0.02483 -0.22176 0.02292 -0.24027 C 0.02205 -0.2493 0.01701 -0.25694 0.01458 -0.26527 C 0.01146 -0.27569 0.01094 -0.2868 0.00833 -0.29722 C 0.00903 -0.32916 0.00851 -0.35717 0.02083 -0.38472 C 0.02257 -0.39398 0.02431 -0.40324 0.02604 -0.4125 C 0.025 -0.41805 0.025 -0.4243 0.02292 -0.42916 C 0.02205 -0.43125 0.01944 -0.43078 0.01771 -0.43194 C 0.01597 -0.4331 0.01424 -0.43472 0.0125 -0.43611 C 0.00052 -0.44606 -0.01076 -0.45602 -0.02083 -0.46944 C -0.02865 -0.50046 -0.01562 -0.51273 -0.00312 -0.53472 C 0.00087 -0.54166 0.0033 -0.54977 0.00729 -0.55694 C 0.00851 -0.56157 0.0092 -0.5662 0.01042 -0.57083 C 0.00868 -0.59537 0.00694 -0.60416 -0.00833 -0.61944 C -0.01424 -0.63518 -0.00816 -0.64444 -0.00104 -0.65555 C 0.00677 -0.66759 0.01267 -0.67963 0.01875 -0.69305 C 0.01997 -0.6993 0.02135 -0.70416 0.01875 -0.71111 C 0.01806 -0.71273 0.01597 -0.71203 0.01458 -0.7125 C 0.0125 -0.71342 0.01042 -0.71435 0.00833 -0.71527 C 0.00156 -0.71875 -0.00469 -0.72291 -0.01146 -0.72639 C -0.01389 -0.73148 -0.01632 -0.73102 -0.01875 -0.73611 C -0.0184 -0.7412 -0.01875 -0.74652 -0.01771 -0.75139 C -0.01719 -0.7537 -0.01562 -0.75509 -0.01458 -0.75694 C -0.01389 -0.75833 -0.0125 -0.76111 -0.0125 -0.76111 " pathEditMode="relative" ptsTypes="ffffffffffffffffffffffffffffffA">
                                      <p:cBhvr>
                                        <p:cTn id="6" dur="2000" fill="hold"/>
                                        <p:tgtEl>
                                          <p:spTgt spid="8"/>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6.66667E-6 -1.11111E-6 C 0.00156 -0.03819 0.00503 -0.07129 0.00937 -0.10833 C 0.00972 -0.1162 0.01006 -0.12407 0.01041 -0.13194 C 0.0111 -0.14537 0.01249 -0.17222 0.01249 -0.17222 C 0.01215 -0.19722 0.01614 -0.22384 0.00937 -0.24722 C 0.00399 -0.2655 -0.0014 -0.27338 -0.00938 -0.2875 C -0.02344 -0.3125 -0.03629 -0.33819 -0.04376 -0.36805 C -0.04306 -0.38194 -0.04289 -0.39583 -0.04167 -0.40972 C -0.03976 -0.42939 -0.02969 -0.44467 -0.02292 -0.46111 C -0.02032 -0.46736 -0.01945 -0.47453 -0.01667 -0.48055 C -0.01563 -0.48287 -0.01459 -0.48518 -0.01355 -0.4875 C -0.01251 -0.49328 -0.01129 -0.49745 -0.00938 -0.50277 C -0.00765 -0.51435 -0.00626 -0.52592 -0.00521 -0.5375 C -0.00574 -0.57129 -0.00539 -0.6 -0.00938 -0.63194 C -0.00869 -0.68009 -0.00921 -0.68588 -0.00416 -0.71944 C -0.00452 -0.72592 -0.00452 -0.7324 -0.00521 -0.73888 C -0.00591 -0.74421 -0.00869 -0.74838 -0.01042 -0.75277 C -0.01858 -0.77476 -0.03091 -0.79675 -0.03542 -0.82083 C -0.03438 -0.84305 -0.03438 -0.83472 -0.03438 -0.84583 " pathEditMode="relative" ptsTypes="ffffffffffffffffffA">
                                      <p:cBhvr>
                                        <p:cTn id="8" dur="2000" fill="hold"/>
                                        <p:tgtEl>
                                          <p:spTgt spid="10"/>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10" dur="3000" fill="hold"/>
                                        <p:tgtEl>
                                          <p:spTgt spid="11"/>
                                        </p:tgtEl>
                                        <p:attrNameLst>
                                          <p:attrName>ppt_x</p:attrName>
                                          <p:attrName>ppt_y</p:attrName>
                                        </p:attrNameLst>
                                      </p:cBhvr>
                                      <p:rCtr x="-600" y="-52100"/>
                                    </p:animMotion>
                                  </p:childTnLst>
                                </p:cTn>
                              </p:par>
                              <p:par>
                                <p:cTn id="11" presetID="0" presetClass="path" presetSubtype="0" accel="50000" decel="50000" fill="hold" nodeType="withEffect">
                                  <p:stCondLst>
                                    <p:cond delay="0"/>
                                  </p:stCondLst>
                                  <p:childTnLst>
                                    <p:animMotion origin="layout" path="M -2.77778E-6 3.7037E-6 C 0.01615 -0.0044 0.03177 -0.00556 0.04827 -0.00695 C 0.06962 -0.01112 0.0908 -0.01528 0.11216 -0.01852 C 0.11441 -0.02014 0.11667 -0.022 0.1191 -0.02315 C 0.12361 -0.025 0.13264 -0.02755 0.13264 -0.02755 C 0.14584 -0.03936 0.16042 -0.04538 0.1757 -0.0507 C 0.17795 -0.05301 0.18004 -0.05649 0.18282 -0.05764 C 0.19688 -0.0632 0.21302 -0.06413 0.22761 -0.06899 C 0.23282 -0.07362 0.23802 -0.07593 0.24323 -0.08056 C 0.24688 -0.0507 0.24549 -0.06875 0.24323 -0.01621 C 0.24271 -0.00556 0.23698 0.00694 0.2415 0.01597 C 0.24445 0.02175 0.25157 0.01296 0.25695 0.01134 C 0.2599 0.00902 0.2625 0.00648 0.26545 0.00462 C 0.26893 0.00254 0.2724 0.00208 0.27587 3.7037E-6 C 0.28768 -0.00788 0.2974 -0.01737 0.31042 -0.02315 C 0.32084 -0.03334 0.33108 -0.04213 0.34323 -0.04838 C 0.34948 -0.05695 0.35851 -0.06135 0.36719 -0.06436 C 0.37448 -0.07084 0.38056 -0.07547 0.38802 -0.08056 C 0.40209 -0.08982 0.4198 -0.09005 0.43455 -0.09653 C 0.4533 -0.07987 0.43889 -0.09538 0.4415 -0.02755 C 0.44254 -0.00024 0.4375 -0.00487 0.44827 3.7037E-6 C 0.45539 -0.00232 0.4625 -0.00487 0.4691 -0.00926 C 0.47084 -0.01042 0.47223 -0.01297 0.47414 -0.01389 C 0.4849 -0.01945 0.4974 -0.02084 0.50868 -0.02524 C 0.53872 -0.03681 0.56875 -0.04306 0.6 -0.04607 C 0.61216 -0.04931 0.62414 -0.05371 0.63629 -0.05764 C 0.64653 -0.06088 0.65712 -0.06158 0.66719 -0.06436 C 0.67257 -0.06366 0.68091 -0.06852 0.68264 -0.06204 C 0.68507 -0.0544 0.68073 -0.01343 0.67934 0.00231 C 0.68056 0.00694 0.67986 0.01296 0.68264 0.01597 C 0.6842 0.01759 0.68611 0.0125 0.68802 0.01134 C 0.69011 0.01018 0.69254 0.00972 0.69497 0.00902 C 0.70052 0.0074 0.71216 0.00462 0.71216 0.00462 C 0.72344 -0.0044 0.7349 -0.00903 0.7467 -0.01621 C 0.76615 -0.02778 0.75382 -0.02315 0.76736 -0.02755 C 0.78091 -0.04144 0.81059 -0.04746 0.82761 -0.0507 C 0.84045 -0.05649 0.84011 -0.04051 0.8415 -0.02755 C 0.84358 -0.00649 0.84532 0.00393 0.85 0.02291 C 0.85052 0.02523 0.85 0.02916 0.85174 0.02986 C 0.85348 0.03055 0.85521 0.03148 0.85677 0.03217 C 0.87778 0.02523 0.89775 0.01203 0.9191 0.00694 C 0.94011 -0.0044 0.91407 0.00879 0.93802 3.7037E-6 C 0.95677 -0.00672 0.93542 -0.00325 0.95868 -0.00926 C 0.9599 -0.0095 0.9842 -0.01343 0.9915 -0.01621 C 1.01667 -0.02547 1.04219 -0.03311 1.06736 -0.04144 C 1.07136 -0.01436 1.06719 0.01365 1.0691 0.04143 C 1.07605 0.03194 1.08282 0.03078 1.0915 0.02291 C 1.10417 0.01157 1.11563 -0.00232 1.12934 -0.01158 C 1.1349 -0.01528 1.14098 -0.0176 1.1467 -0.02084 C 1.15243 -0.02408 1.16389 -0.02987 1.16389 -0.02987 C 1.18212 -0.05417 1.21407 -0.05764 1.23802 -0.05973 C 1.2415 -0.06135 1.24462 -0.06389 1.24827 -0.06436 C 1.25521 -0.06505 1.2691 -0.06667 1.2691 -0.06667 " pathEditMode="relative" ptsTypes="ffffffffffffffffffffffffffffffffffffffffffffffffffffA">
                                      <p:cBhvr>
                                        <p:cTn id="12" dur="5000" fill="hold"/>
                                        <p:tgtEl>
                                          <p:spTgt spid="4"/>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3.33333E-6 2.22222E-6 C 0.02275 -0.00764 0.05209 -0.01042 0.07587 -0.01389 C 0.07761 -0.01459 0.07934 -0.01575 0.08108 -0.01621 C 0.08681 -0.01737 0.09271 -0.0169 0.09827 -0.01852 C 0.10035 -0.01922 0.10157 -0.022 0.10348 -0.02292 C 0.11077 -0.02639 0.11858 -0.02662 0.12587 -0.02987 C 0.13872 -0.03565 0.14306 -0.03704 0.15695 -0.03912 C 0.16858 -0.04306 0.17934 -0.04607 0.19132 -0.04838 C 0.20973 -0.05649 0.18993 -0.04838 0.23629 -0.05301 C 0.23855 -0.05325 0.25 -0.05973 0.25 -0.05973 C 0.25851 -0.0632 0.26719 -0.06621 0.27587 -0.06899 C 0.2875 -0.0794 0.30226 -0.08172 0.31546 -0.08727 C 0.32032 -0.06204 0.3099 -0.03241 0.31893 -0.00926 C 0.32257 0.00023 0.33507 -0.01088 0.34306 -0.01158 C 0.37014 -0.02061 0.34289 -0.0125 0.37587 -0.01852 C 0.38525 -0.02014 0.39462 -0.02593 0.40348 -0.02987 C 0.41945 -0.03704 0.43698 -0.04051 0.45348 -0.04375 C 0.47205 -0.05209 0.49115 -0.06019 0.51042 -0.06436 C 0.51875 -0.07014 0.52344 -0.07084 0.53282 -0.07362 C 0.54011 -0.0757 0.53681 -0.07639 0.5448 -0.08056 C 0.55191 -0.08426 0.5599 -0.08612 0.56719 -0.08959 C 0.5757 -0.09815 0.58768 -0.10463 0.59827 -0.10811 C 0.6 -0.10649 0.60261 -0.10602 0.60348 -0.10348 C 0.60816 -0.08936 0.60608 -0.07269 0.60695 -0.05741 C 0.60747 -0.02825 0.60625 0.00092 0.60868 0.02986 C 0.60886 0.03217 0.61216 0.028 0.61389 0.02754 C 0.61719 0.02662 0.62084 0.02638 0.62414 0.02523 C 0.63438 0.02175 0.64219 0.01481 0.65174 0.00925 C 0.67466 -0.0044 0.70122 -0.01204 0.72587 -0.01621 C 0.73733 -0.0213 0.74862 -0.02292 0.76042 -0.02524 C 0.77587 -0.02825 0.7915 -0.03264 0.80695 -0.03681 C 0.82934 -0.04283 0.84966 -0.05348 0.8724 -0.05741 C 0.87657 -0.05926 0.88212 -0.06297 0.88629 -0.05741 C 0.88837 -0.05463 0.8875 -0.04977 0.88802 -0.04607 C 0.88976 -0.00857 0.8875 0.03287 0.89653 0.06898 C 0.90903 0.06666 0.91789 0.06111 0.92934 0.05509 C 0.94254 0.04791 0.94115 0.05208 0.95695 0.04143 C 0.96841 0.03379 0.95921 0.03912 0.97066 0.03449 C 0.97414 0.0331 0.98108 0.02986 0.98108 0.02986 C 0.99566 0.01527 0.97987 0.02916 0.99653 0.0206 C 1.0132 0.01226 1.01129 0.01041 1.02934 0.00694 C 1.03612 0.00231 1.04341 0.00208 1.05 -0.00232 C 1.06493 -0.01227 1.08212 -0.0176 1.09827 -0.02292 C 1.10452 -0.025 1.11841 -0.0294 1.12414 -0.0345 C 1.12587 -0.03612 1.12743 -0.03797 1.12934 -0.03912 C 1.13264 -0.04121 1.13959 -0.04375 1.13959 -0.04375 C 1.14237 -0.02871 1.13941 -0.01505 1.13802 2.22222E-6 C 1.13594 0.02222 1.13299 0.04421 1.13108 0.06666 C 1.13473 0.08148 1.14254 0.07268 1.15 0.06666 C 1.16407 0.05509 1.18091 0.03912 1.19653 0.03217 C 1.20313 0.02569 1.20851 0.02384 1.21546 0.01828 C 1.23091 0.00601 1.23577 -0.00116 1.25348 -0.00695 C 1.26059 -0.0132 1.26858 -0.01505 1.27587 -0.02061 C 1.27761 -0.022 1.27917 -0.02431 1.28108 -0.02524 C 1.28316 -0.02616 1.29931 -0.03218 1.30174 -0.03218 C 1.30261 -0.03218 1.30052 -0.03056 1.3 -0.02987 " pathEditMode="relative" ptsTypes="fffffffffffffffffffffffffffffffffffffffffffffffffffffffA">
                                      <p:cBhvr>
                                        <p:cTn id="14" dur="5000" fill="hold"/>
                                        <p:tgtEl>
                                          <p:spTgt spid="6"/>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9.44444E-6 -4.44444E-6 C 0.05035 -0.01111 0.09948 -0.03171 0.15001 -0.04143 C 0.17171 -0.05602 0.14028 -0.03588 0.16546 -0.04838 C 0.16754 -0.0493 0.16876 -0.05185 0.17049 -0.05277 C 0.18369 -0.05949 0.19827 -0.06412 0.21216 -0.06666 C 0.22396 -0.07199 0.2349 -0.07777 0.24636 -0.08287 C 0.25174 -0.08518 0.26216 -0.08958 0.26216 -0.08958 C 0.26563 -0.07152 0.26806 -0.05185 0.2724 -0.03449 C 0.27501 -0.03495 0.28733 -0.0368 0.2915 -0.03912 C 0.30712 -0.04814 0.28264 -0.04004 0.30521 -0.04606 C 0.32379 -0.0581 0.34237 -0.06643 0.36216 -0.07361 C 0.37692 -0.07893 0.36511 -0.07199 0.38455 -0.08055 C 0.39584 -0.08564 0.39393 -0.08703 0.40851 -0.08958 C 0.4224 -0.09583 0.43716 -0.09838 0.45174 -0.10115 C 0.47518 -0.11157 0.46528 -0.10856 0.48091 -0.11273 C 0.48907 -0.11782 0.49705 -0.11759 0.50521 -0.12176 C 0.52171 -0.13009 0.50174 -0.12361 0.52049 -0.1287 C 0.53803 -0.09398 0.49966 -0.17314 0.5257 -0.03912 C 0.52709 -0.0331 0.5349 -0.04074 0.53959 -0.04143 C 0.56893 -0.05139 0.59775 -0.06342 0.62761 -0.07129 C 0.64289 -0.07546 0.65886 -0.07731 0.67414 -0.08287 C 0.68091 -0.08541 0.68837 -0.0875 0.69462 -0.09189 C 0.69705 -0.09352 0.69931 -0.09537 0.70174 -0.09652 C 0.7158 -0.10277 0.73039 -0.10555 0.7448 -0.11041 C 0.76962 -0.11875 0.79341 -0.13217 0.8191 -0.13796 C 0.84098 -0.14791 0.86442 -0.15115 0.88629 -0.16088 C 0.88855 -0.14907 0.88664 -0.14027 0.88455 -0.1287 C 0.88212 -0.09421 0.88004 -0.05972 0.87744 -0.02523 C 0.87796 -0.02222 0.87709 -0.01713 0.87935 -0.0162 C 0.88212 -0.01481 0.89914 -0.02824 0.90157 -0.02986 C 0.91216 -0.03657 0.9224 -0.04375 0.93282 -0.05046 C 0.94098 -0.05578 0.94636 -0.06828 0.95521 -0.07129 C 0.98768 -0.08217 0.9481 -0.06805 0.98629 -0.08495 C 0.9941 -0.08842 1.01042 -0.09421 1.01042 -0.09421 C 1.03021 -0.11319 1.05521 -0.12106 1.07917 -0.12639 C 1.0882 -0.12847 1.09601 -0.13356 1.10521 -0.13564 C 1.11858 -0.14467 1.13542 -0.14884 1.14983 -0.15393 C 1.15174 -0.15463 1.15348 -0.15509 1.15521 -0.15625 C 1.15712 -0.1574 1.15817 -0.16018 1.16042 -0.16088 C 1.16407 -0.1625 1.16823 -0.1625 1.17223 -0.16319 C 1.18073 -0.1706 1.1908 -0.17106 1.20001 -0.17708 " pathEditMode="relative" ptsTypes="ffffffffffffffffffffffffffffffffffffffffA">
                                      <p:cBhvr>
                                        <p:cTn id="16" dur="5000" fill="hold"/>
                                        <p:tgtEl>
                                          <p:spTgt spid="5"/>
                                        </p:tgtEl>
                                        <p:attrNameLst>
                                          <p:attrName>ppt_x</p:attrName>
                                          <p:attrName>ppt_y</p:attrName>
                                        </p:attrNameLst>
                                      </p:cBhvr>
                                    </p:animMotion>
                                  </p:childTnLst>
                                </p:cTn>
                              </p:par>
                              <p:par>
                                <p:cTn id="17" presetID="0" presetClass="path" presetSubtype="0" accel="50000" decel="50000" fill="hold" nodeType="withEffect">
                                  <p:stCondLst>
                                    <p:cond delay="2500"/>
                                  </p:stCondLst>
                                  <p:childTnLst>
                                    <p:animMotion origin="layout" path="M 3.46945E-18 -7.40741E-6 L 1.425 -0.01112 " pathEditMode="relative" ptsTypes="AA">
                                      <p:cBhvr>
                                        <p:cTn id="18" dur="3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44"/>
          <p:cNvSpPr txBox="1">
            <a:spLocks noGrp="1"/>
          </p:cNvSpPr>
          <p:nvPr>
            <p:ph type="title"/>
          </p:nvPr>
        </p:nvSpPr>
        <p:spPr>
          <a:xfrm>
            <a:off x="1014425" y="1153684"/>
            <a:ext cx="6915242" cy="19528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Guess </a:t>
            </a:r>
            <a:br>
              <a:rPr lang="en"/>
            </a:br>
            <a:r>
              <a:rPr lang="en"/>
              <a:t>the </a:t>
            </a:r>
            <a:r>
              <a:rPr lang="en" dirty="0"/>
              <a:t>words.</a:t>
            </a:r>
            <a:endParaRPr dirty="0"/>
          </a:p>
        </p:txBody>
      </p:sp>
      <p:sp>
        <p:nvSpPr>
          <p:cNvPr id="2826" name="Google Shape;2826;p44"/>
          <p:cNvSpPr txBox="1">
            <a:spLocks noGrp="1"/>
          </p:cNvSpPr>
          <p:nvPr>
            <p:ph type="subTitle" idx="1"/>
          </p:nvPr>
        </p:nvSpPr>
        <p:spPr>
          <a:xfrm>
            <a:off x="1991003" y="4096994"/>
            <a:ext cx="5074800" cy="64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Days of the week</a:t>
            </a:r>
            <a:endParaRPr sz="2800" dirty="0"/>
          </a:p>
        </p:txBody>
      </p:sp>
      <p:grpSp>
        <p:nvGrpSpPr>
          <p:cNvPr id="2828" name="Google Shape;2828;p44"/>
          <p:cNvGrpSpPr/>
          <p:nvPr/>
        </p:nvGrpSpPr>
        <p:grpSpPr>
          <a:xfrm>
            <a:off x="4323348" y="530631"/>
            <a:ext cx="853142" cy="526018"/>
            <a:chOff x="4908575" y="2482875"/>
            <a:chExt cx="654350" cy="403450"/>
          </a:xfrm>
        </p:grpSpPr>
        <p:sp>
          <p:nvSpPr>
            <p:cNvPr id="2829" name="Google Shape;2829;p4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dingjelly2.png">
            <a:extLst>
              <a:ext uri="{FF2B5EF4-FFF2-40B4-BE49-F238E27FC236}">
                <a16:creationId xmlns:a16="http://schemas.microsoft.com/office/drawing/2014/main" id="{2A234F71-04E9-452C-B54E-42D6452DBB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2343150"/>
            <a:ext cx="157043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ellyfish.png">
            <a:extLst>
              <a:ext uri="{FF2B5EF4-FFF2-40B4-BE49-F238E27FC236}">
                <a16:creationId xmlns:a16="http://schemas.microsoft.com/office/drawing/2014/main" id="{8C34FCFA-1BBB-44D5-979B-D89912076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4809" y="3028950"/>
            <a:ext cx="916781"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pongebobnet.png">
            <a:extLst>
              <a:ext uri="{FF2B5EF4-FFF2-40B4-BE49-F238E27FC236}">
                <a16:creationId xmlns:a16="http://schemas.microsoft.com/office/drawing/2014/main" id="{B43CE8BB-C5B7-4C7F-9445-89C3FFB24D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2628900"/>
            <a:ext cx="1600200" cy="2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ubbles.png">
            <a:extLst>
              <a:ext uri="{FF2B5EF4-FFF2-40B4-BE49-F238E27FC236}">
                <a16:creationId xmlns:a16="http://schemas.microsoft.com/office/drawing/2014/main" id="{5FAFC547-A6D9-414A-9503-0467F9580E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1714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ubbles.png">
            <a:extLst>
              <a:ext uri="{FF2B5EF4-FFF2-40B4-BE49-F238E27FC236}">
                <a16:creationId xmlns:a16="http://schemas.microsoft.com/office/drawing/2014/main" id="{66A669BA-BB1C-462E-9D18-D6A308F740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28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ubbles.png">
            <a:extLst>
              <a:ext uri="{FF2B5EF4-FFF2-40B4-BE49-F238E27FC236}">
                <a16:creationId xmlns:a16="http://schemas.microsoft.com/office/drawing/2014/main" id="{30A16793-13F7-4459-BBB9-56416F0E10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4950" y="188595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ubbles.png">
            <a:extLst>
              <a:ext uri="{FF2B5EF4-FFF2-40B4-BE49-F238E27FC236}">
                <a16:creationId xmlns:a16="http://schemas.microsoft.com/office/drawing/2014/main" id="{74C806BE-6194-4A56-9D12-DCB80AF5A8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714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ubbles.png">
            <a:extLst>
              <a:ext uri="{FF2B5EF4-FFF2-40B4-BE49-F238E27FC236}">
                <a16:creationId xmlns:a16="http://schemas.microsoft.com/office/drawing/2014/main" id="{B1855ECA-8FD2-48E4-B732-2031A9DAD1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7716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ubbles.png">
            <a:extLst>
              <a:ext uri="{FF2B5EF4-FFF2-40B4-BE49-F238E27FC236}">
                <a16:creationId xmlns:a16="http://schemas.microsoft.com/office/drawing/2014/main" id="{2831218D-6A60-4974-AF9F-C8E33F7D10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8859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idingjelly.png">
            <a:extLst>
              <a:ext uri="{FF2B5EF4-FFF2-40B4-BE49-F238E27FC236}">
                <a16:creationId xmlns:a16="http://schemas.microsoft.com/office/drawing/2014/main" id="{82B42C07-B17B-438E-BE3F-83C56D68D8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0" y="3829051"/>
            <a:ext cx="2750344" cy="320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ubbles.png">
            <a:extLst>
              <a:ext uri="{FF2B5EF4-FFF2-40B4-BE49-F238E27FC236}">
                <a16:creationId xmlns:a16="http://schemas.microsoft.com/office/drawing/2014/main" id="{2B858E0F-4D63-4E8A-BABF-17E9E25DBD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2100" y="17716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ubbles.png">
            <a:extLst>
              <a:ext uri="{FF2B5EF4-FFF2-40B4-BE49-F238E27FC236}">
                <a16:creationId xmlns:a16="http://schemas.microsoft.com/office/drawing/2014/main" id="{2638C08E-6646-4FBE-829C-3A44E7615F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859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ubbles.png">
            <a:extLst>
              <a:ext uri="{FF2B5EF4-FFF2-40B4-BE49-F238E27FC236}">
                <a16:creationId xmlns:a16="http://schemas.microsoft.com/office/drawing/2014/main" id="{58A2A675-66FC-4FE7-BF72-AD26F523BE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4950" y="194310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ubbles.png">
            <a:extLst>
              <a:ext uri="{FF2B5EF4-FFF2-40B4-BE49-F238E27FC236}">
                <a16:creationId xmlns:a16="http://schemas.microsoft.com/office/drawing/2014/main" id="{877A9669-1594-4BBE-99C4-2734916402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7716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ubbles.png">
            <a:extLst>
              <a:ext uri="{FF2B5EF4-FFF2-40B4-BE49-F238E27FC236}">
                <a16:creationId xmlns:a16="http://schemas.microsoft.com/office/drawing/2014/main" id="{12E248EF-51C5-48DE-95C6-4D53AB41E7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8288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ubbles.png">
            <a:extLst>
              <a:ext uri="{FF2B5EF4-FFF2-40B4-BE49-F238E27FC236}">
                <a16:creationId xmlns:a16="http://schemas.microsoft.com/office/drawing/2014/main" id="{70C2F6F1-97AF-4545-B422-04C7C6CADE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9250" y="19431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6" dur="2000" fill="hold"/>
                                        <p:tgtEl>
                                          <p:spTgt spid="1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1.66667E-6 0.00023 C -0.0059 -0.00741 -0.00382 -0.01783 -0.00625 -0.02732 C -0.00764 -0.03287 -0.01042 -0.03704 -0.01354 -0.04121 C -0.01424 -0.04445 -0.01649 -0.04653 -0.01667 -0.04977 C -0.01754 -0.06227 -0.01389 -0.06459 -0.00833 -0.07199 C -0.00399 -0.07755 -0.00087 -0.08357 0.00417 -0.08843 C 0.00538 -0.09329 0.00607 -0.09769 0.00729 -0.10232 C 0.00642 -0.11505 0.00521 -0.12292 0.00208 -0.13426 C 0.00156 -0.13611 0.00191 -0.1382 0.00104 -0.14005 C -0.00434 -0.14977 -0.00208 -0.13843 -0.00521 -0.14815 C -0.0066 -0.15209 -0.00729 -0.15672 -0.00833 -0.16088 C -0.00903 -0.16343 -0.01042 -0.16898 -0.01042 -0.16898 C -0.01007 -0.18033 -0.01007 -0.19121 -0.00938 -0.20255 C -0.00868 -0.21528 -0.01077 -0.21736 -0.01875 -0.22477 C -0.02309 -0.23334 -0.02188 -0.24028 -0.01667 -0.24815 C -0.01406 -0.25209 -0.00938 -0.26065 -0.00938 -0.26065 C -0.00816 -0.2676 -0.00608 -0.27153 -0.00521 -0.27894 C -0.00608 -0.30533 -0.00747 -0.33218 -0.00104 -0.3581 C -0.00018 -0.36621 0.00278 -0.38056 -0.00208 -0.38704 " pathEditMode="relative" ptsTypes="ffffffffffffffffffA">
                                      <p:cBhvr>
                                        <p:cTn id="8" dur="5000" fill="hold"/>
                                        <p:tgtEl>
                                          <p:spTgt spid="1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10" dur="5000" fill="hold"/>
                                        <p:tgtEl>
                                          <p:spTgt spid="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12" dur="5000" fill="hold"/>
                                        <p:tgtEl>
                                          <p:spTgt spid="1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66667E-6 0.00023 C -0.0059 -0.00741 -0.00382 -0.01783 -0.00625 -0.02732 C -0.00764 -0.03287 -0.01042 -0.03704 -0.01354 -0.04121 C -0.01424 -0.04445 -0.01649 -0.04653 -0.01667 -0.04977 C -0.01754 -0.06227 -0.01389 -0.06459 -0.00833 -0.07199 C -0.00399 -0.07755 -0.00087 -0.08357 0.00417 -0.08843 C 0.00538 -0.09329 0.00607 -0.09769 0.00729 -0.10232 C 0.00642 -0.11505 0.00521 -0.12292 0.00208 -0.13426 C 0.00156 -0.13611 0.00191 -0.1382 0.00104 -0.14005 C -0.00434 -0.14977 -0.00208 -0.13843 -0.00521 -0.14815 C -0.0066 -0.15209 -0.00729 -0.15672 -0.00833 -0.16088 C -0.00903 -0.16343 -0.01042 -0.16898 -0.01042 -0.16898 C -0.01007 -0.18033 -0.01007 -0.19121 -0.00938 -0.20255 C -0.00868 -0.21528 -0.01077 -0.21736 -0.01875 -0.22477 C -0.02309 -0.23334 -0.02188 -0.24028 -0.01667 -0.24815 C -0.01406 -0.25209 -0.00938 -0.26065 -0.00938 -0.26065 C -0.00816 -0.2676 -0.00608 -0.27153 -0.00521 -0.27894 C -0.00608 -0.30533 -0.00747 -0.33218 -0.00104 -0.3581 C -0.00018 -0.36621 0.00278 -0.38056 -0.00208 -0.38704 " pathEditMode="relative" ptsTypes="ffffffffffffffffffA">
                                      <p:cBhvr>
                                        <p:cTn id="14" dur="3000" fill="hold"/>
                                        <p:tgtEl>
                                          <p:spTgt spid="15"/>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16" dur="3000" fill="hold"/>
                                        <p:tgtEl>
                                          <p:spTgt spid="16"/>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18" dur="3000" fill="hold"/>
                                        <p:tgtEl>
                                          <p:spTgt spid="11"/>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1.66667E-6 0.00023 C -0.0059 -0.00741 -0.00382 -0.01783 -0.00625 -0.02732 C -0.00764 -0.03287 -0.01042 -0.03704 -0.01354 -0.04121 C -0.01424 -0.04445 -0.01649 -0.04653 -0.01667 -0.04977 C -0.01754 -0.06227 -0.01389 -0.06459 -0.00833 -0.07199 C -0.00399 -0.07755 -0.00087 -0.08357 0.00417 -0.08843 C 0.00538 -0.09329 0.00607 -0.09769 0.00729 -0.10232 C 0.00642 -0.11505 0.00521 -0.12292 0.00208 -0.13426 C 0.00156 -0.13611 0.00191 -0.1382 0.00104 -0.14005 C -0.00434 -0.14977 -0.00208 -0.13843 -0.00521 -0.14815 C -0.0066 -0.15209 -0.00729 -0.15672 -0.00833 -0.16088 C -0.00903 -0.16343 -0.01042 -0.16898 -0.01042 -0.16898 C -0.01007 -0.18033 -0.01007 -0.19121 -0.00938 -0.20255 C -0.00868 -0.21528 -0.01077 -0.21736 -0.01875 -0.22477 C -0.02309 -0.23334 -0.02188 -0.24028 -0.01667 -0.24815 C -0.01406 -0.25209 -0.00938 -0.26065 -0.00938 -0.26065 C -0.00816 -0.2676 -0.00608 -0.27153 -0.00521 -0.27894 C -0.00608 -0.30533 -0.00747 -0.33218 -0.00104 -0.3581 C -0.00018 -0.36621 0.00278 -0.38056 -0.00208 -0.38704 " pathEditMode="relative" ptsTypes="ffffffffffffffffffA">
                                      <p:cBhvr>
                                        <p:cTn id="20" dur="2000" fill="hold"/>
                                        <p:tgtEl>
                                          <p:spTgt spid="12"/>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22" dur="2000" fill="hold"/>
                                        <p:tgtEl>
                                          <p:spTgt spid="13"/>
                                        </p:tgtEl>
                                        <p:attrNameLst>
                                          <p:attrName>ppt_x</p:attrName>
                                          <p:attrName>ppt_y</p:attrName>
                                        </p:attrNameLst>
                                      </p:cBhvr>
                                    </p:animMotion>
                                  </p:childTnLst>
                                </p:cTn>
                              </p:par>
                              <p:par>
                                <p:cTn id="23"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24" dur="3000" fill="hold"/>
                                        <p:tgtEl>
                                          <p:spTgt spid="8"/>
                                        </p:tgtEl>
                                        <p:attrNameLst>
                                          <p:attrName>ppt_x</p:attrName>
                                          <p:attrName>ppt_y</p:attrName>
                                        </p:attrNameLst>
                                      </p:cBhvr>
                                    </p:animMotion>
                                  </p:childTnLst>
                                </p:cTn>
                              </p:par>
                              <p:par>
                                <p:cTn id="25" presetID="0" presetClass="path" presetSubtype="0" repeatCount="indefinite" accel="50000" decel="50000" fill="hold" nodeType="withEffect">
                                  <p:stCondLst>
                                    <p:cond delay="0"/>
                                  </p:stCondLst>
                                  <p:childTnLst>
                                    <p:animMotion origin="layout" path="M -1.66667E-6 0.00023 C -0.0059 -0.00741 -0.00382 -0.01783 -0.00625 -0.02732 C -0.00764 -0.03287 -0.01042 -0.03704 -0.01354 -0.04121 C -0.01424 -0.04445 -0.01649 -0.04653 -0.01667 -0.04977 C -0.01754 -0.06227 -0.01389 -0.06459 -0.00833 -0.07199 C -0.00399 -0.07755 -0.00087 -0.08357 0.00417 -0.08843 C 0.00538 -0.09329 0.00607 -0.09769 0.00729 -0.10232 C 0.00642 -0.11505 0.00521 -0.12292 0.00208 -0.13426 C 0.00156 -0.13611 0.00191 -0.1382 0.00104 -0.14005 C -0.00434 -0.14977 -0.00208 -0.13843 -0.00521 -0.14815 C -0.0066 -0.15209 -0.00729 -0.15672 -0.00833 -0.16088 C -0.00903 -0.16343 -0.01042 -0.16898 -0.01042 -0.16898 C -0.01007 -0.18033 -0.01007 -0.19121 -0.00938 -0.20255 C -0.00868 -0.21528 -0.01077 -0.21736 -0.01875 -0.22477 C -0.02309 -0.23334 -0.02188 -0.24028 -0.01667 -0.24815 C -0.01406 -0.25209 -0.00938 -0.26065 -0.00938 -0.26065 C -0.00816 -0.2676 -0.00608 -0.27153 -0.00521 -0.27894 C -0.00608 -0.30533 -0.00747 -0.33218 -0.00104 -0.3581 C -0.00018 -0.36621 0.00278 -0.38056 -0.00208 -0.38704 " pathEditMode="relative" ptsTypes="ffffffffffffffffffA">
                                      <p:cBhvr>
                                        <p:cTn id="26" dur="2000" fill="hold"/>
                                        <p:tgtEl>
                                          <p:spTgt spid="9"/>
                                        </p:tgtEl>
                                        <p:attrNameLst>
                                          <p:attrName>ppt_x</p:attrName>
                                          <p:attrName>ppt_y</p:attrName>
                                        </p:attrNameLst>
                                      </p:cBhvr>
                                    </p:animMotion>
                                  </p:childTnLst>
                                </p:cTn>
                              </p:par>
                              <p:par>
                                <p:cTn id="27" presetID="0" presetClass="path" presetSubtype="0" repeatCount="indefinite" accel="50000" decel="50000" fill="hold" nodeType="withEffect">
                                  <p:stCondLst>
                                    <p:cond delay="0"/>
                                  </p:stCondLst>
                                  <p:childTnLst>
                                    <p:animMotion origin="layout" path="M 1.66667E-6 5.55556E-6 C -0.00087 -0.0361 -0.00087 -0.07221 -0.00208 -0.10832 C -0.00243 -0.11944 -0.00781 -0.12985 -0.01042 -0.14027 C -0.01007 -0.1486 -0.01024 -0.15694 -0.00938 -0.16527 C -0.00868 -0.17198 -0.00191 -0.18008 1.66667E-6 -0.18749 C 0.00139 -0.22129 -0.00278 -0.25555 0.00104 -0.28888 C 0.00173 -0.29444 0.00486 -0.29999 0.00625 -0.30555 C 0.00486 -0.33078 0.00104 -0.35092 0.00104 -0.37638 " pathEditMode="relative" ptsTypes="fffffffA">
                                      <p:cBhvr>
                                        <p:cTn id="28" dur="2000" fill="hold"/>
                                        <p:tgtEl>
                                          <p:spTgt spid="10"/>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1.11111E-6 -1.12858E-6 C -0.00521 -0.00717 -0.01233 -0.01087 -0.01945 -0.01388 C -0.02188 -0.01596 -0.02466 -0.01665 -0.02726 -0.01896 C -0.03907 -0.02983 -0.02709 -0.02336 -0.03629 -0.02775 C -0.04445 -0.03816 -0.05539 -0.04394 -0.06598 -0.04857 C -0.07292 -0.06013 -0.08351 -0.06545 -0.09202 -0.07447 C -0.0941 -0.07655 -0.09549 -0.07933 -0.0974 -0.08141 C -0.09948 -0.08395 -0.10157 -0.08603 -0.10365 -0.08835 C -0.11719 -0.10176 -0.13334 -0.11008 -0.14809 -0.12119 C -0.15591 -0.1272 -0.15868 -0.13784 -0.16754 -0.142 C -0.17066 -0.14801 -0.17101 -0.15333 -0.17639 -0.15564 C -0.1823 -0.1605 -0.1823 -0.16281 -0.18802 -0.15749 C -0.18941 -0.15125 -0.1908 -0.14477 -0.19219 -0.13853 C -0.19358 -0.11772 -0.19462 -0.09413 -0.2 -0.07447 C -0.2007 -0.06267 -0.20209 -0.05273 -0.20521 -0.04163 C -0.21407 -0.04995 -0.22605 -0.05759 -0.23351 -0.06753 C -0.23594 -0.07031 -0.23768 -0.07378 -0.24028 -0.07609 C -0.24341 -0.07909 -0.24757 -0.07979 -0.25052 -0.08303 C -0.25677 -0.08973 -0.254 -0.08673 -0.25973 -0.09181 C -0.26459 -0.10153 -0.27171 -0.10847 -0.28039 -0.11078 C -0.28959 -0.11887 -0.29879 -0.12535 -0.30764 -0.13321 C -0.31355 -0.1383 -0.31823 -0.14616 -0.32448 -0.14871 C -0.32882 -0.15472 -0.33264 -0.15426 -0.33768 -0.15911 C -0.34497 -0.16628 -0.34861 -0.17091 -0.35695 -0.17484 C -0.36025 -0.17923 -0.36476 -0.18525 -0.36858 -0.18872 C -0.37327 -0.19265 -0.38056 -0.19218 -0.38559 -0.19542 C -0.39046 -0.19866 -0.39445 -0.20213 -0.4 -0.20421 C -0.40677 -0.21092 -0.41476 -0.21485 -0.42327 -0.21809 C -0.42761 -0.22202 -0.43247 -0.22456 -0.4375 -0.22664 C -0.44167 -0.21624 -0.44132 -0.2049 -0.4441 -0.1938 C -0.44549 -0.16952 -0.4448 -0.14501 -0.44792 -0.12119 C -0.44844 -0.11263 -0.44757 -0.10361 -0.44914 -0.09528 C -0.44948 -0.0932 -0.45087 -0.09875 -0.45191 -0.10037 C -0.45296 -0.10222 -0.45434 -0.10361 -0.45573 -0.10546 C -0.4625 -0.11656 -0.46962 -0.13229 -0.48039 -0.13668 C -0.48959 -0.1494 -0.50087 -0.16189 -0.51424 -0.16605 C -0.52275 -0.1716 -0.5316 -0.17669 -0.54028 -0.18178 C -0.54254 -0.18316 -0.54566 -0.1834 -0.54809 -0.18525 C -0.55313 -0.18941 -0.55764 -0.19311 -0.56337 -0.19542 C -0.57257 -0.20329 -0.56129 -0.19427 -0.57639 -0.20236 C -0.58021 -0.20421 -0.58316 -0.20791 -0.58698 -0.2093 C -0.60035 -0.21415 -0.61337 -0.22179 -0.62587 -0.23011 C -0.62674 -0.23196 -0.62709 -0.23427 -0.6283 -0.23543 C -0.63091 -0.23774 -0.64167 -0.24052 -0.64549 -0.24214 C -0.65209 -0.24514 -0.65834 -0.25069 -0.66493 -0.2544 C -0.66823 -0.25625 -0.67205 -0.25625 -0.67518 -0.25786 C -0.68108 -0.26087 -0.68664 -0.26457 -0.69219 -0.26827 C -0.69393 -0.26758 -0.69584 -0.26804 -0.69723 -0.26642 C -0.69983 -0.26388 -0.69914 -0.25833 -0.7 -0.2544 C -0.70157 -0.24676 -0.70365 -0.23959 -0.70504 -0.23196 C -0.70591 -0.21855 -0.70677 -0.20143 -0.71042 -0.18872 C -0.71181 -0.16628 -0.71476 -0.14385 -0.72066 -0.1228 C -0.72275 -0.10407 -0.72431 -0.08395 -0.7283 -0.06568 C -0.73195 -0.0747 -0.73785 -0.08557 -0.7441 -0.09181 C -0.74723 -0.10014 -0.74861 -0.10338 -0.75452 -0.10893 C -0.76181 -0.12419 -0.75191 -0.10638 -0.76077 -0.11587 C -0.77518 -0.13113 -0.76459 -0.12581 -0.77379 -0.12974 C -0.78768 -0.14801 -0.80816 -0.16466 -0.82709 -0.17137 C -0.83473 -0.17715 -0.84028 -0.17877 -0.84792 -0.1834 C -0.86823 -0.19588 -0.88993 -0.20745 -0.91146 -0.21462 C -0.91598 -0.21855 -0.92327 -0.22248 -0.9283 -0.22502 C -0.93282 -0.23081 -0.93924 -0.23451 -0.94549 -0.23705 C -0.95747 -0.24792 -0.93855 -0.23196 -0.95556 -0.24214 C -0.95851 -0.24376 -0.96042 -0.24769 -0.96355 -0.24908 C -0.96493 -0.24977 -0.96598 -0.25023 -0.96736 -0.25093 C -0.97014 -0.24376 -0.9724 -0.23612 -0.97396 -0.22849 C -0.97552 -0.22017 -0.97552 -0.213 -0.97917 -0.20583 C -0.98282 -0.17715 -0.98733 -0.14709 -0.99462 -0.11933 C -0.99566 -0.10823 -0.9941 -0.09968 -1.00122 -0.09343 C -1.00921 -0.09575 -1.01736 -0.09829 -1.0257 -0.10037 C -1.03542 -0.10546 -1.04115 -0.10592 -1.05174 -0.10731 C -1.06598 -0.11332 -1.08021 -0.11517 -1.09462 -0.11933 C -1.1033 -0.12188 -1.09653 -0.12049 -1.10625 -0.12465 C -1.1125 -0.12743 -1.11927 -0.12812 -1.1257 -0.12974 C -1.14028 -0.13321 -1.15452 -0.14107 -1.16858 -0.14709 C -1.17153 -0.14963 -1.175 -0.15102 -1.17778 -0.15403 C -1.18594 -0.16281 -1.17483 -0.15634 -1.18421 -0.16096 C -1.18907 -0.16744 -1.19636 -0.17299 -1.20365 -0.17299 " pathEditMode="relative" ptsTypes="fffffffffffffffffffffffffffffffffffffffffffffffffffffffffffffffffffffffffffffA">
                                      <p:cBhvr>
                                        <p:cTn id="30" dur="5000" fill="hold"/>
                                        <p:tgtEl>
                                          <p:spTgt spid="6"/>
                                        </p:tgtEl>
                                        <p:attrNameLst>
                                          <p:attrName>ppt_x</p:attrName>
                                          <p:attrName>ppt_y</p:attrName>
                                        </p:attrNameLst>
                                      </p:cBhvr>
                                    </p:animMotion>
                                  </p:childTnLst>
                                </p:cTn>
                              </p:par>
                              <p:par>
                                <p:cTn id="31" presetID="0" presetClass="path" presetSubtype="0" accel="50000" decel="50000" fill="hold" nodeType="withEffect">
                                  <p:stCondLst>
                                    <p:cond delay="2500"/>
                                  </p:stCondLst>
                                  <p:childTnLst>
                                    <p:animMotion origin="layout" path="M -6.66667E-6 -2.40518E-7 L -1.31667 -2.40518E-7 " pathEditMode="relative" ptsTypes="AA">
                                      <p:cBhvr>
                                        <p:cTn id="32" dur="2000" fill="hold"/>
                                        <p:tgtEl>
                                          <p:spTgt spid="7"/>
                                        </p:tgtEl>
                                        <p:attrNameLst>
                                          <p:attrName>ppt_x</p:attrName>
                                          <p:attrName>ppt_y</p:attrName>
                                        </p:attrNameLst>
                                      </p:cBhvr>
                                    </p:animMotion>
                                  </p:childTnLst>
                                </p:cTn>
                              </p:par>
                            </p:childTnLst>
                          </p:cTn>
                        </p:par>
                        <p:par>
                          <p:cTn id="33" fill="hold" nodeType="afterGroup">
                            <p:stCondLst>
                              <p:cond delay="5000"/>
                            </p:stCondLst>
                            <p:childTnLst>
                              <p:par>
                                <p:cTn id="34" presetID="0" presetClass="path" presetSubtype="0" accel="50000" decel="50000" fill="hold" nodeType="afterEffect">
                                  <p:stCondLst>
                                    <p:cond delay="0"/>
                                  </p:stCondLst>
                                  <p:childTnLst>
                                    <p:animMotion origin="layout" path="M 2.77778E-7 -5.78168E-6 C 0.01528 -0.00324 0.03021 -0.01065 0.04566 -0.01319 C 0.05469 -0.01458 0.07292 -0.01643 0.07292 -0.01643 C 0.10069 -0.02498 0.07899 -0.01966 0.11736 -0.0229 C 0.12674 -0.0236 0.14566 -0.02614 0.14566 -0.02614 C 0.1599 -0.03146 0.17257 -0.03678 0.18767 -0.03932 C 0.19549 -0.04302 0.20295 -0.04418 0.21111 -0.04603 C 0.21719 -0.04996 0.22344 -0.05227 0.22969 -0.05574 C 0.23663 -0.05967 0.24253 -0.06522 0.24948 -0.06892 C 0.26111 -0.07517 0.2717 -0.07887 0.28403 -0.08211 C 0.29635 -0.08858 0.30868 -0.09529 0.32101 -0.102 C 0.32361 -0.10338 0.32604 -0.105 0.32847 -0.10685 C 0.33056 -0.10824 0.33229 -0.11055 0.33455 -0.11171 C 0.34635 -0.11818 0.36024 -0.12373 0.37292 -0.12651 C 0.37778 -0.12975 0.38281 -0.13044 0.38767 -0.13322 C 0.39375 -0.13669 0.39878 -0.14362 0.40503 -0.1464 C 0.42344 -0.15449 0.44097 -0.16328 0.46059 -0.16606 C 0.46771 -0.1723 0.46285 -0.16883 0.47656 -0.17253 C 0.48281 -0.17415 0.48819 -0.1797 0.49392 -0.18248 C 0.49705 -0.1841 0.50035 -0.18456 0.50365 -0.18571 C 0.50625 -0.18664 0.51111 -0.18895 0.51111 -0.18895 C 0.53333 -0.18178 0.50608 -0.13322 0.52587 -0.12003 C 0.54566 -0.12258 0.56562 -0.12605 0.58524 -0.12975 C 0.60712 -0.13807 0.63038 -0.14339 0.65295 -0.1464 C 0.67743 -0.15588 0.70434 -0.15426 0.72969 -0.15611 C 0.73819 -0.15773 0.74219 -0.1612 0.75069 -0.16282 C 0.75312 -0.16398 0.75556 -0.16513 0.75799 -0.16606 C 0.76042 -0.16675 0.76302 -0.16675 0.76545 -0.16768 C 0.77639 -0.17207 0.78628 -0.17993 0.79757 -0.18248 C 0.80521 -0.18641 0.81163 -0.18756 0.81979 -0.18895 C 0.83108 -0.19335 0.81753 -0.18849 0.83837 -0.19242 C 0.85 -0.1945 0.86128 -0.20075 0.87292 -0.20375 C 0.87986 -0.20884 0.88767 -0.20884 0.89514 -0.21208 C 0.90087 -0.21717 0.90712 -0.21763 0.91354 -0.2204 C 0.91528 -0.2211 0.92101 -0.22457 0.92344 -0.22526 C 0.9276 -0.22642 0.93576 -0.2285 0.93576 -0.2285 C 0.93993 -0.23104 0.94392 -0.23312 0.94809 -0.23521 C 0.95295 -0.22595 0.95382 -0.21509 0.95799 -0.2056 C 0.95972 -0.20144 0.96233 -0.1982 0.96424 -0.19404 C 0.9658 -0.18571 0.96736 -0.17739 0.9691 -0.16929 C 0.96979 -0.16583 0.9717 -0.15935 0.9717 -0.15935 C 0.97274 -0.15056 0.97222 -0.13946 0.97899 -0.13645 C 1.00035 -0.13692 1.02187 -0.13715 1.04323 -0.13807 C 1.05017 -0.1383 1.05729 -0.14316 1.06424 -0.14455 C 1.0776 -0.14709 1.08941 -0.14941 1.10243 -0.15287 C 1.1151 -0.16097 1.13038 -0.16675 1.14444 -0.16929 C 1.15347 -0.17623 1.1599 -0.18063 1.17031 -0.1841 C 1.17795 -0.19057 1.1849 -0.19566 1.19392 -0.19728 C 1.19965 -0.19982 1.20556 -0.20098 1.21111 -0.20375 C 1.21806 -0.20722 1.22378 -0.2137 1.2309 -0.21694 C 1.23646 -0.2248 1.24566 -0.22642 1.25312 -0.23012 C 1.2592 -0.23312 1.26684 -0.23613 1.27292 -0.24006 C 1.28368 -0.24723 1.27431 -0.2433 1.28403 -0.24654 C 1.30608 -0.26203 1.27708 -0.24307 1.29878 -0.25324 C 1.30399 -0.25556 1.30816 -0.26065 1.31354 -0.26296 C 1.31771 -0.26666 1.32274 -0.27267 1.32726 -0.27614 C 1.33333 -0.281 1.32917 -0.27498 1.33212 -0.27961 " pathEditMode="relative" ptsTypes="ffffffffffffffffffffffffffffffffffffffffffffffffffffffffA">
                                      <p:cBhvr>
                                        <p:cTn id="35" dur="5000" fill="hold"/>
                                        <p:tgtEl>
                                          <p:spTgt spid="3"/>
                                        </p:tgtEl>
                                        <p:attrNameLst>
                                          <p:attrName>ppt_x</p:attrName>
                                          <p:attrName>ppt_y</p:attrName>
                                        </p:attrNameLst>
                                      </p:cBhvr>
                                    </p:animMotion>
                                  </p:childTnLst>
                                </p:cTn>
                              </p:par>
                            </p:childTnLst>
                          </p:cTn>
                        </p:par>
                        <p:par>
                          <p:cTn id="36" fill="hold" nodeType="afterGroup">
                            <p:stCondLst>
                              <p:cond delay="10000"/>
                            </p:stCondLst>
                            <p:childTnLst>
                              <p:par>
                                <p:cTn id="37" presetID="0" presetClass="path" presetSubtype="0" accel="50000" decel="50000" fill="hold" nodeType="afterEffect">
                                  <p:stCondLst>
                                    <p:cond delay="0"/>
                                  </p:stCondLst>
                                  <p:childTnLst>
                                    <p:animMotion origin="layout" path="M -8.05556E-6 2.59259E-6 L -1.80834 -1.21111 " pathEditMode="relative" ptsTypes="AA">
                                      <p:cBhvr>
                                        <p:cTn id="38" dur="5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Ludz\Desktop\krabs.gif">
            <a:extLst>
              <a:ext uri="{FF2B5EF4-FFF2-40B4-BE49-F238E27FC236}">
                <a16:creationId xmlns:a16="http://schemas.microsoft.com/office/drawing/2014/main" id="{E2F0745E-D2AB-4F37-85EF-8D0DD94206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14551"/>
            <a:ext cx="2514600" cy="28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eechbub.png">
            <a:extLst>
              <a:ext uri="{FF2B5EF4-FFF2-40B4-BE49-F238E27FC236}">
                <a16:creationId xmlns:a16="http://schemas.microsoft.com/office/drawing/2014/main" id="{CB41949E-6E14-4C1A-AC74-B439B74A08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0352" y="1"/>
            <a:ext cx="464701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AD2B81E-E82A-4D36-A7E1-9D9BC697F074}"/>
              </a:ext>
            </a:extLst>
          </p:cNvPr>
          <p:cNvSpPr txBox="1"/>
          <p:nvPr/>
        </p:nvSpPr>
        <p:spPr>
          <a:xfrm>
            <a:off x="1901843" y="457200"/>
            <a:ext cx="6458820"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SpongeBob?  SpongeBob!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Where are you?</a:t>
            </a:r>
          </a:p>
        </p:txBody>
      </p:sp>
      <p:pic>
        <p:nvPicPr>
          <p:cNvPr id="14" name="Picture 13" descr="sponge.png">
            <a:extLst>
              <a:ext uri="{FF2B5EF4-FFF2-40B4-BE49-F238E27FC236}">
                <a16:creationId xmlns:a16="http://schemas.microsoft.com/office/drawing/2014/main" id="{6B760CDA-C3A8-4C49-8CE9-25A2A36673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3405188"/>
            <a:ext cx="13430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peechbub2.png">
            <a:extLst>
              <a:ext uri="{FF2B5EF4-FFF2-40B4-BE49-F238E27FC236}">
                <a16:creationId xmlns:a16="http://schemas.microsoft.com/office/drawing/2014/main" id="{A1FF5D9A-8727-4C11-9A62-513D7F0BEB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0350" y="2"/>
            <a:ext cx="4629150" cy="318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E021D262-735C-4609-A343-15374A1AF391}"/>
              </a:ext>
            </a:extLst>
          </p:cNvPr>
          <p:cNvSpPr txBox="1"/>
          <p:nvPr/>
        </p:nvSpPr>
        <p:spPr>
          <a:xfrm>
            <a:off x="3343306" y="571501"/>
            <a:ext cx="3804503" cy="784830"/>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Yes,  Mr. </a:t>
            </a:r>
            <a:r>
              <a:rPr kumimoji="0" lang="en-US" sz="4500" b="0" i="0" u="none" strike="noStrike" kern="1200" cap="none" spc="0" normalizeH="0" baseline="0" noProof="0" dirty="0" err="1">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Krabs</a:t>
            </a: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a:t>
            </a:r>
          </a:p>
        </p:txBody>
      </p:sp>
      <p:sp>
        <p:nvSpPr>
          <p:cNvPr id="17" name="TextBox 16">
            <a:extLst>
              <a:ext uri="{FF2B5EF4-FFF2-40B4-BE49-F238E27FC236}">
                <a16:creationId xmlns:a16="http://schemas.microsoft.com/office/drawing/2014/main" id="{DEDAB902-16D7-4ACE-9D94-E61D91C9AB4B}"/>
              </a:ext>
            </a:extLst>
          </p:cNvPr>
          <p:cNvSpPr txBox="1"/>
          <p:nvPr/>
        </p:nvSpPr>
        <p:spPr>
          <a:xfrm>
            <a:off x="2152161" y="514350"/>
            <a:ext cx="5993308"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SpongeBob, I’m going on</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vacation.</a:t>
            </a:r>
          </a:p>
        </p:txBody>
      </p:sp>
      <p:sp>
        <p:nvSpPr>
          <p:cNvPr id="18" name="TextBox 17">
            <a:extLst>
              <a:ext uri="{FF2B5EF4-FFF2-40B4-BE49-F238E27FC236}">
                <a16:creationId xmlns:a16="http://schemas.microsoft.com/office/drawing/2014/main" id="{9DF05499-6B02-4BEB-A481-C1FFA02B4432}"/>
              </a:ext>
            </a:extLst>
          </p:cNvPr>
          <p:cNvSpPr txBox="1"/>
          <p:nvPr/>
        </p:nvSpPr>
        <p:spPr>
          <a:xfrm>
            <a:off x="1960702" y="514350"/>
            <a:ext cx="6376233"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I  need you to cook </a:t>
            </a:r>
            <a:r>
              <a:rPr kumimoji="0" lang="en-US" sz="4500" b="0" i="0" u="none" strike="noStrike" kern="1200" cap="none" spc="0" normalizeH="0" baseline="0" noProof="0" dirty="0" err="1">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Krabby</a:t>
            </a:r>
            <a:endPar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Patties while I’m gone.</a:t>
            </a:r>
          </a:p>
        </p:txBody>
      </p:sp>
      <p:pic>
        <p:nvPicPr>
          <p:cNvPr id="20" name="Picture 19" descr="krabbypatty.png">
            <a:extLst>
              <a:ext uri="{FF2B5EF4-FFF2-40B4-BE49-F238E27FC236}">
                <a16:creationId xmlns:a16="http://schemas.microsoft.com/office/drawing/2014/main" id="{D5B3761A-5106-4249-A0C2-2DFF07CC84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00451" y="742950"/>
            <a:ext cx="1163241"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647F6B8-F39D-4609-9008-F254FB875D4F}"/>
              </a:ext>
            </a:extLst>
          </p:cNvPr>
          <p:cNvSpPr txBox="1"/>
          <p:nvPr/>
        </p:nvSpPr>
        <p:spPr>
          <a:xfrm>
            <a:off x="4331542" y="914401"/>
            <a:ext cx="2620397" cy="784830"/>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 =   Points!</a:t>
            </a:r>
          </a:p>
        </p:txBody>
      </p:sp>
      <p:sp>
        <p:nvSpPr>
          <p:cNvPr id="22" name="TextBox 21">
            <a:extLst>
              <a:ext uri="{FF2B5EF4-FFF2-40B4-BE49-F238E27FC236}">
                <a16:creationId xmlns:a16="http://schemas.microsoft.com/office/drawing/2014/main" id="{561FA5CD-E1E0-4362-B522-1C37C8BB2FCC}"/>
              </a:ext>
            </a:extLst>
          </p:cNvPr>
          <p:cNvSpPr txBox="1"/>
          <p:nvPr/>
        </p:nvSpPr>
        <p:spPr>
          <a:xfrm>
            <a:off x="2353087" y="457200"/>
            <a:ext cx="4545411"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And  PROTECT the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Secret Formula!!!!</a:t>
            </a:r>
          </a:p>
        </p:txBody>
      </p:sp>
      <p:pic>
        <p:nvPicPr>
          <p:cNvPr id="24" name="Picture 23" descr="plankton.png">
            <a:extLst>
              <a:ext uri="{FF2B5EF4-FFF2-40B4-BE49-F238E27FC236}">
                <a16:creationId xmlns:a16="http://schemas.microsoft.com/office/drawing/2014/main" id="{0D868F2E-23D9-47FD-8BFB-4911826EB09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05502" y="453404"/>
            <a:ext cx="12525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ormula.png">
            <a:extLst>
              <a:ext uri="{FF2B5EF4-FFF2-40B4-BE49-F238E27FC236}">
                <a16:creationId xmlns:a16="http://schemas.microsoft.com/office/drawing/2014/main" id="{18DE931B-DC21-4627-9926-AE2A8B3517B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00946" y="624855"/>
            <a:ext cx="896541"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0ACED36D-AFAC-4A2A-8E7D-FF042EFCD1D4}"/>
              </a:ext>
            </a:extLst>
          </p:cNvPr>
          <p:cNvSpPr txBox="1"/>
          <p:nvPr/>
        </p:nvSpPr>
        <p:spPr>
          <a:xfrm>
            <a:off x="2577217" y="457200"/>
            <a:ext cx="5144229"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OK,  Mr.  </a:t>
            </a:r>
            <a:r>
              <a:rPr kumimoji="0" lang="en-US" sz="4500" b="0" i="0" u="none" strike="noStrike" kern="1200" cap="none" spc="0" normalizeH="0" baseline="0" noProof="0" dirty="0" err="1">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Krabs</a:t>
            </a: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Have a nice vacation!</a:t>
            </a:r>
          </a:p>
        </p:txBody>
      </p:sp>
      <p:sp>
        <p:nvSpPr>
          <p:cNvPr id="19" name="TextBox 18">
            <a:extLst>
              <a:ext uri="{FF2B5EF4-FFF2-40B4-BE49-F238E27FC236}">
                <a16:creationId xmlns:a16="http://schemas.microsoft.com/office/drawing/2014/main" id="{AE281A5C-C5B7-4E8D-A093-D37591C69D10}"/>
              </a:ext>
            </a:extLst>
          </p:cNvPr>
          <p:cNvSpPr txBox="1"/>
          <p:nvPr/>
        </p:nvSpPr>
        <p:spPr>
          <a:xfrm>
            <a:off x="2035884" y="478698"/>
            <a:ext cx="5179816" cy="1477328"/>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Don’t let Patrick </a:t>
            </a:r>
            <a:r>
              <a:rPr kumimoji="0" lang="en-US" sz="4500" b="0" i="0" u="none" strike="noStrike" kern="1200" cap="none" spc="0" normalizeH="0" baseline="0" noProof="0" dirty="0">
                <a:ln>
                  <a:solidFill>
                    <a:prstClr val="black"/>
                  </a:solidFill>
                </a:ln>
                <a:solidFill>
                  <a:srgbClr val="C0504D">
                    <a:lumMod val="60000"/>
                    <a:lumOff val="40000"/>
                  </a:srgbClr>
                </a:solidFill>
                <a:effectLst/>
                <a:uLnTx/>
                <a:uFillTx/>
                <a:latin typeface="Curse Casual JVE" pitchFamily="34" charset="0"/>
                <a:ea typeface="굴림" panose="020B0600000101010101" pitchFamily="34" charset="-127"/>
                <a:cs typeface="Arial"/>
                <a:sym typeface="Arial"/>
              </a:rPr>
              <a:t>steal</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any </a:t>
            </a:r>
            <a:r>
              <a:rPr kumimoji="0" lang="en-US" sz="4500" b="0" i="0" u="none" strike="noStrike" kern="1200" cap="none" spc="0" normalizeH="0" baseline="0" noProof="0" dirty="0" err="1">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Krabby</a:t>
            </a:r>
            <a:r>
              <a:rPr kumimoji="0" lang="en-US" sz="4500" b="0" i="0" u="none" strike="noStrike" kern="1200" cap="none" spc="0" normalizeH="0" baseline="0" noProof="0" dirty="0">
                <a:ln>
                  <a:solidFill>
                    <a:prstClr val="black"/>
                  </a:solidFill>
                </a:ln>
                <a:solidFill>
                  <a:prstClr val="white"/>
                </a:solidFill>
                <a:effectLst/>
                <a:uLnTx/>
                <a:uFillTx/>
                <a:latin typeface="Curse Casual JVE" pitchFamily="34" charset="0"/>
                <a:ea typeface="굴림" panose="020B0600000101010101" pitchFamily="34" charset="-127"/>
                <a:cs typeface="Arial"/>
                <a:sym typeface="Arial"/>
              </a:rPr>
              <a:t> Patties.</a:t>
            </a:r>
          </a:p>
        </p:txBody>
      </p:sp>
      <p:pic>
        <p:nvPicPr>
          <p:cNvPr id="25" name="Picture 24" descr="patrick.png">
            <a:extLst>
              <a:ext uri="{FF2B5EF4-FFF2-40B4-BE49-F238E27FC236}">
                <a16:creationId xmlns:a16="http://schemas.microsoft.com/office/drawing/2014/main" id="{80C0EF58-5898-4916-9160-5064AEE9F13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35980" y="639904"/>
            <a:ext cx="910829"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krabbypatty.png">
            <a:extLst>
              <a:ext uri="{FF2B5EF4-FFF2-40B4-BE49-F238E27FC236}">
                <a16:creationId xmlns:a16="http://schemas.microsoft.com/office/drawing/2014/main" id="{C5F48AD8-A673-42BF-AA74-F89ECF3B94F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34996" y="321502"/>
            <a:ext cx="375047"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SpongeBob SquarePants Production Music - Hawaiian Farewell.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46945E-18 -5.3284E-6 L 0.38333 -5.3284E-6 " pathEditMode="relative" ptsTypes="AA">
                                      <p:cBhvr>
                                        <p:cTn id="6" dur="2000" fill="hold"/>
                                        <p:tgtEl>
                                          <p:spTgt spid="2054"/>
                                        </p:tgtEl>
                                        <p:attrNameLst>
                                          <p:attrName>ppt_x</p:attrName>
                                          <p:attrName>ppt_y</p:attrName>
                                        </p:attrNameLst>
                                      </p:cBhvr>
                                    </p:animMotion>
                                  </p:child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42"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3.33333E-6 -1.60962E-6 L -0.18334 -1.60962E-6 " pathEditMode="relative" rAng="0" ptsTypes="AA">
                                      <p:cBhvr>
                                        <p:cTn id="19" dur="2000" fill="hold"/>
                                        <p:tgtEl>
                                          <p:spTgt spid="14"/>
                                        </p:tgtEl>
                                        <p:attrNameLst>
                                          <p:attrName>ppt_x</p:attrName>
                                          <p:attrName>ppt_y</p:attrName>
                                        </p:attrNameLst>
                                      </p:cBhvr>
                                      <p:rCtr x="-9200" y="0"/>
                                    </p:animMotion>
                                  </p:childTnLst>
                                </p:cTn>
                              </p:par>
                              <p:par>
                                <p:cTn id="20" presetID="10" presetClass="exit" presetSubtype="0" fill="hold" nodeType="withEffect">
                                  <p:stCondLst>
                                    <p:cond delay="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par>
                                <p:cTn id="38" presetID="10" presetClass="exit" presetSubtype="0" fill="hold" nodeType="withEffect">
                                  <p:stCondLst>
                                    <p:cond delay="0"/>
                                  </p:stCondLst>
                                  <p:childTnLst>
                                    <p:animEffect transition="out" filter="fade">
                                      <p:cBhvr>
                                        <p:cTn id="39" dur="1000"/>
                                        <p:tgtEl>
                                          <p:spTgt spid="15"/>
                                        </p:tgtEl>
                                      </p:cBhvr>
                                    </p:animEffect>
                                    <p:set>
                                      <p:cBhvr>
                                        <p:cTn id="40" dur="1" fill="hold">
                                          <p:stCondLst>
                                            <p:cond delay="999"/>
                                          </p:stCondLst>
                                        </p:cTn>
                                        <p:tgtEl>
                                          <p:spTgt spid="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6"/>
                                        </p:tgtEl>
                                      </p:cBhvr>
                                    </p:animEffect>
                                    <p:set>
                                      <p:cBhvr>
                                        <p:cTn id="43" dur="1" fill="hold">
                                          <p:stCondLst>
                                            <p:cond delay="999"/>
                                          </p:stCondLst>
                                        </p:cTn>
                                        <p:tgtEl>
                                          <p:spTgt spid="16"/>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10" presetClass="exit" presetSubtype="0" fill="hold" nodeType="withEffect">
                                  <p:stCondLst>
                                    <p:cond delay="0"/>
                                  </p:stCondLst>
                                  <p:childTnLst>
                                    <p:animEffect transition="out" filter="fade">
                                      <p:cBhvr>
                                        <p:cTn id="57" dur="1000"/>
                                        <p:tgtEl>
                                          <p:spTgt spid="17"/>
                                        </p:tgtEl>
                                      </p:cBhvr>
                                    </p:animEffect>
                                    <p:set>
                                      <p:cBhvr>
                                        <p:cTn id="58" dur="1" fill="hold">
                                          <p:stCondLst>
                                            <p:cond delay="999"/>
                                          </p:stCondLst>
                                        </p:cTn>
                                        <p:tgtEl>
                                          <p:spTgt spid="17"/>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1000"/>
                                        <p:tgtEl>
                                          <p:spTgt spid="18"/>
                                        </p:tgtEl>
                                      </p:cBhvr>
                                    </p:animEffect>
                                    <p:set>
                                      <p:cBhvr>
                                        <p:cTn id="63" dur="1" fill="hold">
                                          <p:stCondLst>
                                            <p:cond delay="999"/>
                                          </p:stCondLst>
                                        </p:cTn>
                                        <p:tgtEl>
                                          <p:spTgt spid="1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nodeType="clickEffect">
                                  <p:stCondLst>
                                    <p:cond delay="0"/>
                                  </p:stCondLst>
                                  <p:childTnLst>
                                    <p:animEffect transition="out" filter="fade">
                                      <p:cBhvr>
                                        <p:cTn id="73" dur="1000"/>
                                        <p:tgtEl>
                                          <p:spTgt spid="21"/>
                                        </p:tgtEl>
                                      </p:cBhvr>
                                    </p:animEffect>
                                    <p:set>
                                      <p:cBhvr>
                                        <p:cTn id="74" dur="1" fill="hold">
                                          <p:stCondLst>
                                            <p:cond delay="9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20"/>
                                        </p:tgtEl>
                                      </p:cBhvr>
                                    </p:animEffect>
                                    <p:set>
                                      <p:cBhvr>
                                        <p:cTn id="77" dur="1" fill="hold">
                                          <p:stCondLst>
                                            <p:cond delay="999"/>
                                          </p:stCondLst>
                                        </p:cTn>
                                        <p:tgtEl>
                                          <p:spTgt spid="20"/>
                                        </p:tgtEl>
                                        <p:attrNameLst>
                                          <p:attrName>style.visibility</p:attrName>
                                        </p:attrNameLst>
                                      </p:cBhvr>
                                      <p:to>
                                        <p:strVal val="hidden"/>
                                      </p:to>
                                    </p:set>
                                  </p:childTnLst>
                                </p:cTn>
                              </p:par>
                            </p:childTnLst>
                          </p:cTn>
                        </p:par>
                        <p:par>
                          <p:cTn id="78" fill="hold" nodeType="afterGroup">
                            <p:stCondLst>
                              <p:cond delay="1000"/>
                            </p:stCondLst>
                            <p:childTnLst>
                              <p:par>
                                <p:cTn id="79" presetID="42"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childTnLst>
                                </p:cTn>
                              </p:par>
                              <p:par>
                                <p:cTn id="87" presetID="10" presetClass="entr" presetSubtype="0"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42"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1000"/>
                                        <p:tgtEl>
                                          <p:spTgt spid="22"/>
                                        </p:tgtEl>
                                      </p:cBhvr>
                                    </p:animEffect>
                                    <p:anim calcmode="lin" valueType="num">
                                      <p:cBhvr>
                                        <p:cTn id="95" dur="1000" fill="hold"/>
                                        <p:tgtEl>
                                          <p:spTgt spid="22"/>
                                        </p:tgtEl>
                                        <p:attrNameLst>
                                          <p:attrName>ppt_x</p:attrName>
                                        </p:attrNameLst>
                                      </p:cBhvr>
                                      <p:tavLst>
                                        <p:tav tm="0">
                                          <p:val>
                                            <p:strVal val="#ppt_x"/>
                                          </p:val>
                                        </p:tav>
                                        <p:tav tm="100000">
                                          <p:val>
                                            <p:strVal val="#ppt_x"/>
                                          </p:val>
                                        </p:tav>
                                      </p:tavLst>
                                    </p:anim>
                                    <p:anim calcmode="lin" valueType="num">
                                      <p:cBhvr>
                                        <p:cTn id="96" dur="1000" fill="hold"/>
                                        <p:tgtEl>
                                          <p:spTgt spid="22"/>
                                        </p:tgtEl>
                                        <p:attrNameLst>
                                          <p:attrName>ppt_y</p:attrName>
                                        </p:attrNameLst>
                                      </p:cBhvr>
                                      <p:tavLst>
                                        <p:tav tm="0">
                                          <p:val>
                                            <p:strVal val="#ppt_y+.1"/>
                                          </p:val>
                                        </p:tav>
                                        <p:tav tm="100000">
                                          <p:val>
                                            <p:strVal val="#ppt_y"/>
                                          </p:val>
                                        </p:tav>
                                      </p:tavLst>
                                    </p:anim>
                                  </p:childTnLst>
                                </p:cTn>
                              </p:par>
                              <p:par>
                                <p:cTn id="97" presetID="10" presetClass="exit" presetSubtype="0" fill="hold" nodeType="withEffect">
                                  <p:stCondLst>
                                    <p:cond delay="0"/>
                                  </p:stCondLst>
                                  <p:childTnLst>
                                    <p:animEffect transition="out" filter="fade">
                                      <p:cBhvr>
                                        <p:cTn id="98" dur="1000"/>
                                        <p:tgtEl>
                                          <p:spTgt spid="25"/>
                                        </p:tgtEl>
                                      </p:cBhvr>
                                    </p:animEffect>
                                    <p:set>
                                      <p:cBhvr>
                                        <p:cTn id="99" dur="1" fill="hold">
                                          <p:stCondLst>
                                            <p:cond delay="999"/>
                                          </p:stCondLst>
                                        </p:cTn>
                                        <p:tgtEl>
                                          <p:spTgt spid="2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27"/>
                                        </p:tgtEl>
                                      </p:cBhvr>
                                    </p:animEffect>
                                    <p:set>
                                      <p:cBhvr>
                                        <p:cTn id="102" dur="1" fill="hold">
                                          <p:stCondLst>
                                            <p:cond delay="999"/>
                                          </p:stCondLst>
                                        </p:cTn>
                                        <p:tgtEl>
                                          <p:spTgt spid="2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
                                        </p:tgtEl>
                                      </p:cBhvr>
                                    </p:animEffect>
                                    <p:set>
                                      <p:cBhvr>
                                        <p:cTn id="105" dur="1" fill="hold">
                                          <p:stCondLst>
                                            <p:cond delay="999"/>
                                          </p:stCondLst>
                                        </p:cTn>
                                        <p:tgtEl>
                                          <p:spTgt spid="19"/>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1000"/>
                                        <p:tgtEl>
                                          <p:spTgt spid="23"/>
                                        </p:tgtEl>
                                      </p:cBhvr>
                                    </p:animEffect>
                                  </p:childTnLst>
                                </p:cTn>
                              </p:par>
                              <p:par>
                                <p:cTn id="109" presetID="10"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1000"/>
                                        <p:tgtEl>
                                          <p:spTgt spid="2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presetSubtype="0" fill="hold"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1000"/>
                                        <p:tgtEl>
                                          <p:spTgt spid="15"/>
                                        </p:tgtEl>
                                      </p:cBhvr>
                                    </p:animEffect>
                                  </p:childTnLst>
                                </p:cTn>
                              </p:par>
                              <p:par>
                                <p:cTn id="117" presetID="10" presetClass="exit" presetSubtype="0" fill="hold" nodeType="withEffect">
                                  <p:stCondLst>
                                    <p:cond delay="0"/>
                                  </p:stCondLst>
                                  <p:childTnLst>
                                    <p:animEffect transition="out" filter="fade">
                                      <p:cBhvr>
                                        <p:cTn id="118" dur="1000"/>
                                        <p:tgtEl>
                                          <p:spTgt spid="23"/>
                                        </p:tgtEl>
                                      </p:cBhvr>
                                    </p:animEffect>
                                    <p:set>
                                      <p:cBhvr>
                                        <p:cTn id="119" dur="1" fill="hold">
                                          <p:stCondLst>
                                            <p:cond delay="999"/>
                                          </p:stCondLst>
                                        </p:cTn>
                                        <p:tgtEl>
                                          <p:spTgt spid="2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24"/>
                                        </p:tgtEl>
                                      </p:cBhvr>
                                    </p:animEffect>
                                    <p:set>
                                      <p:cBhvr>
                                        <p:cTn id="122" dur="1" fill="hold">
                                          <p:stCondLst>
                                            <p:cond delay="999"/>
                                          </p:stCondLst>
                                        </p:cTn>
                                        <p:tgtEl>
                                          <p:spTgt spid="24"/>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22"/>
                                        </p:tgtEl>
                                      </p:cBhvr>
                                    </p:animEffect>
                                    <p:set>
                                      <p:cBhvr>
                                        <p:cTn id="125" dur="1" fill="hold">
                                          <p:stCondLst>
                                            <p:cond delay="999"/>
                                          </p:stCondLst>
                                        </p:cTn>
                                        <p:tgtEl>
                                          <p:spTgt spid="22"/>
                                        </p:tgtEl>
                                        <p:attrNameLst>
                                          <p:attrName>style.visibility</p:attrName>
                                        </p:attrNameLst>
                                      </p:cBhvr>
                                      <p:to>
                                        <p:strVal val="hidden"/>
                                      </p:to>
                                    </p:set>
                                  </p:childTnLst>
                                </p:cTn>
                              </p:par>
                              <p:par>
                                <p:cTn id="126" presetID="42" presetClass="entr" presetSubtype="0" fill="hold" nodeType="with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1000"/>
                                        <p:tgtEl>
                                          <p:spTgt spid="26"/>
                                        </p:tgtEl>
                                      </p:cBhvr>
                                    </p:animEffect>
                                    <p:anim calcmode="lin" valueType="num">
                                      <p:cBhvr>
                                        <p:cTn id="129" dur="1000" fill="hold"/>
                                        <p:tgtEl>
                                          <p:spTgt spid="26"/>
                                        </p:tgtEl>
                                        <p:attrNameLst>
                                          <p:attrName>ppt_x</p:attrName>
                                        </p:attrNameLst>
                                      </p:cBhvr>
                                      <p:tavLst>
                                        <p:tav tm="0">
                                          <p:val>
                                            <p:strVal val="#ppt_x"/>
                                          </p:val>
                                        </p:tav>
                                        <p:tav tm="100000">
                                          <p:val>
                                            <p:strVal val="#ppt_x"/>
                                          </p:val>
                                        </p:tav>
                                      </p:tavLst>
                                    </p:anim>
                                    <p:anim calcmode="lin" valueType="num">
                                      <p:cBhvr>
                                        <p:cTn id="130" dur="1000" fill="hold"/>
                                        <p:tgtEl>
                                          <p:spTgt spid="26"/>
                                        </p:tgtEl>
                                        <p:attrNameLst>
                                          <p:attrName>ppt_y</p:attrName>
                                        </p:attrNameLst>
                                      </p:cBhvr>
                                      <p:tavLst>
                                        <p:tav tm="0">
                                          <p:val>
                                            <p:strVal val="#ppt_y+.1"/>
                                          </p:val>
                                        </p:tav>
                                        <p:tav tm="100000">
                                          <p:val>
                                            <p:strVal val="#ppt_y"/>
                                          </p:val>
                                        </p:tav>
                                      </p:tavLst>
                                    </p:anim>
                                  </p:childTnLst>
                                </p:cTn>
                              </p:par>
                              <p:par>
                                <p:cTn id="131" presetID="10" presetClass="exit" presetSubtype="0" fill="hold" nodeType="withEffect">
                                  <p:stCondLst>
                                    <p:cond delay="0"/>
                                  </p:stCondLst>
                                  <p:childTnLst>
                                    <p:animEffect transition="out" filter="fade">
                                      <p:cBhvr>
                                        <p:cTn id="132" dur="1000"/>
                                        <p:tgtEl>
                                          <p:spTgt spid="12"/>
                                        </p:tgtEl>
                                      </p:cBhvr>
                                    </p:animEffect>
                                    <p:set>
                                      <p:cBhvr>
                                        <p:cTn id="13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descr="jellyfish1.png">
            <a:hlinkClick r:id="rId2" action="ppaction://hlinksldjump"/>
            <a:extLst>
              <a:ext uri="{FF2B5EF4-FFF2-40B4-BE49-F238E27FC236}">
                <a16:creationId xmlns:a16="http://schemas.microsoft.com/office/drawing/2014/main" id="{676400CF-1D96-4DF3-83DA-F8FDF09625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129">
            <a:hlinkClick r:id="rId2" action="ppaction://hlinksldjump"/>
            <a:extLst>
              <a:ext uri="{FF2B5EF4-FFF2-40B4-BE49-F238E27FC236}">
                <a16:creationId xmlns:a16="http://schemas.microsoft.com/office/drawing/2014/main" id="{169D0000-F041-42C7-AA99-5D8D70D59008}"/>
              </a:ext>
            </a:extLst>
          </p:cNvPr>
          <p:cNvSpPr txBox="1"/>
          <p:nvPr/>
        </p:nvSpPr>
        <p:spPr>
          <a:xfrm>
            <a:off x="1367593" y="-80970"/>
            <a:ext cx="551754"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A</a:t>
            </a:r>
          </a:p>
        </p:txBody>
      </p:sp>
      <p:pic>
        <p:nvPicPr>
          <p:cNvPr id="131" name="Picture 130" descr="jellyfish1.png">
            <a:hlinkClick r:id="rId4" action="ppaction://hlinksldjump"/>
            <a:extLst>
              <a:ext uri="{FF2B5EF4-FFF2-40B4-BE49-F238E27FC236}">
                <a16:creationId xmlns:a16="http://schemas.microsoft.com/office/drawing/2014/main" id="{5D22C19D-150F-4A01-98AE-B86AF3B707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530" y="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Box 131">
            <a:hlinkClick r:id="rId4" action="ppaction://hlinksldjump"/>
            <a:extLst>
              <a:ext uri="{FF2B5EF4-FFF2-40B4-BE49-F238E27FC236}">
                <a16:creationId xmlns:a16="http://schemas.microsoft.com/office/drawing/2014/main" id="{BBC7C50F-7832-4648-91FF-B40018102D09}"/>
              </a:ext>
            </a:extLst>
          </p:cNvPr>
          <p:cNvSpPr txBox="1"/>
          <p:nvPr/>
        </p:nvSpPr>
        <p:spPr>
          <a:xfrm>
            <a:off x="2568816" y="-80970"/>
            <a:ext cx="529312"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B</a:t>
            </a:r>
          </a:p>
        </p:txBody>
      </p:sp>
      <p:pic>
        <p:nvPicPr>
          <p:cNvPr id="133" name="Picture 132" descr="jellyfish1.png">
            <a:hlinkClick r:id="rId5" action="ppaction://hlinksldjump"/>
            <a:extLst>
              <a:ext uri="{FF2B5EF4-FFF2-40B4-BE49-F238E27FC236}">
                <a16:creationId xmlns:a16="http://schemas.microsoft.com/office/drawing/2014/main" id="{8503C265-5CD6-42A3-A1FB-982BD6ACC5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9248" y="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133">
            <a:hlinkClick r:id="rId5" action="ppaction://hlinksldjump"/>
            <a:extLst>
              <a:ext uri="{FF2B5EF4-FFF2-40B4-BE49-F238E27FC236}">
                <a16:creationId xmlns:a16="http://schemas.microsoft.com/office/drawing/2014/main" id="{A17B3424-29F3-4EC1-A929-EC62C059A0AA}"/>
              </a:ext>
            </a:extLst>
          </p:cNvPr>
          <p:cNvSpPr txBox="1"/>
          <p:nvPr/>
        </p:nvSpPr>
        <p:spPr>
          <a:xfrm>
            <a:off x="3702202" y="-80970"/>
            <a:ext cx="522900"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C</a:t>
            </a:r>
          </a:p>
        </p:txBody>
      </p:sp>
      <p:pic>
        <p:nvPicPr>
          <p:cNvPr id="135" name="Picture 134" descr="jellyfish1.png">
            <a:hlinkClick r:id="rId6" action="ppaction://hlinksldjump"/>
            <a:extLst>
              <a:ext uri="{FF2B5EF4-FFF2-40B4-BE49-F238E27FC236}">
                <a16:creationId xmlns:a16="http://schemas.microsoft.com/office/drawing/2014/main" id="{E96000D0-D7E8-43A6-9660-1E4438C9E2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6" y="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TextBox 135">
            <a:hlinkClick r:id="rId6" action="ppaction://hlinksldjump"/>
            <a:extLst>
              <a:ext uri="{FF2B5EF4-FFF2-40B4-BE49-F238E27FC236}">
                <a16:creationId xmlns:a16="http://schemas.microsoft.com/office/drawing/2014/main" id="{88A21915-A942-40C7-93B9-095168703BEE}"/>
              </a:ext>
            </a:extLst>
          </p:cNvPr>
          <p:cNvSpPr txBox="1"/>
          <p:nvPr/>
        </p:nvSpPr>
        <p:spPr>
          <a:xfrm>
            <a:off x="4915406" y="-80970"/>
            <a:ext cx="575799"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D</a:t>
            </a:r>
          </a:p>
        </p:txBody>
      </p:sp>
      <p:pic>
        <p:nvPicPr>
          <p:cNvPr id="137" name="Picture 136" descr="jellyfish1.png">
            <a:hlinkClick r:id="rId7" action="ppaction://hlinksldjump"/>
            <a:extLst>
              <a:ext uri="{FF2B5EF4-FFF2-40B4-BE49-F238E27FC236}">
                <a16:creationId xmlns:a16="http://schemas.microsoft.com/office/drawing/2014/main" id="{29309A17-602C-41E4-83E6-AB706DEF0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5495" y="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Box 137">
            <a:hlinkClick r:id="rId7" action="ppaction://hlinksldjump"/>
            <a:extLst>
              <a:ext uri="{FF2B5EF4-FFF2-40B4-BE49-F238E27FC236}">
                <a16:creationId xmlns:a16="http://schemas.microsoft.com/office/drawing/2014/main" id="{067F583E-7CA8-47FF-AF84-A0E80DCA31D6}"/>
              </a:ext>
            </a:extLst>
          </p:cNvPr>
          <p:cNvSpPr txBox="1"/>
          <p:nvPr/>
        </p:nvSpPr>
        <p:spPr>
          <a:xfrm>
            <a:off x="6088036" y="-76822"/>
            <a:ext cx="494046"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E</a:t>
            </a:r>
          </a:p>
        </p:txBody>
      </p:sp>
      <p:pic>
        <p:nvPicPr>
          <p:cNvPr id="139" name="Picture 138" descr="jellyfish1.png">
            <a:hlinkClick r:id="rId8" action="ppaction://hlinksldjump"/>
            <a:extLst>
              <a:ext uri="{FF2B5EF4-FFF2-40B4-BE49-F238E27FC236}">
                <a16:creationId xmlns:a16="http://schemas.microsoft.com/office/drawing/2014/main" id="{73DCCC18-8F60-406D-95FD-4C9A3D499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023" y="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hlinkClick r:id="rId8" action="ppaction://hlinksldjump"/>
            <a:extLst>
              <a:ext uri="{FF2B5EF4-FFF2-40B4-BE49-F238E27FC236}">
                <a16:creationId xmlns:a16="http://schemas.microsoft.com/office/drawing/2014/main" id="{98ECEF4B-8A3F-4403-9E43-E353FA35CBF5}"/>
              </a:ext>
            </a:extLst>
          </p:cNvPr>
          <p:cNvSpPr txBox="1"/>
          <p:nvPr/>
        </p:nvSpPr>
        <p:spPr>
          <a:xfrm>
            <a:off x="7266755" y="4652"/>
            <a:ext cx="476412"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F</a:t>
            </a:r>
          </a:p>
        </p:txBody>
      </p:sp>
      <p:pic>
        <p:nvPicPr>
          <p:cNvPr id="141" name="Picture 140" descr="jellyfish1.png">
            <a:hlinkClick r:id="rId9" action="ppaction://hlinksldjump"/>
            <a:extLst>
              <a:ext uri="{FF2B5EF4-FFF2-40B4-BE49-F238E27FC236}">
                <a16:creationId xmlns:a16="http://schemas.microsoft.com/office/drawing/2014/main" id="{1A586ED4-BE50-4C7D-97F9-1E88C782E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14300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TextBox 141">
            <a:hlinkClick r:id="rId9" action="ppaction://hlinksldjump"/>
            <a:extLst>
              <a:ext uri="{FF2B5EF4-FFF2-40B4-BE49-F238E27FC236}">
                <a16:creationId xmlns:a16="http://schemas.microsoft.com/office/drawing/2014/main" id="{D6BFA598-A207-4CD9-9D18-B45255D5AD2B}"/>
              </a:ext>
            </a:extLst>
          </p:cNvPr>
          <p:cNvSpPr txBox="1"/>
          <p:nvPr/>
        </p:nvSpPr>
        <p:spPr>
          <a:xfrm>
            <a:off x="1334281" y="1143000"/>
            <a:ext cx="585417"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G</a:t>
            </a:r>
          </a:p>
        </p:txBody>
      </p:sp>
      <p:pic>
        <p:nvPicPr>
          <p:cNvPr id="143" name="Picture 142" descr="jellyfish1.png">
            <a:hlinkClick r:id="rId10" action="ppaction://hlinksldjump"/>
            <a:extLst>
              <a:ext uri="{FF2B5EF4-FFF2-40B4-BE49-F238E27FC236}">
                <a16:creationId xmlns:a16="http://schemas.microsoft.com/office/drawing/2014/main" id="{98477A28-E5DC-4142-9577-D82BDE41BD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0530" y="114300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TextBox 143">
            <a:hlinkClick r:id="rId10" action="ppaction://hlinksldjump"/>
            <a:extLst>
              <a:ext uri="{FF2B5EF4-FFF2-40B4-BE49-F238E27FC236}">
                <a16:creationId xmlns:a16="http://schemas.microsoft.com/office/drawing/2014/main" id="{5493CDE5-B954-491B-BADE-31F7E1074C5F}"/>
              </a:ext>
            </a:extLst>
          </p:cNvPr>
          <p:cNvSpPr txBox="1"/>
          <p:nvPr/>
        </p:nvSpPr>
        <p:spPr>
          <a:xfrm>
            <a:off x="2543168" y="1075626"/>
            <a:ext cx="580608"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H</a:t>
            </a:r>
          </a:p>
        </p:txBody>
      </p:sp>
      <p:pic>
        <p:nvPicPr>
          <p:cNvPr id="145" name="Picture 144" descr="jellyfish1.png">
            <a:hlinkClick r:id="rId11" action="ppaction://hlinksldjump"/>
            <a:extLst>
              <a:ext uri="{FF2B5EF4-FFF2-40B4-BE49-F238E27FC236}">
                <a16:creationId xmlns:a16="http://schemas.microsoft.com/office/drawing/2014/main" id="{57D96DEC-71EA-4818-A589-9A0EA5745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9248" y="114300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TextBox 145">
            <a:hlinkClick r:id="rId11" action="ppaction://hlinksldjump"/>
            <a:extLst>
              <a:ext uri="{FF2B5EF4-FFF2-40B4-BE49-F238E27FC236}">
                <a16:creationId xmlns:a16="http://schemas.microsoft.com/office/drawing/2014/main" id="{542DBBC3-DC0B-4229-A546-91AD505C904C}"/>
              </a:ext>
            </a:extLst>
          </p:cNvPr>
          <p:cNvSpPr txBox="1"/>
          <p:nvPr/>
        </p:nvSpPr>
        <p:spPr>
          <a:xfrm>
            <a:off x="3810754" y="1075626"/>
            <a:ext cx="344966"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I</a:t>
            </a:r>
          </a:p>
        </p:txBody>
      </p:sp>
      <p:pic>
        <p:nvPicPr>
          <p:cNvPr id="147" name="Picture 146" descr="jellyfish1.png">
            <a:hlinkClick r:id="rId12" action="ppaction://hlinksldjump"/>
            <a:extLst>
              <a:ext uri="{FF2B5EF4-FFF2-40B4-BE49-F238E27FC236}">
                <a16:creationId xmlns:a16="http://schemas.microsoft.com/office/drawing/2014/main" id="{4D4E7707-EB1C-449F-8DEC-C08DA7D50C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6" y="114300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TextBox 147">
            <a:hlinkClick r:id="rId12" action="ppaction://hlinksldjump"/>
            <a:extLst>
              <a:ext uri="{FF2B5EF4-FFF2-40B4-BE49-F238E27FC236}">
                <a16:creationId xmlns:a16="http://schemas.microsoft.com/office/drawing/2014/main" id="{6B78D8B1-1071-4296-928E-C70E340BAFEC}"/>
              </a:ext>
            </a:extLst>
          </p:cNvPr>
          <p:cNvSpPr txBox="1"/>
          <p:nvPr/>
        </p:nvSpPr>
        <p:spPr>
          <a:xfrm>
            <a:off x="4967443" y="1029468"/>
            <a:ext cx="386644"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J</a:t>
            </a:r>
          </a:p>
        </p:txBody>
      </p:sp>
      <p:pic>
        <p:nvPicPr>
          <p:cNvPr id="149" name="Picture 148" descr="jellyfish1.png">
            <a:hlinkClick r:id="rId13" action="ppaction://hlinksldjump"/>
            <a:extLst>
              <a:ext uri="{FF2B5EF4-FFF2-40B4-BE49-F238E27FC236}">
                <a16:creationId xmlns:a16="http://schemas.microsoft.com/office/drawing/2014/main" id="{9BE87841-142F-4D69-82B9-F1D320786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5495" y="1143000"/>
            <a:ext cx="96797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TextBox 149">
            <a:hlinkClick r:id="rId13" action="ppaction://hlinksldjump"/>
            <a:extLst>
              <a:ext uri="{FF2B5EF4-FFF2-40B4-BE49-F238E27FC236}">
                <a16:creationId xmlns:a16="http://schemas.microsoft.com/office/drawing/2014/main" id="{B8F8A35E-39CB-4DB0-A973-F579758C997D}"/>
              </a:ext>
            </a:extLst>
          </p:cNvPr>
          <p:cNvSpPr txBox="1"/>
          <p:nvPr/>
        </p:nvSpPr>
        <p:spPr>
          <a:xfrm>
            <a:off x="6088036" y="1118084"/>
            <a:ext cx="514885"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K</a:t>
            </a:r>
          </a:p>
        </p:txBody>
      </p:sp>
      <p:pic>
        <p:nvPicPr>
          <p:cNvPr id="151" name="Picture 150" descr="jellyfish1.png">
            <a:hlinkClick r:id="rId14" action="ppaction://hlinksldjump"/>
            <a:extLst>
              <a:ext uri="{FF2B5EF4-FFF2-40B4-BE49-F238E27FC236}">
                <a16:creationId xmlns:a16="http://schemas.microsoft.com/office/drawing/2014/main" id="{1BFC83AC-FECA-42B4-83D3-F74BDDAF56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023" y="1143000"/>
            <a:ext cx="96797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TextBox 151">
            <a:hlinkClick r:id="rId14" action="ppaction://hlinksldjump"/>
            <a:extLst>
              <a:ext uri="{FF2B5EF4-FFF2-40B4-BE49-F238E27FC236}">
                <a16:creationId xmlns:a16="http://schemas.microsoft.com/office/drawing/2014/main" id="{58CF3482-964C-4BBB-9C47-6C0ADBBCB5D2}"/>
              </a:ext>
            </a:extLst>
          </p:cNvPr>
          <p:cNvSpPr txBox="1"/>
          <p:nvPr/>
        </p:nvSpPr>
        <p:spPr>
          <a:xfrm>
            <a:off x="7279579" y="1075626"/>
            <a:ext cx="450764"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w="9525">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L</a:t>
            </a:r>
          </a:p>
        </p:txBody>
      </p:sp>
      <p:pic>
        <p:nvPicPr>
          <p:cNvPr id="177" name="Picture 176" descr="bubbles.png">
            <a:extLst>
              <a:ext uri="{FF2B5EF4-FFF2-40B4-BE49-F238E27FC236}">
                <a16:creationId xmlns:a16="http://schemas.microsoft.com/office/drawing/2014/main" id="{A2C1207E-F6E7-4B69-A3DB-607160591D5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43700" y="5143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177" descr="bubbles.png">
            <a:extLst>
              <a:ext uri="{FF2B5EF4-FFF2-40B4-BE49-F238E27FC236}">
                <a16:creationId xmlns:a16="http://schemas.microsoft.com/office/drawing/2014/main" id="{937E2CF7-AE6B-42CD-83A9-0C733E74CBA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178" descr="bubbles.png">
            <a:extLst>
              <a:ext uri="{FF2B5EF4-FFF2-40B4-BE49-F238E27FC236}">
                <a16:creationId xmlns:a16="http://schemas.microsoft.com/office/drawing/2014/main" id="{694D85B3-41AF-43F3-903E-A97CA81BF4B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72300" y="514350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179" descr="bubbles.png">
            <a:extLst>
              <a:ext uri="{FF2B5EF4-FFF2-40B4-BE49-F238E27FC236}">
                <a16:creationId xmlns:a16="http://schemas.microsoft.com/office/drawing/2014/main" id="{A9572F7F-314B-4FC7-92E7-6B2CE87C5ED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431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180" descr="bubbles.png">
            <a:extLst>
              <a:ext uri="{FF2B5EF4-FFF2-40B4-BE49-F238E27FC236}">
                <a16:creationId xmlns:a16="http://schemas.microsoft.com/office/drawing/2014/main" id="{6E83FC5B-2D67-42F3-82E4-F5A0E96A0EE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57400" y="53721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181" descr="bubbles.png">
            <a:extLst>
              <a:ext uri="{FF2B5EF4-FFF2-40B4-BE49-F238E27FC236}">
                <a16:creationId xmlns:a16="http://schemas.microsoft.com/office/drawing/2014/main" id="{0747C4F6-48BD-4E5B-AA22-3AF6348048F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14550" y="5143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182" descr="bubbles.png">
            <a:extLst>
              <a:ext uri="{FF2B5EF4-FFF2-40B4-BE49-F238E27FC236}">
                <a16:creationId xmlns:a16="http://schemas.microsoft.com/office/drawing/2014/main" id="{1980C64C-842A-4530-94C8-FC87A702CBC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28850" y="53149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183" descr="bubbles.png">
            <a:extLst>
              <a:ext uri="{FF2B5EF4-FFF2-40B4-BE49-F238E27FC236}">
                <a16:creationId xmlns:a16="http://schemas.microsoft.com/office/drawing/2014/main" id="{065106F7-2F85-4AD9-9078-197CBE21D9A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531495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184" descr="bubbles.png">
            <a:extLst>
              <a:ext uri="{FF2B5EF4-FFF2-40B4-BE49-F238E27FC236}">
                <a16:creationId xmlns:a16="http://schemas.microsoft.com/office/drawing/2014/main" id="{C83FCCA0-885F-4AC6-9533-F0DAEC9D612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00250" y="525780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187" descr="bubbles.png">
            <a:extLst>
              <a:ext uri="{FF2B5EF4-FFF2-40B4-BE49-F238E27FC236}">
                <a16:creationId xmlns:a16="http://schemas.microsoft.com/office/drawing/2014/main" id="{1B8FCD90-988D-4EA5-AA4F-4B65E4A0F37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9723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2" descr="Share">
            <a:hlinkClick r:id="" action="ppaction://noaction"/>
            <a:extLst>
              <a:ext uri="{FF2B5EF4-FFF2-40B4-BE49-F238E27FC236}">
                <a16:creationId xmlns:a16="http://schemas.microsoft.com/office/drawing/2014/main" id="{DB073323-AC1A-146D-33E3-7AC9A6816E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2618" y="4008004"/>
            <a:ext cx="914400" cy="914400"/>
          </a:xfrm>
          <a:prstGeom prst="rect">
            <a:avLst/>
          </a:prstGeom>
        </p:spPr>
      </p:pic>
    </p:spTree>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1.11022E-16 -2.22222E-6 C 0.00035 -0.00139 0.00035 -0.00301 0.00104 -0.00416 C 0.00191 -0.00555 0.00365 -0.00532 0.00417 -0.00694 C 0.00608 -0.0125 0.00556 -0.01898 0.00625 -0.025 C 0.00556 -0.04907 0.00573 -0.07291 1.11022E-16 -0.09583 C -0.00243 -0.11875 -0.00486 -0.1449 0.00833 -0.1625 C 0.01094 -0.17152 0.01667 -0.17615 0.01979 -0.18472 C 0.02153 -0.18935 0.0217 -0.19514 0.02292 -0.2 C 0.02396 -0.21759 0.02483 -0.22176 0.02292 -0.24027 C 0.02205 -0.2493 0.01701 -0.25694 0.01458 -0.26527 C 0.01146 -0.27569 0.01094 -0.2868 0.00833 -0.29722 C 0.00903 -0.32916 0.00851 -0.35717 0.02083 -0.38472 C 0.02257 -0.39398 0.02431 -0.40324 0.02604 -0.4125 C 0.025 -0.41805 0.025 -0.4243 0.02292 -0.42916 C 0.02205 -0.43125 0.01944 -0.43078 0.01771 -0.43194 C 0.01597 -0.4331 0.01424 -0.43472 0.0125 -0.43611 C 0.00052 -0.44606 -0.01076 -0.45602 -0.02083 -0.46944 C -0.02865 -0.50046 -0.01562 -0.51273 -0.00312 -0.53472 C 0.00087 -0.54166 0.0033 -0.54977 0.00729 -0.55694 C 0.00851 -0.56157 0.0092 -0.5662 0.01042 -0.57083 C 0.00868 -0.59537 0.00694 -0.60416 -0.00833 -0.61944 C -0.01424 -0.63518 -0.00816 -0.64444 -0.00104 -0.65555 C 0.00677 -0.66759 0.01267 -0.67963 0.01875 -0.69305 C 0.01997 -0.6993 0.02135 -0.70416 0.01875 -0.71111 C 0.01806 -0.71273 0.01597 -0.71203 0.01458 -0.7125 C 0.0125 -0.71342 0.01042 -0.71435 0.00833 -0.71527 C 0.00156 -0.71875 -0.00469 -0.72291 -0.01146 -0.72639 C -0.01389 -0.73148 -0.01632 -0.73102 -0.01875 -0.73611 C -0.0184 -0.7412 -0.01875 -0.74652 -0.01771 -0.75139 C -0.01719 -0.7537 -0.01562 -0.75509 -0.01458 -0.75694 C -0.01389 -0.75833 -0.0125 -0.76111 -0.0125 -0.76111 " pathEditMode="relative" ptsTypes="ffffffffffffffffffffffffffffffA">
                                      <p:cBhvr>
                                        <p:cTn id="6" dur="1500" fill="hold"/>
                                        <p:tgtEl>
                                          <p:spTgt spid="17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6.66667E-6 -1.11111E-6 C 0.00156 -0.03819 0.00503 -0.07129 0.00937 -0.10833 C 0.00972 -0.1162 0.01006 -0.12407 0.01041 -0.13194 C 0.0111 -0.14537 0.01249 -0.17222 0.01249 -0.17222 C 0.01215 -0.19722 0.01614 -0.22384 0.00937 -0.24722 C 0.00399 -0.2655 -0.0014 -0.27338 -0.00938 -0.2875 C -0.02344 -0.3125 -0.03629 -0.33819 -0.04376 -0.36805 C -0.04306 -0.38194 -0.04289 -0.39583 -0.04167 -0.40972 C -0.03976 -0.42939 -0.02969 -0.44467 -0.02292 -0.46111 C -0.02032 -0.46736 -0.01945 -0.47453 -0.01667 -0.48055 C -0.01563 -0.48287 -0.01459 -0.48518 -0.01355 -0.4875 C -0.01251 -0.49328 -0.01129 -0.49745 -0.00938 -0.50277 C -0.00765 -0.51435 -0.00626 -0.52592 -0.00521 -0.5375 C -0.00574 -0.57129 -0.00539 -0.6 -0.00938 -0.63194 C -0.00869 -0.68009 -0.00921 -0.68588 -0.00416 -0.71944 C -0.00452 -0.72592 -0.00452 -0.7324 -0.00521 -0.73888 C -0.00591 -0.74421 -0.00869 -0.74838 -0.01042 -0.75277 C -0.01858 -0.77476 -0.03091 -0.79675 -0.03542 -0.82083 C -0.03438 -0.84305 -0.03438 -0.83472 -0.03438 -0.84583 " pathEditMode="relative" ptsTypes="ffffffffffffffffffA">
                                      <p:cBhvr>
                                        <p:cTn id="8" dur="3000" fill="hold"/>
                                        <p:tgtEl>
                                          <p:spTgt spid="17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10" dur="5000" fill="hold"/>
                                        <p:tgtEl>
                                          <p:spTgt spid="179"/>
                                        </p:tgtEl>
                                        <p:attrNameLst>
                                          <p:attrName>ppt_x</p:attrName>
                                          <p:attrName>ppt_y</p:attrName>
                                        </p:attrNameLst>
                                      </p:cBhvr>
                                      <p:rCtr x="-600" y="-52100"/>
                                    </p:animMotion>
                                  </p:childTnLst>
                                </p:cTn>
                              </p:par>
                              <p:par>
                                <p:cTn id="11" presetID="0" presetClass="path" presetSubtype="0" repeatCount="indefinite" accel="50000" decel="50000" fill="hold" nodeType="withEffect">
                                  <p:stCondLst>
                                    <p:cond delay="0"/>
                                  </p:stCondLst>
                                  <p:childTnLst>
                                    <p:animMotion origin="layout" path="M 1.11022E-16 -2.22222E-6 C 0.00035 -0.00139 0.00035 -0.00301 0.00104 -0.00416 C 0.00191 -0.00555 0.00365 -0.00532 0.00417 -0.00694 C 0.00608 -0.0125 0.00556 -0.01898 0.00625 -0.025 C 0.00556 -0.04907 0.00573 -0.07291 1.11022E-16 -0.09583 C -0.00243 -0.11875 -0.00486 -0.1449 0.00833 -0.1625 C 0.01094 -0.17152 0.01667 -0.17615 0.01979 -0.18472 C 0.02153 -0.18935 0.0217 -0.19514 0.02292 -0.2 C 0.02396 -0.21759 0.02483 -0.22176 0.02292 -0.24027 C 0.02205 -0.2493 0.01701 -0.25694 0.01458 -0.26527 C 0.01146 -0.27569 0.01094 -0.2868 0.00833 -0.29722 C 0.00903 -0.32916 0.00851 -0.35717 0.02083 -0.38472 C 0.02257 -0.39398 0.02431 -0.40324 0.02604 -0.4125 C 0.025 -0.41805 0.025 -0.4243 0.02292 -0.42916 C 0.02205 -0.43125 0.01944 -0.43078 0.01771 -0.43194 C 0.01597 -0.4331 0.01424 -0.43472 0.0125 -0.43611 C 0.00052 -0.44606 -0.01076 -0.45602 -0.02083 -0.46944 C -0.02865 -0.50046 -0.01562 -0.51273 -0.00312 -0.53472 C 0.00087 -0.54166 0.0033 -0.54977 0.00729 -0.55694 C 0.00851 -0.56157 0.0092 -0.5662 0.01042 -0.57083 C 0.00868 -0.59537 0.00694 -0.60416 -0.00833 -0.61944 C -0.01424 -0.63518 -0.00816 -0.64444 -0.00104 -0.65555 C 0.00677 -0.66759 0.01267 -0.67963 0.01875 -0.69305 C 0.01997 -0.6993 0.02135 -0.70416 0.01875 -0.71111 C 0.01806 -0.71273 0.01597 -0.71203 0.01458 -0.7125 C 0.0125 -0.71342 0.01042 -0.71435 0.00833 -0.71527 C 0.00156 -0.71875 -0.00469 -0.72291 -0.01146 -0.72639 C -0.01389 -0.73148 -0.01632 -0.73102 -0.01875 -0.73611 C -0.0184 -0.7412 -0.01875 -0.74652 -0.01771 -0.75139 C -0.01719 -0.7537 -0.01562 -0.75509 -0.01458 -0.75694 C -0.01389 -0.75833 -0.0125 -0.76111 -0.0125 -0.76111 " pathEditMode="relative" ptsTypes="ffffffffffffffffffffffffffffffA">
                                      <p:cBhvr>
                                        <p:cTn id="12" dur="3000" fill="hold"/>
                                        <p:tgtEl>
                                          <p:spTgt spid="180"/>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0.03959 0.00231 C -0.03802 -0.03584 -0.03455 -0.06891 -0.03021 -0.10613 C -0.02986 -0.11422 -0.02952 -0.12185 -0.02917 -0.12995 C -0.02848 -0.14313 -0.02709 -0.17018 -0.02709 -0.16972 C -0.02743 -0.19515 -0.02344 -0.22174 -0.03021 -0.24509 C -0.03559 -0.26313 -0.04098 -0.27122 -0.04896 -0.28532 C -0.06302 -0.31029 -0.07587 -0.33596 -0.08334 -0.36579 C -0.08264 -0.37966 -0.08247 -0.39353 -0.08125 -0.4074 C -0.07934 -0.42706 -0.06927 -0.44232 -0.0625 -0.45873 C -0.0599 -0.46498 -0.05903 -0.47214 -0.05625 -0.47816 C -0.05521 -0.48047 -0.05417 -0.48278 -0.05313 -0.48509 C -0.05209 -0.49087 -0.05087 -0.49503 -0.04896 -0.50035 C -0.04723 -0.51214 -0.04584 -0.5237 -0.04479 -0.53526 C -0.04532 -0.56902 -0.04497 -0.59769 -0.04896 -0.6296 C -0.04827 -0.67769 -0.04879 -0.68347 -0.04375 -0.71723 C -0.0441 -0.7237 -0.0441 -0.73018 -0.04479 -0.73665 C -0.04549 -0.74197 -0.04827 -0.74613 -0.05 -0.75052 C -0.05816 -0.77249 -0.07049 -0.79446 -0.075 -0.8185 C -0.07396 -0.8407 -0.07396 -0.83237 -0.07396 -0.84347 " pathEditMode="relative" rAng="0" ptsTypes="ffffffffffffffffffA">
                                      <p:cBhvr>
                                        <p:cTn id="14" dur="3000" fill="hold"/>
                                        <p:tgtEl>
                                          <p:spTgt spid="181"/>
                                        </p:tgtEl>
                                        <p:attrNameLst>
                                          <p:attrName>ppt_x</p:attrName>
                                          <p:attrName>ppt_y</p:attrName>
                                        </p:attrNameLst>
                                      </p:cBhvr>
                                      <p:rCtr x="-1400" y="-42300"/>
                                    </p:animMotion>
                                  </p:childTnLst>
                                </p:cTn>
                              </p:par>
                              <p:par>
                                <p:cTn id="15"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16" dur="2000" fill="hold"/>
                                        <p:tgtEl>
                                          <p:spTgt spid="182"/>
                                        </p:tgtEl>
                                        <p:attrNameLst>
                                          <p:attrName>ppt_x</p:attrName>
                                          <p:attrName>ppt_y</p:attrName>
                                        </p:attrNameLst>
                                      </p:cBhvr>
                                      <p:rCtr x="-600" y="-52100"/>
                                    </p:animMotion>
                                  </p:childTnLst>
                                </p:cTn>
                              </p:par>
                              <p:par>
                                <p:cTn id="17" presetID="0" presetClass="path" presetSubtype="0" repeatCount="indefinite" accel="50000" decel="50000" fill="hold" nodeType="withEffect">
                                  <p:stCondLst>
                                    <p:cond delay="0"/>
                                  </p:stCondLst>
                                  <p:childTnLst>
                                    <p:animMotion origin="layout" path="M -0.03959 0.00231 C -0.03802 -0.03584 -0.03455 -0.06891 -0.03021 -0.10613 C -0.02986 -0.11422 -0.02952 -0.12185 -0.02917 -0.12995 C -0.02848 -0.14313 -0.02709 -0.17018 -0.02709 -0.16972 C -0.02743 -0.19515 -0.02344 -0.22174 -0.03021 -0.24509 C -0.03559 -0.26313 -0.04098 -0.27122 -0.04896 -0.28532 C -0.06302 -0.31029 -0.07587 -0.33596 -0.08334 -0.36579 C -0.08264 -0.37966 -0.08247 -0.39353 -0.08125 -0.4074 C -0.07934 -0.42706 -0.06927 -0.44232 -0.0625 -0.45873 C -0.0599 -0.46498 -0.05903 -0.47214 -0.05625 -0.47816 C -0.05521 -0.48047 -0.05417 -0.48278 -0.05313 -0.48509 C -0.05209 -0.49087 -0.05087 -0.49503 -0.04896 -0.50035 C -0.04723 -0.51214 -0.04584 -0.5237 -0.04479 -0.53526 C -0.04532 -0.56902 -0.04497 -0.59769 -0.04896 -0.6296 C -0.04827 -0.67769 -0.04879 -0.68347 -0.04375 -0.71723 C -0.0441 -0.7237 -0.0441 -0.73018 -0.04479 -0.73665 C -0.04549 -0.74197 -0.04827 -0.74613 -0.05 -0.75052 C -0.05816 -0.77249 -0.07049 -0.79446 -0.075 -0.8185 C -0.07396 -0.8407 -0.07396 -0.83237 -0.07396 -0.84347 " pathEditMode="relative" rAng="0" ptsTypes="ffffffffffffffffffA">
                                      <p:cBhvr>
                                        <p:cTn id="18" dur="5000" fill="hold"/>
                                        <p:tgtEl>
                                          <p:spTgt spid="183"/>
                                        </p:tgtEl>
                                        <p:attrNameLst>
                                          <p:attrName>ppt_x</p:attrName>
                                          <p:attrName>ppt_y</p:attrName>
                                        </p:attrNameLst>
                                      </p:cBhvr>
                                      <p:rCtr x="-1400" y="-42300"/>
                                    </p:animMotion>
                                  </p:childTnLst>
                                </p:cTn>
                              </p:par>
                              <p:par>
                                <p:cTn id="19"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20" dur="6500" fill="hold"/>
                                        <p:tgtEl>
                                          <p:spTgt spid="184"/>
                                        </p:tgtEl>
                                        <p:attrNameLst>
                                          <p:attrName>ppt_x</p:attrName>
                                          <p:attrName>ppt_y</p:attrName>
                                        </p:attrNameLst>
                                      </p:cBhvr>
                                      <p:rCtr x="-600" y="-52100"/>
                                    </p:animMotion>
                                  </p:childTnLst>
                                </p:cTn>
                              </p:par>
                              <p:par>
                                <p:cTn id="21"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22" dur="6500" fill="hold"/>
                                        <p:tgtEl>
                                          <p:spTgt spid="185"/>
                                        </p:tgtEl>
                                        <p:attrNameLst>
                                          <p:attrName>ppt_x</p:attrName>
                                          <p:attrName>ppt_y</p:attrName>
                                        </p:attrNameLst>
                                      </p:cBhvr>
                                      <p:rCtr x="-600" y="-52100"/>
                                    </p:animMotion>
                                  </p:childTnLst>
                                </p:cTn>
                              </p:par>
                              <p:par>
                                <p:cTn id="23" presetID="0" presetClass="path" presetSubtype="0" repeatCount="indefinite" accel="50000" decel="50000" fill="hold" nodeType="withEffect">
                                  <p:stCondLst>
                                    <p:cond delay="0"/>
                                  </p:stCondLst>
                                  <p:childTnLst>
                                    <p:animMotion origin="layout" path="M 4.16667E-6 2.77521E-7 C -0.00174 -0.00995 -0.00226 -0.0155 -0.00625 -0.02359 C -0.00851 -0.03284 -0.0066 -0.0266 -0.01267 -0.03886 C -0.01354 -0.04047 -0.0151 -0.04394 -0.0151 -0.04394 C -0.01701 -0.05481 -0.01719 -0.06545 -0.02014 -0.07609 C -0.02118 -0.08627 -0.02274 -0.09621 -0.02396 -0.10639 C -0.02344 -0.13044 -0.02604 -0.15565 -0.02153 -0.17877 C -0.02083 -0.18247 -0.01667 -0.1864 -0.0151 -0.18918 C -0.00833 -0.20051 -0.00052 -0.21069 0.01024 -0.21601 C 0.01389 -0.22109 0.01788 -0.22456 0.02153 -0.22942 C 0.02257 -0.23289 0.02517 -0.2359 0.02535 -0.2396 C 0.02569 -0.25255 0.02483 -0.26527 0.02413 -0.27845 C 0.02378 -0.284 0.02135 -0.28492 0.0191 -0.29001 C 0.01719 -0.29441 0.01562 -0.29903 0.01389 -0.30366 C 0.01042 -0.31268 0.00035 -0.3173 -0.00382 -0.32563 C -0.00799 -0.33395 -0.01285 -0.34043 -0.01892 -0.34575 C -0.02431 -0.35639 -0.03229 -0.36263 -0.03924 -0.37119 C -0.04271 -0.37535 -0.04601 -0.37998 -0.04931 -0.3846 C -0.05139 -0.38784 -0.05695 -0.39154 -0.05695 -0.39154 C -0.05781 -0.39293 -0.05816 -0.39524 -0.05938 -0.3964 C -0.06163 -0.39917 -0.06701 -0.4031 -0.06701 -0.4031 C -0.07309 -0.41536 -0.07066 -0.40958 -0.07465 -0.41998 C -0.07431 -0.43109 -0.07517 -0.45745 -0.06962 -0.47063 C -0.06823 -0.4741 -0.06563 -0.47688 -0.06458 -0.48058 C -0.06372 -0.48405 -0.06337 -0.48775 -0.06198 -0.49075 C -0.05695 -0.50208 -0.05486 -0.5037 -0.04809 -0.51272 C -0.04201 -0.52082 -0.03733 -0.53261 -0.0316 -0.5414 C -0.02674 -0.54903 -0.02361 -0.55851 -0.01892 -0.56661 C -0.01563 -0.58072 -0.01806 -0.57378 -0.01129 -0.58719 L -0.01129 -0.58719 C -0.00764 -0.59968 -0.00608 -0.61309 -0.00243 -0.62558 C -0.00087 -0.63668 0.00139 -0.65958 0.00139 -0.65958 C 0.00087 -0.68201 0.00451 -0.70629 -0.00243 -0.72688 C -0.00625 -0.73798 -0.00729 -0.73543 -0.01267 -0.74376 C -0.01545 -0.74815 -0.01649 -0.75393 -0.01892 -0.75879 C -0.02049 -0.7655 -0.02396 -0.76735 -0.02656 -0.77405 C -0.02743 -0.78261 -0.0283 -0.78978 -0.03038 -0.79764 C -0.02969 -0.81314 -0.03125 -0.83904 -0.02153 -0.85153 C -0.01979 -0.86009 -0.01493 -0.86541 -0.01267 -0.8735 C -0.00781 -0.89108 4.16667E-6 -0.9105 4.16667E-6 -0.92924 " pathEditMode="relative" ptsTypes="ffffffffffffffffffffffffffffFffffffffffA">
                                      <p:cBhvr>
                                        <p:cTn id="24" dur="2000" fill="hold"/>
                                        <p:tgtEl>
                                          <p:spTgt spid="18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0" presetClass="exit" presetSubtype="0" fill="hold" nodeType="clickEffect">
                                  <p:stCondLst>
                                    <p:cond delay="0"/>
                                  </p:stCondLst>
                                  <p:childTnLst>
                                    <p:animEffect transition="out" filter="fade">
                                      <p:cBhvr>
                                        <p:cTn id="29" dur="800" accel="100000">
                                          <p:stCondLst>
                                            <p:cond delay="200"/>
                                          </p:stCondLst>
                                        </p:cTn>
                                        <p:tgtEl>
                                          <p:spTgt spid="102"/>
                                        </p:tgtEl>
                                      </p:cBhvr>
                                    </p:animEffect>
                                    <p:anim calcmode="lin" valueType="num">
                                      <p:cBhvr>
                                        <p:cTn id="30" dur="800" accel="100000">
                                          <p:stCondLst>
                                            <p:cond delay="200"/>
                                          </p:stCondLst>
                                        </p:cTn>
                                        <p:tgtEl>
                                          <p:spTgt spid="102"/>
                                        </p:tgtEl>
                                        <p:attrNameLst>
                                          <p:attrName>style.rotation</p:attrName>
                                        </p:attrNameLst>
                                      </p:cBhvr>
                                      <p:tavLst>
                                        <p:tav tm="0">
                                          <p:val>
                                            <p:fltVal val="0"/>
                                          </p:val>
                                        </p:tav>
                                        <p:tav tm="100000">
                                          <p:val>
                                            <p:fltVal val="-90"/>
                                          </p:val>
                                        </p:tav>
                                      </p:tavLst>
                                    </p:anim>
                                    <p:anim calcmode="lin" valueType="num">
                                      <p:cBhvr>
                                        <p:cTn id="31" dur="200" decel="100000"/>
                                        <p:tgtEl>
                                          <p:spTgt spid="102"/>
                                        </p:tgtEl>
                                        <p:attrNameLst>
                                          <p:attrName>ppt_x</p:attrName>
                                        </p:attrNameLst>
                                      </p:cBhvr>
                                      <p:tavLst>
                                        <p:tav tm="0">
                                          <p:val>
                                            <p:strVal val="ppt_x"/>
                                          </p:val>
                                        </p:tav>
                                        <p:tav tm="100000">
                                          <p:val>
                                            <p:strVal val="ppt_x-0.05"/>
                                          </p:val>
                                        </p:tav>
                                      </p:tavLst>
                                    </p:anim>
                                    <p:anim calcmode="lin" valueType="num">
                                      <p:cBhvr>
                                        <p:cTn id="32" dur="200" decel="100000"/>
                                        <p:tgtEl>
                                          <p:spTgt spid="102"/>
                                        </p:tgtEl>
                                        <p:attrNameLst>
                                          <p:attrName>ppt_y</p:attrName>
                                        </p:attrNameLst>
                                      </p:cBhvr>
                                      <p:tavLst>
                                        <p:tav tm="0">
                                          <p:val>
                                            <p:strVal val="ppt_y"/>
                                          </p:val>
                                        </p:tav>
                                        <p:tav tm="100000">
                                          <p:val>
                                            <p:strVal val="ppt_y+0.1"/>
                                          </p:val>
                                        </p:tav>
                                      </p:tavLst>
                                    </p:anim>
                                    <p:anim calcmode="lin" valueType="num">
                                      <p:cBhvr>
                                        <p:cTn id="33" dur="800" accel="100000">
                                          <p:stCondLst>
                                            <p:cond delay="200"/>
                                          </p:stCondLst>
                                        </p:cTn>
                                        <p:tgtEl>
                                          <p:spTgt spid="102"/>
                                        </p:tgtEl>
                                        <p:attrNameLst>
                                          <p:attrName>ppt_x</p:attrName>
                                        </p:attrNameLst>
                                      </p:cBhvr>
                                      <p:tavLst>
                                        <p:tav tm="0">
                                          <p:val>
                                            <p:strVal val="ppt_x"/>
                                          </p:val>
                                        </p:tav>
                                        <p:tav tm="100000">
                                          <p:val>
                                            <p:strVal val="ppt_x+0.4+0.05"/>
                                          </p:val>
                                        </p:tav>
                                      </p:tavLst>
                                    </p:anim>
                                    <p:anim calcmode="lin" valueType="num">
                                      <p:cBhvr>
                                        <p:cTn id="34" dur="800" accel="100000">
                                          <p:stCondLst>
                                            <p:cond delay="200"/>
                                          </p:stCondLst>
                                        </p:cTn>
                                        <p:tgtEl>
                                          <p:spTgt spid="102"/>
                                        </p:tgtEl>
                                        <p:attrNameLst>
                                          <p:attrName>ppt_y</p:attrName>
                                        </p:attrNameLst>
                                      </p:cBhvr>
                                      <p:tavLst>
                                        <p:tav tm="0">
                                          <p:val>
                                            <p:strVal val="ppt_y"/>
                                          </p:val>
                                        </p:tav>
                                        <p:tav tm="100000">
                                          <p:val>
                                            <p:strVal val="ppt_y-0.4-0.1"/>
                                          </p:val>
                                        </p:tav>
                                      </p:tavLst>
                                    </p:anim>
                                    <p:set>
                                      <p:cBhvr>
                                        <p:cTn id="35" dur="1" fill="hold">
                                          <p:stCondLst>
                                            <p:cond delay="999"/>
                                          </p:stCondLst>
                                        </p:cTn>
                                        <p:tgtEl>
                                          <p:spTgt spid="102"/>
                                        </p:tgtEl>
                                        <p:attrNameLst>
                                          <p:attrName>style.visibility</p:attrName>
                                        </p:attrNameLst>
                                      </p:cBhvr>
                                      <p:to>
                                        <p:strVal val="hidden"/>
                                      </p:to>
                                    </p:set>
                                  </p:childTnLst>
                                </p:cTn>
                              </p:par>
                              <p:par>
                                <p:cTn id="36" presetID="30" presetClass="exit" presetSubtype="0" fill="hold" nodeType="withEffect">
                                  <p:stCondLst>
                                    <p:cond delay="0"/>
                                  </p:stCondLst>
                                  <p:childTnLst>
                                    <p:animEffect transition="out" filter="fade">
                                      <p:cBhvr>
                                        <p:cTn id="37" dur="800" accel="100000">
                                          <p:stCondLst>
                                            <p:cond delay="200"/>
                                          </p:stCondLst>
                                        </p:cTn>
                                        <p:tgtEl>
                                          <p:spTgt spid="130"/>
                                        </p:tgtEl>
                                      </p:cBhvr>
                                    </p:animEffect>
                                    <p:anim calcmode="lin" valueType="num">
                                      <p:cBhvr>
                                        <p:cTn id="38" dur="800" accel="100000">
                                          <p:stCondLst>
                                            <p:cond delay="200"/>
                                          </p:stCondLst>
                                        </p:cTn>
                                        <p:tgtEl>
                                          <p:spTgt spid="130"/>
                                        </p:tgtEl>
                                        <p:attrNameLst>
                                          <p:attrName>style.rotation</p:attrName>
                                        </p:attrNameLst>
                                      </p:cBhvr>
                                      <p:tavLst>
                                        <p:tav tm="0">
                                          <p:val>
                                            <p:fltVal val="0"/>
                                          </p:val>
                                        </p:tav>
                                        <p:tav tm="100000">
                                          <p:val>
                                            <p:fltVal val="-90"/>
                                          </p:val>
                                        </p:tav>
                                      </p:tavLst>
                                    </p:anim>
                                    <p:anim calcmode="lin" valueType="num">
                                      <p:cBhvr>
                                        <p:cTn id="39" dur="200" decel="100000"/>
                                        <p:tgtEl>
                                          <p:spTgt spid="130"/>
                                        </p:tgtEl>
                                        <p:attrNameLst>
                                          <p:attrName>ppt_x</p:attrName>
                                        </p:attrNameLst>
                                      </p:cBhvr>
                                      <p:tavLst>
                                        <p:tav tm="0">
                                          <p:val>
                                            <p:strVal val="ppt_x"/>
                                          </p:val>
                                        </p:tav>
                                        <p:tav tm="100000">
                                          <p:val>
                                            <p:strVal val="ppt_x-0.05"/>
                                          </p:val>
                                        </p:tav>
                                      </p:tavLst>
                                    </p:anim>
                                    <p:anim calcmode="lin" valueType="num">
                                      <p:cBhvr>
                                        <p:cTn id="40" dur="200" decel="100000"/>
                                        <p:tgtEl>
                                          <p:spTgt spid="130"/>
                                        </p:tgtEl>
                                        <p:attrNameLst>
                                          <p:attrName>ppt_y</p:attrName>
                                        </p:attrNameLst>
                                      </p:cBhvr>
                                      <p:tavLst>
                                        <p:tav tm="0">
                                          <p:val>
                                            <p:strVal val="ppt_y"/>
                                          </p:val>
                                        </p:tav>
                                        <p:tav tm="100000">
                                          <p:val>
                                            <p:strVal val="ppt_y+0.1"/>
                                          </p:val>
                                        </p:tav>
                                      </p:tavLst>
                                    </p:anim>
                                    <p:anim calcmode="lin" valueType="num">
                                      <p:cBhvr>
                                        <p:cTn id="41" dur="800" accel="100000">
                                          <p:stCondLst>
                                            <p:cond delay="200"/>
                                          </p:stCondLst>
                                        </p:cTn>
                                        <p:tgtEl>
                                          <p:spTgt spid="130"/>
                                        </p:tgtEl>
                                        <p:attrNameLst>
                                          <p:attrName>ppt_x</p:attrName>
                                        </p:attrNameLst>
                                      </p:cBhvr>
                                      <p:tavLst>
                                        <p:tav tm="0">
                                          <p:val>
                                            <p:strVal val="ppt_x"/>
                                          </p:val>
                                        </p:tav>
                                        <p:tav tm="100000">
                                          <p:val>
                                            <p:strVal val="ppt_x+0.4+0.05"/>
                                          </p:val>
                                        </p:tav>
                                      </p:tavLst>
                                    </p:anim>
                                    <p:anim calcmode="lin" valueType="num">
                                      <p:cBhvr>
                                        <p:cTn id="42" dur="800" accel="100000">
                                          <p:stCondLst>
                                            <p:cond delay="200"/>
                                          </p:stCondLst>
                                        </p:cTn>
                                        <p:tgtEl>
                                          <p:spTgt spid="130"/>
                                        </p:tgtEl>
                                        <p:attrNameLst>
                                          <p:attrName>ppt_y</p:attrName>
                                        </p:attrNameLst>
                                      </p:cBhvr>
                                      <p:tavLst>
                                        <p:tav tm="0">
                                          <p:val>
                                            <p:strVal val="ppt_y"/>
                                          </p:val>
                                        </p:tav>
                                        <p:tav tm="100000">
                                          <p:val>
                                            <p:strVal val="ppt_y-0.4-0.1"/>
                                          </p:val>
                                        </p:tav>
                                      </p:tavLst>
                                    </p:anim>
                                    <p:set>
                                      <p:cBhvr>
                                        <p:cTn id="43" dur="1" fill="hold">
                                          <p:stCondLst>
                                            <p:cond delay="9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44" restart="whenNotActive" fill="hold" evtFilter="cancelBubble" nodeType="interactiveSeq">
                <p:stCondLst>
                  <p:cond evt="onClick" delay="0">
                    <p:tgtEl>
                      <p:spTgt spid="13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0" presetClass="exit" presetSubtype="0" fill="hold" nodeType="clickEffect">
                                  <p:stCondLst>
                                    <p:cond delay="0"/>
                                  </p:stCondLst>
                                  <p:childTnLst>
                                    <p:animEffect transition="out" filter="fade">
                                      <p:cBhvr>
                                        <p:cTn id="48" dur="800" accel="100000">
                                          <p:stCondLst>
                                            <p:cond delay="200"/>
                                          </p:stCondLst>
                                        </p:cTn>
                                        <p:tgtEl>
                                          <p:spTgt spid="102"/>
                                        </p:tgtEl>
                                      </p:cBhvr>
                                    </p:animEffect>
                                    <p:anim calcmode="lin" valueType="num">
                                      <p:cBhvr>
                                        <p:cTn id="49" dur="800" accel="100000">
                                          <p:stCondLst>
                                            <p:cond delay="200"/>
                                          </p:stCondLst>
                                        </p:cTn>
                                        <p:tgtEl>
                                          <p:spTgt spid="102"/>
                                        </p:tgtEl>
                                        <p:attrNameLst>
                                          <p:attrName>style.rotation</p:attrName>
                                        </p:attrNameLst>
                                      </p:cBhvr>
                                      <p:tavLst>
                                        <p:tav tm="0">
                                          <p:val>
                                            <p:fltVal val="0"/>
                                          </p:val>
                                        </p:tav>
                                        <p:tav tm="100000">
                                          <p:val>
                                            <p:fltVal val="-90"/>
                                          </p:val>
                                        </p:tav>
                                      </p:tavLst>
                                    </p:anim>
                                    <p:anim calcmode="lin" valueType="num">
                                      <p:cBhvr>
                                        <p:cTn id="50" dur="200" decel="100000"/>
                                        <p:tgtEl>
                                          <p:spTgt spid="102"/>
                                        </p:tgtEl>
                                        <p:attrNameLst>
                                          <p:attrName>ppt_x</p:attrName>
                                        </p:attrNameLst>
                                      </p:cBhvr>
                                      <p:tavLst>
                                        <p:tav tm="0">
                                          <p:val>
                                            <p:strVal val="ppt_x"/>
                                          </p:val>
                                        </p:tav>
                                        <p:tav tm="100000">
                                          <p:val>
                                            <p:strVal val="ppt_x-0.05"/>
                                          </p:val>
                                        </p:tav>
                                      </p:tavLst>
                                    </p:anim>
                                    <p:anim calcmode="lin" valueType="num">
                                      <p:cBhvr>
                                        <p:cTn id="51" dur="200" decel="100000"/>
                                        <p:tgtEl>
                                          <p:spTgt spid="102"/>
                                        </p:tgtEl>
                                        <p:attrNameLst>
                                          <p:attrName>ppt_y</p:attrName>
                                        </p:attrNameLst>
                                      </p:cBhvr>
                                      <p:tavLst>
                                        <p:tav tm="0">
                                          <p:val>
                                            <p:strVal val="ppt_y"/>
                                          </p:val>
                                        </p:tav>
                                        <p:tav tm="100000">
                                          <p:val>
                                            <p:strVal val="ppt_y+0.1"/>
                                          </p:val>
                                        </p:tav>
                                      </p:tavLst>
                                    </p:anim>
                                    <p:anim calcmode="lin" valueType="num">
                                      <p:cBhvr>
                                        <p:cTn id="52" dur="800" accel="100000">
                                          <p:stCondLst>
                                            <p:cond delay="200"/>
                                          </p:stCondLst>
                                        </p:cTn>
                                        <p:tgtEl>
                                          <p:spTgt spid="102"/>
                                        </p:tgtEl>
                                        <p:attrNameLst>
                                          <p:attrName>ppt_x</p:attrName>
                                        </p:attrNameLst>
                                      </p:cBhvr>
                                      <p:tavLst>
                                        <p:tav tm="0">
                                          <p:val>
                                            <p:strVal val="ppt_x"/>
                                          </p:val>
                                        </p:tav>
                                        <p:tav tm="100000">
                                          <p:val>
                                            <p:strVal val="ppt_x+0.4+0.05"/>
                                          </p:val>
                                        </p:tav>
                                      </p:tavLst>
                                    </p:anim>
                                    <p:anim calcmode="lin" valueType="num">
                                      <p:cBhvr>
                                        <p:cTn id="53" dur="800" accel="100000">
                                          <p:stCondLst>
                                            <p:cond delay="200"/>
                                          </p:stCondLst>
                                        </p:cTn>
                                        <p:tgtEl>
                                          <p:spTgt spid="102"/>
                                        </p:tgtEl>
                                        <p:attrNameLst>
                                          <p:attrName>ppt_y</p:attrName>
                                        </p:attrNameLst>
                                      </p:cBhvr>
                                      <p:tavLst>
                                        <p:tav tm="0">
                                          <p:val>
                                            <p:strVal val="ppt_y"/>
                                          </p:val>
                                        </p:tav>
                                        <p:tav tm="100000">
                                          <p:val>
                                            <p:strVal val="ppt_y-0.4-0.1"/>
                                          </p:val>
                                        </p:tav>
                                      </p:tavLst>
                                    </p:anim>
                                    <p:set>
                                      <p:cBhvr>
                                        <p:cTn id="54" dur="1" fill="hold">
                                          <p:stCondLst>
                                            <p:cond delay="999"/>
                                          </p:stCondLst>
                                        </p:cTn>
                                        <p:tgtEl>
                                          <p:spTgt spid="102"/>
                                        </p:tgtEl>
                                        <p:attrNameLst>
                                          <p:attrName>style.visibility</p:attrName>
                                        </p:attrNameLst>
                                      </p:cBhvr>
                                      <p:to>
                                        <p:strVal val="hidden"/>
                                      </p:to>
                                    </p:set>
                                  </p:childTnLst>
                                </p:cTn>
                              </p:par>
                              <p:par>
                                <p:cTn id="55" presetID="30" presetClass="exit" presetSubtype="0" fill="hold" nodeType="withEffect">
                                  <p:stCondLst>
                                    <p:cond delay="0"/>
                                  </p:stCondLst>
                                  <p:childTnLst>
                                    <p:animEffect transition="out" filter="fade">
                                      <p:cBhvr>
                                        <p:cTn id="56" dur="800" accel="100000">
                                          <p:stCondLst>
                                            <p:cond delay="200"/>
                                          </p:stCondLst>
                                        </p:cTn>
                                        <p:tgtEl>
                                          <p:spTgt spid="130"/>
                                        </p:tgtEl>
                                      </p:cBhvr>
                                    </p:animEffect>
                                    <p:anim calcmode="lin" valueType="num">
                                      <p:cBhvr>
                                        <p:cTn id="57" dur="800" accel="100000">
                                          <p:stCondLst>
                                            <p:cond delay="200"/>
                                          </p:stCondLst>
                                        </p:cTn>
                                        <p:tgtEl>
                                          <p:spTgt spid="130"/>
                                        </p:tgtEl>
                                        <p:attrNameLst>
                                          <p:attrName>style.rotation</p:attrName>
                                        </p:attrNameLst>
                                      </p:cBhvr>
                                      <p:tavLst>
                                        <p:tav tm="0">
                                          <p:val>
                                            <p:fltVal val="0"/>
                                          </p:val>
                                        </p:tav>
                                        <p:tav tm="100000">
                                          <p:val>
                                            <p:fltVal val="-90"/>
                                          </p:val>
                                        </p:tav>
                                      </p:tavLst>
                                    </p:anim>
                                    <p:anim calcmode="lin" valueType="num">
                                      <p:cBhvr>
                                        <p:cTn id="58" dur="200" decel="100000"/>
                                        <p:tgtEl>
                                          <p:spTgt spid="130"/>
                                        </p:tgtEl>
                                        <p:attrNameLst>
                                          <p:attrName>ppt_x</p:attrName>
                                        </p:attrNameLst>
                                      </p:cBhvr>
                                      <p:tavLst>
                                        <p:tav tm="0">
                                          <p:val>
                                            <p:strVal val="ppt_x"/>
                                          </p:val>
                                        </p:tav>
                                        <p:tav tm="100000">
                                          <p:val>
                                            <p:strVal val="ppt_x-0.05"/>
                                          </p:val>
                                        </p:tav>
                                      </p:tavLst>
                                    </p:anim>
                                    <p:anim calcmode="lin" valueType="num">
                                      <p:cBhvr>
                                        <p:cTn id="59" dur="200" decel="100000"/>
                                        <p:tgtEl>
                                          <p:spTgt spid="130"/>
                                        </p:tgtEl>
                                        <p:attrNameLst>
                                          <p:attrName>ppt_y</p:attrName>
                                        </p:attrNameLst>
                                      </p:cBhvr>
                                      <p:tavLst>
                                        <p:tav tm="0">
                                          <p:val>
                                            <p:strVal val="ppt_y"/>
                                          </p:val>
                                        </p:tav>
                                        <p:tav tm="100000">
                                          <p:val>
                                            <p:strVal val="ppt_y+0.1"/>
                                          </p:val>
                                        </p:tav>
                                      </p:tavLst>
                                    </p:anim>
                                    <p:anim calcmode="lin" valueType="num">
                                      <p:cBhvr>
                                        <p:cTn id="60" dur="800" accel="100000">
                                          <p:stCondLst>
                                            <p:cond delay="200"/>
                                          </p:stCondLst>
                                        </p:cTn>
                                        <p:tgtEl>
                                          <p:spTgt spid="130"/>
                                        </p:tgtEl>
                                        <p:attrNameLst>
                                          <p:attrName>ppt_x</p:attrName>
                                        </p:attrNameLst>
                                      </p:cBhvr>
                                      <p:tavLst>
                                        <p:tav tm="0">
                                          <p:val>
                                            <p:strVal val="ppt_x"/>
                                          </p:val>
                                        </p:tav>
                                        <p:tav tm="100000">
                                          <p:val>
                                            <p:strVal val="ppt_x+0.4+0.05"/>
                                          </p:val>
                                        </p:tav>
                                      </p:tavLst>
                                    </p:anim>
                                    <p:anim calcmode="lin" valueType="num">
                                      <p:cBhvr>
                                        <p:cTn id="61" dur="800" accel="100000">
                                          <p:stCondLst>
                                            <p:cond delay="200"/>
                                          </p:stCondLst>
                                        </p:cTn>
                                        <p:tgtEl>
                                          <p:spTgt spid="130"/>
                                        </p:tgtEl>
                                        <p:attrNameLst>
                                          <p:attrName>ppt_y</p:attrName>
                                        </p:attrNameLst>
                                      </p:cBhvr>
                                      <p:tavLst>
                                        <p:tav tm="0">
                                          <p:val>
                                            <p:strVal val="ppt_y"/>
                                          </p:val>
                                        </p:tav>
                                        <p:tav tm="100000">
                                          <p:val>
                                            <p:strVal val="ppt_y-0.4-0.1"/>
                                          </p:val>
                                        </p:tav>
                                      </p:tavLst>
                                    </p:anim>
                                    <p:set>
                                      <p:cBhvr>
                                        <p:cTn id="62" dur="1" fill="hold">
                                          <p:stCondLst>
                                            <p:cond delay="9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63" restart="whenNotActive" fill="hold" evtFilter="cancelBubble" nodeType="interactiveSeq">
                <p:stCondLst>
                  <p:cond evt="onClick" delay="0">
                    <p:tgtEl>
                      <p:spTgt spid="131"/>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xit" presetSubtype="0" fill="hold" nodeType="clickEffect">
                                  <p:stCondLst>
                                    <p:cond delay="0"/>
                                  </p:stCondLst>
                                  <p:childTnLst>
                                    <p:animEffect transition="out" filter="fade">
                                      <p:cBhvr>
                                        <p:cTn id="67" dur="800" accel="100000">
                                          <p:stCondLst>
                                            <p:cond delay="200"/>
                                          </p:stCondLst>
                                        </p:cTn>
                                        <p:tgtEl>
                                          <p:spTgt spid="131"/>
                                        </p:tgtEl>
                                      </p:cBhvr>
                                    </p:animEffect>
                                    <p:anim calcmode="lin" valueType="num">
                                      <p:cBhvr>
                                        <p:cTn id="68" dur="800" accel="100000">
                                          <p:stCondLst>
                                            <p:cond delay="200"/>
                                          </p:stCondLst>
                                        </p:cTn>
                                        <p:tgtEl>
                                          <p:spTgt spid="131"/>
                                        </p:tgtEl>
                                        <p:attrNameLst>
                                          <p:attrName>style.rotation</p:attrName>
                                        </p:attrNameLst>
                                      </p:cBhvr>
                                      <p:tavLst>
                                        <p:tav tm="0">
                                          <p:val>
                                            <p:fltVal val="0"/>
                                          </p:val>
                                        </p:tav>
                                        <p:tav tm="100000">
                                          <p:val>
                                            <p:fltVal val="-90"/>
                                          </p:val>
                                        </p:tav>
                                      </p:tavLst>
                                    </p:anim>
                                    <p:anim calcmode="lin" valueType="num">
                                      <p:cBhvr>
                                        <p:cTn id="69" dur="200" decel="100000"/>
                                        <p:tgtEl>
                                          <p:spTgt spid="131"/>
                                        </p:tgtEl>
                                        <p:attrNameLst>
                                          <p:attrName>ppt_x</p:attrName>
                                        </p:attrNameLst>
                                      </p:cBhvr>
                                      <p:tavLst>
                                        <p:tav tm="0">
                                          <p:val>
                                            <p:strVal val="ppt_x"/>
                                          </p:val>
                                        </p:tav>
                                        <p:tav tm="100000">
                                          <p:val>
                                            <p:strVal val="ppt_x-0.05"/>
                                          </p:val>
                                        </p:tav>
                                      </p:tavLst>
                                    </p:anim>
                                    <p:anim calcmode="lin" valueType="num">
                                      <p:cBhvr>
                                        <p:cTn id="70" dur="200" decel="100000"/>
                                        <p:tgtEl>
                                          <p:spTgt spid="131"/>
                                        </p:tgtEl>
                                        <p:attrNameLst>
                                          <p:attrName>ppt_y</p:attrName>
                                        </p:attrNameLst>
                                      </p:cBhvr>
                                      <p:tavLst>
                                        <p:tav tm="0">
                                          <p:val>
                                            <p:strVal val="ppt_y"/>
                                          </p:val>
                                        </p:tav>
                                        <p:tav tm="100000">
                                          <p:val>
                                            <p:strVal val="ppt_y+0.1"/>
                                          </p:val>
                                        </p:tav>
                                      </p:tavLst>
                                    </p:anim>
                                    <p:anim calcmode="lin" valueType="num">
                                      <p:cBhvr>
                                        <p:cTn id="71" dur="800" accel="100000">
                                          <p:stCondLst>
                                            <p:cond delay="200"/>
                                          </p:stCondLst>
                                        </p:cTn>
                                        <p:tgtEl>
                                          <p:spTgt spid="131"/>
                                        </p:tgtEl>
                                        <p:attrNameLst>
                                          <p:attrName>ppt_x</p:attrName>
                                        </p:attrNameLst>
                                      </p:cBhvr>
                                      <p:tavLst>
                                        <p:tav tm="0">
                                          <p:val>
                                            <p:strVal val="ppt_x"/>
                                          </p:val>
                                        </p:tav>
                                        <p:tav tm="100000">
                                          <p:val>
                                            <p:strVal val="ppt_x+0.4+0.05"/>
                                          </p:val>
                                        </p:tav>
                                      </p:tavLst>
                                    </p:anim>
                                    <p:anim calcmode="lin" valueType="num">
                                      <p:cBhvr>
                                        <p:cTn id="72" dur="800" accel="100000">
                                          <p:stCondLst>
                                            <p:cond delay="200"/>
                                          </p:stCondLst>
                                        </p:cTn>
                                        <p:tgtEl>
                                          <p:spTgt spid="131"/>
                                        </p:tgtEl>
                                        <p:attrNameLst>
                                          <p:attrName>ppt_y</p:attrName>
                                        </p:attrNameLst>
                                      </p:cBhvr>
                                      <p:tavLst>
                                        <p:tav tm="0">
                                          <p:val>
                                            <p:strVal val="ppt_y"/>
                                          </p:val>
                                        </p:tav>
                                        <p:tav tm="100000">
                                          <p:val>
                                            <p:strVal val="ppt_y-0.4-0.1"/>
                                          </p:val>
                                        </p:tav>
                                      </p:tavLst>
                                    </p:anim>
                                    <p:set>
                                      <p:cBhvr>
                                        <p:cTn id="73" dur="1" fill="hold">
                                          <p:stCondLst>
                                            <p:cond delay="999"/>
                                          </p:stCondLst>
                                        </p:cTn>
                                        <p:tgtEl>
                                          <p:spTgt spid="131"/>
                                        </p:tgtEl>
                                        <p:attrNameLst>
                                          <p:attrName>style.visibility</p:attrName>
                                        </p:attrNameLst>
                                      </p:cBhvr>
                                      <p:to>
                                        <p:strVal val="hidden"/>
                                      </p:to>
                                    </p:set>
                                  </p:childTnLst>
                                </p:cTn>
                              </p:par>
                              <p:par>
                                <p:cTn id="74" presetID="30" presetClass="exit" presetSubtype="0" fill="hold" nodeType="withEffect">
                                  <p:stCondLst>
                                    <p:cond delay="0"/>
                                  </p:stCondLst>
                                  <p:childTnLst>
                                    <p:animEffect transition="out" filter="fade">
                                      <p:cBhvr>
                                        <p:cTn id="75" dur="800" accel="100000">
                                          <p:stCondLst>
                                            <p:cond delay="200"/>
                                          </p:stCondLst>
                                        </p:cTn>
                                        <p:tgtEl>
                                          <p:spTgt spid="132"/>
                                        </p:tgtEl>
                                      </p:cBhvr>
                                    </p:animEffect>
                                    <p:anim calcmode="lin" valueType="num">
                                      <p:cBhvr>
                                        <p:cTn id="76" dur="800" accel="100000">
                                          <p:stCondLst>
                                            <p:cond delay="200"/>
                                          </p:stCondLst>
                                        </p:cTn>
                                        <p:tgtEl>
                                          <p:spTgt spid="132"/>
                                        </p:tgtEl>
                                        <p:attrNameLst>
                                          <p:attrName>style.rotation</p:attrName>
                                        </p:attrNameLst>
                                      </p:cBhvr>
                                      <p:tavLst>
                                        <p:tav tm="0">
                                          <p:val>
                                            <p:fltVal val="0"/>
                                          </p:val>
                                        </p:tav>
                                        <p:tav tm="100000">
                                          <p:val>
                                            <p:fltVal val="-90"/>
                                          </p:val>
                                        </p:tav>
                                      </p:tavLst>
                                    </p:anim>
                                    <p:anim calcmode="lin" valueType="num">
                                      <p:cBhvr>
                                        <p:cTn id="77" dur="200" decel="100000"/>
                                        <p:tgtEl>
                                          <p:spTgt spid="132"/>
                                        </p:tgtEl>
                                        <p:attrNameLst>
                                          <p:attrName>ppt_x</p:attrName>
                                        </p:attrNameLst>
                                      </p:cBhvr>
                                      <p:tavLst>
                                        <p:tav tm="0">
                                          <p:val>
                                            <p:strVal val="ppt_x"/>
                                          </p:val>
                                        </p:tav>
                                        <p:tav tm="100000">
                                          <p:val>
                                            <p:strVal val="ppt_x-0.05"/>
                                          </p:val>
                                        </p:tav>
                                      </p:tavLst>
                                    </p:anim>
                                    <p:anim calcmode="lin" valueType="num">
                                      <p:cBhvr>
                                        <p:cTn id="78" dur="200" decel="100000"/>
                                        <p:tgtEl>
                                          <p:spTgt spid="132"/>
                                        </p:tgtEl>
                                        <p:attrNameLst>
                                          <p:attrName>ppt_y</p:attrName>
                                        </p:attrNameLst>
                                      </p:cBhvr>
                                      <p:tavLst>
                                        <p:tav tm="0">
                                          <p:val>
                                            <p:strVal val="ppt_y"/>
                                          </p:val>
                                        </p:tav>
                                        <p:tav tm="100000">
                                          <p:val>
                                            <p:strVal val="ppt_y+0.1"/>
                                          </p:val>
                                        </p:tav>
                                      </p:tavLst>
                                    </p:anim>
                                    <p:anim calcmode="lin" valueType="num">
                                      <p:cBhvr>
                                        <p:cTn id="79" dur="800" accel="100000">
                                          <p:stCondLst>
                                            <p:cond delay="200"/>
                                          </p:stCondLst>
                                        </p:cTn>
                                        <p:tgtEl>
                                          <p:spTgt spid="132"/>
                                        </p:tgtEl>
                                        <p:attrNameLst>
                                          <p:attrName>ppt_x</p:attrName>
                                        </p:attrNameLst>
                                      </p:cBhvr>
                                      <p:tavLst>
                                        <p:tav tm="0">
                                          <p:val>
                                            <p:strVal val="ppt_x"/>
                                          </p:val>
                                        </p:tav>
                                        <p:tav tm="100000">
                                          <p:val>
                                            <p:strVal val="ppt_x+0.4+0.05"/>
                                          </p:val>
                                        </p:tav>
                                      </p:tavLst>
                                    </p:anim>
                                    <p:anim calcmode="lin" valueType="num">
                                      <p:cBhvr>
                                        <p:cTn id="80" dur="800" accel="100000">
                                          <p:stCondLst>
                                            <p:cond delay="200"/>
                                          </p:stCondLst>
                                        </p:cTn>
                                        <p:tgtEl>
                                          <p:spTgt spid="132"/>
                                        </p:tgtEl>
                                        <p:attrNameLst>
                                          <p:attrName>ppt_y</p:attrName>
                                        </p:attrNameLst>
                                      </p:cBhvr>
                                      <p:tavLst>
                                        <p:tav tm="0">
                                          <p:val>
                                            <p:strVal val="ppt_y"/>
                                          </p:val>
                                        </p:tav>
                                        <p:tav tm="100000">
                                          <p:val>
                                            <p:strVal val="ppt_y-0.4-0.1"/>
                                          </p:val>
                                        </p:tav>
                                      </p:tavLst>
                                    </p:anim>
                                    <p:set>
                                      <p:cBhvr>
                                        <p:cTn id="81" dur="1" fill="hold">
                                          <p:stCondLst>
                                            <p:cond delay="9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1"/>
                  </p:tgtEl>
                </p:cond>
              </p:nextCondLst>
            </p:seq>
            <p:seq concurrent="1" nextAc="seek">
              <p:cTn id="82" restart="whenNotActive" fill="hold" evtFilter="cancelBubble" nodeType="interactiveSeq">
                <p:stCondLst>
                  <p:cond evt="onClick" delay="0">
                    <p:tgtEl>
                      <p:spTgt spid="132"/>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30" presetClass="exit" presetSubtype="0" fill="hold" nodeType="clickEffect">
                                  <p:stCondLst>
                                    <p:cond delay="0"/>
                                  </p:stCondLst>
                                  <p:childTnLst>
                                    <p:animEffect transition="out" filter="fade">
                                      <p:cBhvr>
                                        <p:cTn id="86" dur="800" accel="100000">
                                          <p:stCondLst>
                                            <p:cond delay="200"/>
                                          </p:stCondLst>
                                        </p:cTn>
                                        <p:tgtEl>
                                          <p:spTgt spid="131"/>
                                        </p:tgtEl>
                                      </p:cBhvr>
                                    </p:animEffect>
                                    <p:anim calcmode="lin" valueType="num">
                                      <p:cBhvr>
                                        <p:cTn id="87" dur="800" accel="100000">
                                          <p:stCondLst>
                                            <p:cond delay="200"/>
                                          </p:stCondLst>
                                        </p:cTn>
                                        <p:tgtEl>
                                          <p:spTgt spid="131"/>
                                        </p:tgtEl>
                                        <p:attrNameLst>
                                          <p:attrName>style.rotation</p:attrName>
                                        </p:attrNameLst>
                                      </p:cBhvr>
                                      <p:tavLst>
                                        <p:tav tm="0">
                                          <p:val>
                                            <p:fltVal val="0"/>
                                          </p:val>
                                        </p:tav>
                                        <p:tav tm="100000">
                                          <p:val>
                                            <p:fltVal val="-90"/>
                                          </p:val>
                                        </p:tav>
                                      </p:tavLst>
                                    </p:anim>
                                    <p:anim calcmode="lin" valueType="num">
                                      <p:cBhvr>
                                        <p:cTn id="88" dur="200" decel="100000"/>
                                        <p:tgtEl>
                                          <p:spTgt spid="131"/>
                                        </p:tgtEl>
                                        <p:attrNameLst>
                                          <p:attrName>ppt_x</p:attrName>
                                        </p:attrNameLst>
                                      </p:cBhvr>
                                      <p:tavLst>
                                        <p:tav tm="0">
                                          <p:val>
                                            <p:strVal val="ppt_x"/>
                                          </p:val>
                                        </p:tav>
                                        <p:tav tm="100000">
                                          <p:val>
                                            <p:strVal val="ppt_x-0.05"/>
                                          </p:val>
                                        </p:tav>
                                      </p:tavLst>
                                    </p:anim>
                                    <p:anim calcmode="lin" valueType="num">
                                      <p:cBhvr>
                                        <p:cTn id="89" dur="200" decel="100000"/>
                                        <p:tgtEl>
                                          <p:spTgt spid="131"/>
                                        </p:tgtEl>
                                        <p:attrNameLst>
                                          <p:attrName>ppt_y</p:attrName>
                                        </p:attrNameLst>
                                      </p:cBhvr>
                                      <p:tavLst>
                                        <p:tav tm="0">
                                          <p:val>
                                            <p:strVal val="ppt_y"/>
                                          </p:val>
                                        </p:tav>
                                        <p:tav tm="100000">
                                          <p:val>
                                            <p:strVal val="ppt_y+0.1"/>
                                          </p:val>
                                        </p:tav>
                                      </p:tavLst>
                                    </p:anim>
                                    <p:anim calcmode="lin" valueType="num">
                                      <p:cBhvr>
                                        <p:cTn id="90" dur="800" accel="100000">
                                          <p:stCondLst>
                                            <p:cond delay="200"/>
                                          </p:stCondLst>
                                        </p:cTn>
                                        <p:tgtEl>
                                          <p:spTgt spid="131"/>
                                        </p:tgtEl>
                                        <p:attrNameLst>
                                          <p:attrName>ppt_x</p:attrName>
                                        </p:attrNameLst>
                                      </p:cBhvr>
                                      <p:tavLst>
                                        <p:tav tm="0">
                                          <p:val>
                                            <p:strVal val="ppt_x"/>
                                          </p:val>
                                        </p:tav>
                                        <p:tav tm="100000">
                                          <p:val>
                                            <p:strVal val="ppt_x+0.4+0.05"/>
                                          </p:val>
                                        </p:tav>
                                      </p:tavLst>
                                    </p:anim>
                                    <p:anim calcmode="lin" valueType="num">
                                      <p:cBhvr>
                                        <p:cTn id="91" dur="800" accel="100000">
                                          <p:stCondLst>
                                            <p:cond delay="200"/>
                                          </p:stCondLst>
                                        </p:cTn>
                                        <p:tgtEl>
                                          <p:spTgt spid="131"/>
                                        </p:tgtEl>
                                        <p:attrNameLst>
                                          <p:attrName>ppt_y</p:attrName>
                                        </p:attrNameLst>
                                      </p:cBhvr>
                                      <p:tavLst>
                                        <p:tav tm="0">
                                          <p:val>
                                            <p:strVal val="ppt_y"/>
                                          </p:val>
                                        </p:tav>
                                        <p:tav tm="100000">
                                          <p:val>
                                            <p:strVal val="ppt_y-0.4-0.1"/>
                                          </p:val>
                                        </p:tav>
                                      </p:tavLst>
                                    </p:anim>
                                    <p:set>
                                      <p:cBhvr>
                                        <p:cTn id="92" dur="1" fill="hold">
                                          <p:stCondLst>
                                            <p:cond delay="999"/>
                                          </p:stCondLst>
                                        </p:cTn>
                                        <p:tgtEl>
                                          <p:spTgt spid="131"/>
                                        </p:tgtEl>
                                        <p:attrNameLst>
                                          <p:attrName>style.visibility</p:attrName>
                                        </p:attrNameLst>
                                      </p:cBhvr>
                                      <p:to>
                                        <p:strVal val="hidden"/>
                                      </p:to>
                                    </p:set>
                                  </p:childTnLst>
                                </p:cTn>
                              </p:par>
                              <p:par>
                                <p:cTn id="93" presetID="30" presetClass="exit" presetSubtype="0" fill="hold" nodeType="withEffect">
                                  <p:stCondLst>
                                    <p:cond delay="0"/>
                                  </p:stCondLst>
                                  <p:childTnLst>
                                    <p:animEffect transition="out" filter="fade">
                                      <p:cBhvr>
                                        <p:cTn id="94" dur="800" accel="100000">
                                          <p:stCondLst>
                                            <p:cond delay="200"/>
                                          </p:stCondLst>
                                        </p:cTn>
                                        <p:tgtEl>
                                          <p:spTgt spid="132"/>
                                        </p:tgtEl>
                                      </p:cBhvr>
                                    </p:animEffect>
                                    <p:anim calcmode="lin" valueType="num">
                                      <p:cBhvr>
                                        <p:cTn id="95" dur="800" accel="100000">
                                          <p:stCondLst>
                                            <p:cond delay="200"/>
                                          </p:stCondLst>
                                        </p:cTn>
                                        <p:tgtEl>
                                          <p:spTgt spid="132"/>
                                        </p:tgtEl>
                                        <p:attrNameLst>
                                          <p:attrName>style.rotation</p:attrName>
                                        </p:attrNameLst>
                                      </p:cBhvr>
                                      <p:tavLst>
                                        <p:tav tm="0">
                                          <p:val>
                                            <p:fltVal val="0"/>
                                          </p:val>
                                        </p:tav>
                                        <p:tav tm="100000">
                                          <p:val>
                                            <p:fltVal val="-90"/>
                                          </p:val>
                                        </p:tav>
                                      </p:tavLst>
                                    </p:anim>
                                    <p:anim calcmode="lin" valueType="num">
                                      <p:cBhvr>
                                        <p:cTn id="96" dur="200" decel="100000"/>
                                        <p:tgtEl>
                                          <p:spTgt spid="132"/>
                                        </p:tgtEl>
                                        <p:attrNameLst>
                                          <p:attrName>ppt_x</p:attrName>
                                        </p:attrNameLst>
                                      </p:cBhvr>
                                      <p:tavLst>
                                        <p:tav tm="0">
                                          <p:val>
                                            <p:strVal val="ppt_x"/>
                                          </p:val>
                                        </p:tav>
                                        <p:tav tm="100000">
                                          <p:val>
                                            <p:strVal val="ppt_x-0.05"/>
                                          </p:val>
                                        </p:tav>
                                      </p:tavLst>
                                    </p:anim>
                                    <p:anim calcmode="lin" valueType="num">
                                      <p:cBhvr>
                                        <p:cTn id="97" dur="200" decel="100000"/>
                                        <p:tgtEl>
                                          <p:spTgt spid="132"/>
                                        </p:tgtEl>
                                        <p:attrNameLst>
                                          <p:attrName>ppt_y</p:attrName>
                                        </p:attrNameLst>
                                      </p:cBhvr>
                                      <p:tavLst>
                                        <p:tav tm="0">
                                          <p:val>
                                            <p:strVal val="ppt_y"/>
                                          </p:val>
                                        </p:tav>
                                        <p:tav tm="100000">
                                          <p:val>
                                            <p:strVal val="ppt_y+0.1"/>
                                          </p:val>
                                        </p:tav>
                                      </p:tavLst>
                                    </p:anim>
                                    <p:anim calcmode="lin" valueType="num">
                                      <p:cBhvr>
                                        <p:cTn id="98" dur="800" accel="100000">
                                          <p:stCondLst>
                                            <p:cond delay="200"/>
                                          </p:stCondLst>
                                        </p:cTn>
                                        <p:tgtEl>
                                          <p:spTgt spid="132"/>
                                        </p:tgtEl>
                                        <p:attrNameLst>
                                          <p:attrName>ppt_x</p:attrName>
                                        </p:attrNameLst>
                                      </p:cBhvr>
                                      <p:tavLst>
                                        <p:tav tm="0">
                                          <p:val>
                                            <p:strVal val="ppt_x"/>
                                          </p:val>
                                        </p:tav>
                                        <p:tav tm="100000">
                                          <p:val>
                                            <p:strVal val="ppt_x+0.4+0.05"/>
                                          </p:val>
                                        </p:tav>
                                      </p:tavLst>
                                    </p:anim>
                                    <p:anim calcmode="lin" valueType="num">
                                      <p:cBhvr>
                                        <p:cTn id="99" dur="800" accel="100000">
                                          <p:stCondLst>
                                            <p:cond delay="200"/>
                                          </p:stCondLst>
                                        </p:cTn>
                                        <p:tgtEl>
                                          <p:spTgt spid="132"/>
                                        </p:tgtEl>
                                        <p:attrNameLst>
                                          <p:attrName>ppt_y</p:attrName>
                                        </p:attrNameLst>
                                      </p:cBhvr>
                                      <p:tavLst>
                                        <p:tav tm="0">
                                          <p:val>
                                            <p:strVal val="ppt_y"/>
                                          </p:val>
                                        </p:tav>
                                        <p:tav tm="100000">
                                          <p:val>
                                            <p:strVal val="ppt_y-0.4-0.1"/>
                                          </p:val>
                                        </p:tav>
                                      </p:tavLst>
                                    </p:anim>
                                    <p:set>
                                      <p:cBhvr>
                                        <p:cTn id="100" dur="1" fill="hold">
                                          <p:stCondLst>
                                            <p:cond delay="999"/>
                                          </p:stCondLst>
                                        </p:cTn>
                                        <p:tgtEl>
                                          <p:spTgt spid="132"/>
                                        </p:tgtEl>
                                        <p:attrNameLst>
                                          <p:attrName>style.visibility</p:attrName>
                                        </p:attrNameLst>
                                      </p:cBhvr>
                                      <p:to>
                                        <p:strVal val="hidden"/>
                                      </p:to>
                                    </p:set>
                                  </p:childTnLst>
                                </p:cTn>
                              </p:par>
                            </p:childTnLst>
                          </p:cTn>
                        </p:par>
                      </p:childTnLst>
                    </p:cTn>
                  </p:par>
                </p:childTnLst>
              </p:cTn>
              <p:nextCondLst>
                <p:cond evt="onClick" delay="0">
                  <p:tgtEl>
                    <p:spTgt spid="132"/>
                  </p:tgtEl>
                </p:cond>
              </p:nextCondLst>
            </p:seq>
            <p:seq concurrent="1" nextAc="seek">
              <p:cTn id="101" restart="whenNotActive" fill="hold" evtFilter="cancelBubble" nodeType="interactiveSeq">
                <p:stCondLst>
                  <p:cond evt="onClick" delay="0">
                    <p:tgtEl>
                      <p:spTgt spid="133"/>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0" presetClass="exit" presetSubtype="0" fill="hold" nodeType="clickEffect">
                                  <p:stCondLst>
                                    <p:cond delay="0"/>
                                  </p:stCondLst>
                                  <p:childTnLst>
                                    <p:animEffect transition="out" filter="fade">
                                      <p:cBhvr>
                                        <p:cTn id="105" dur="800" accel="100000">
                                          <p:stCondLst>
                                            <p:cond delay="200"/>
                                          </p:stCondLst>
                                        </p:cTn>
                                        <p:tgtEl>
                                          <p:spTgt spid="133"/>
                                        </p:tgtEl>
                                      </p:cBhvr>
                                    </p:animEffect>
                                    <p:anim calcmode="lin" valueType="num">
                                      <p:cBhvr>
                                        <p:cTn id="106" dur="800" accel="100000">
                                          <p:stCondLst>
                                            <p:cond delay="200"/>
                                          </p:stCondLst>
                                        </p:cTn>
                                        <p:tgtEl>
                                          <p:spTgt spid="133"/>
                                        </p:tgtEl>
                                        <p:attrNameLst>
                                          <p:attrName>style.rotation</p:attrName>
                                        </p:attrNameLst>
                                      </p:cBhvr>
                                      <p:tavLst>
                                        <p:tav tm="0">
                                          <p:val>
                                            <p:fltVal val="0"/>
                                          </p:val>
                                        </p:tav>
                                        <p:tav tm="100000">
                                          <p:val>
                                            <p:fltVal val="-90"/>
                                          </p:val>
                                        </p:tav>
                                      </p:tavLst>
                                    </p:anim>
                                    <p:anim calcmode="lin" valueType="num">
                                      <p:cBhvr>
                                        <p:cTn id="107" dur="200" decel="100000"/>
                                        <p:tgtEl>
                                          <p:spTgt spid="133"/>
                                        </p:tgtEl>
                                        <p:attrNameLst>
                                          <p:attrName>ppt_x</p:attrName>
                                        </p:attrNameLst>
                                      </p:cBhvr>
                                      <p:tavLst>
                                        <p:tav tm="0">
                                          <p:val>
                                            <p:strVal val="ppt_x"/>
                                          </p:val>
                                        </p:tav>
                                        <p:tav tm="100000">
                                          <p:val>
                                            <p:strVal val="ppt_x-0.05"/>
                                          </p:val>
                                        </p:tav>
                                      </p:tavLst>
                                    </p:anim>
                                    <p:anim calcmode="lin" valueType="num">
                                      <p:cBhvr>
                                        <p:cTn id="108" dur="200" decel="100000"/>
                                        <p:tgtEl>
                                          <p:spTgt spid="133"/>
                                        </p:tgtEl>
                                        <p:attrNameLst>
                                          <p:attrName>ppt_y</p:attrName>
                                        </p:attrNameLst>
                                      </p:cBhvr>
                                      <p:tavLst>
                                        <p:tav tm="0">
                                          <p:val>
                                            <p:strVal val="ppt_y"/>
                                          </p:val>
                                        </p:tav>
                                        <p:tav tm="100000">
                                          <p:val>
                                            <p:strVal val="ppt_y+0.1"/>
                                          </p:val>
                                        </p:tav>
                                      </p:tavLst>
                                    </p:anim>
                                    <p:anim calcmode="lin" valueType="num">
                                      <p:cBhvr>
                                        <p:cTn id="109" dur="800" accel="100000">
                                          <p:stCondLst>
                                            <p:cond delay="200"/>
                                          </p:stCondLst>
                                        </p:cTn>
                                        <p:tgtEl>
                                          <p:spTgt spid="133"/>
                                        </p:tgtEl>
                                        <p:attrNameLst>
                                          <p:attrName>ppt_x</p:attrName>
                                        </p:attrNameLst>
                                      </p:cBhvr>
                                      <p:tavLst>
                                        <p:tav tm="0">
                                          <p:val>
                                            <p:strVal val="ppt_x"/>
                                          </p:val>
                                        </p:tav>
                                        <p:tav tm="100000">
                                          <p:val>
                                            <p:strVal val="ppt_x+0.4+0.05"/>
                                          </p:val>
                                        </p:tav>
                                      </p:tavLst>
                                    </p:anim>
                                    <p:anim calcmode="lin" valueType="num">
                                      <p:cBhvr>
                                        <p:cTn id="110" dur="800" accel="100000">
                                          <p:stCondLst>
                                            <p:cond delay="200"/>
                                          </p:stCondLst>
                                        </p:cTn>
                                        <p:tgtEl>
                                          <p:spTgt spid="133"/>
                                        </p:tgtEl>
                                        <p:attrNameLst>
                                          <p:attrName>ppt_y</p:attrName>
                                        </p:attrNameLst>
                                      </p:cBhvr>
                                      <p:tavLst>
                                        <p:tav tm="0">
                                          <p:val>
                                            <p:strVal val="ppt_y"/>
                                          </p:val>
                                        </p:tav>
                                        <p:tav tm="100000">
                                          <p:val>
                                            <p:strVal val="ppt_y-0.4-0.1"/>
                                          </p:val>
                                        </p:tav>
                                      </p:tavLst>
                                    </p:anim>
                                    <p:set>
                                      <p:cBhvr>
                                        <p:cTn id="111" dur="1" fill="hold">
                                          <p:stCondLst>
                                            <p:cond delay="999"/>
                                          </p:stCondLst>
                                        </p:cTn>
                                        <p:tgtEl>
                                          <p:spTgt spid="133"/>
                                        </p:tgtEl>
                                        <p:attrNameLst>
                                          <p:attrName>style.visibility</p:attrName>
                                        </p:attrNameLst>
                                      </p:cBhvr>
                                      <p:to>
                                        <p:strVal val="hidden"/>
                                      </p:to>
                                    </p:set>
                                  </p:childTnLst>
                                </p:cTn>
                              </p:par>
                              <p:par>
                                <p:cTn id="112" presetID="30" presetClass="exit" presetSubtype="0" fill="hold" nodeType="withEffect">
                                  <p:stCondLst>
                                    <p:cond delay="0"/>
                                  </p:stCondLst>
                                  <p:childTnLst>
                                    <p:animEffect transition="out" filter="fade">
                                      <p:cBhvr>
                                        <p:cTn id="113" dur="800" accel="100000">
                                          <p:stCondLst>
                                            <p:cond delay="200"/>
                                          </p:stCondLst>
                                        </p:cTn>
                                        <p:tgtEl>
                                          <p:spTgt spid="134"/>
                                        </p:tgtEl>
                                      </p:cBhvr>
                                    </p:animEffect>
                                    <p:anim calcmode="lin" valueType="num">
                                      <p:cBhvr>
                                        <p:cTn id="114" dur="800" accel="100000">
                                          <p:stCondLst>
                                            <p:cond delay="200"/>
                                          </p:stCondLst>
                                        </p:cTn>
                                        <p:tgtEl>
                                          <p:spTgt spid="134"/>
                                        </p:tgtEl>
                                        <p:attrNameLst>
                                          <p:attrName>style.rotation</p:attrName>
                                        </p:attrNameLst>
                                      </p:cBhvr>
                                      <p:tavLst>
                                        <p:tav tm="0">
                                          <p:val>
                                            <p:fltVal val="0"/>
                                          </p:val>
                                        </p:tav>
                                        <p:tav tm="100000">
                                          <p:val>
                                            <p:fltVal val="-90"/>
                                          </p:val>
                                        </p:tav>
                                      </p:tavLst>
                                    </p:anim>
                                    <p:anim calcmode="lin" valueType="num">
                                      <p:cBhvr>
                                        <p:cTn id="115" dur="200" decel="100000"/>
                                        <p:tgtEl>
                                          <p:spTgt spid="134"/>
                                        </p:tgtEl>
                                        <p:attrNameLst>
                                          <p:attrName>ppt_x</p:attrName>
                                        </p:attrNameLst>
                                      </p:cBhvr>
                                      <p:tavLst>
                                        <p:tav tm="0">
                                          <p:val>
                                            <p:strVal val="ppt_x"/>
                                          </p:val>
                                        </p:tav>
                                        <p:tav tm="100000">
                                          <p:val>
                                            <p:strVal val="ppt_x-0.05"/>
                                          </p:val>
                                        </p:tav>
                                      </p:tavLst>
                                    </p:anim>
                                    <p:anim calcmode="lin" valueType="num">
                                      <p:cBhvr>
                                        <p:cTn id="116" dur="200" decel="100000"/>
                                        <p:tgtEl>
                                          <p:spTgt spid="134"/>
                                        </p:tgtEl>
                                        <p:attrNameLst>
                                          <p:attrName>ppt_y</p:attrName>
                                        </p:attrNameLst>
                                      </p:cBhvr>
                                      <p:tavLst>
                                        <p:tav tm="0">
                                          <p:val>
                                            <p:strVal val="ppt_y"/>
                                          </p:val>
                                        </p:tav>
                                        <p:tav tm="100000">
                                          <p:val>
                                            <p:strVal val="ppt_y+0.1"/>
                                          </p:val>
                                        </p:tav>
                                      </p:tavLst>
                                    </p:anim>
                                    <p:anim calcmode="lin" valueType="num">
                                      <p:cBhvr>
                                        <p:cTn id="117" dur="800" accel="100000">
                                          <p:stCondLst>
                                            <p:cond delay="200"/>
                                          </p:stCondLst>
                                        </p:cTn>
                                        <p:tgtEl>
                                          <p:spTgt spid="134"/>
                                        </p:tgtEl>
                                        <p:attrNameLst>
                                          <p:attrName>ppt_x</p:attrName>
                                        </p:attrNameLst>
                                      </p:cBhvr>
                                      <p:tavLst>
                                        <p:tav tm="0">
                                          <p:val>
                                            <p:strVal val="ppt_x"/>
                                          </p:val>
                                        </p:tav>
                                        <p:tav tm="100000">
                                          <p:val>
                                            <p:strVal val="ppt_x+0.4+0.05"/>
                                          </p:val>
                                        </p:tav>
                                      </p:tavLst>
                                    </p:anim>
                                    <p:anim calcmode="lin" valueType="num">
                                      <p:cBhvr>
                                        <p:cTn id="118" dur="800" accel="100000">
                                          <p:stCondLst>
                                            <p:cond delay="200"/>
                                          </p:stCondLst>
                                        </p:cTn>
                                        <p:tgtEl>
                                          <p:spTgt spid="134"/>
                                        </p:tgtEl>
                                        <p:attrNameLst>
                                          <p:attrName>ppt_y</p:attrName>
                                        </p:attrNameLst>
                                      </p:cBhvr>
                                      <p:tavLst>
                                        <p:tav tm="0">
                                          <p:val>
                                            <p:strVal val="ppt_y"/>
                                          </p:val>
                                        </p:tav>
                                        <p:tav tm="100000">
                                          <p:val>
                                            <p:strVal val="ppt_y-0.4-0.1"/>
                                          </p:val>
                                        </p:tav>
                                      </p:tavLst>
                                    </p:anim>
                                    <p:set>
                                      <p:cBhvr>
                                        <p:cTn id="119" dur="1" fill="hold">
                                          <p:stCondLst>
                                            <p:cond delay="9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3"/>
                  </p:tgtEl>
                </p:cond>
              </p:nextCondLst>
            </p:seq>
            <p:seq concurrent="1" nextAc="seek">
              <p:cTn id="120" restart="whenNotActive" fill="hold" evtFilter="cancelBubble" nodeType="interactiveSeq">
                <p:stCondLst>
                  <p:cond evt="onClick" delay="0">
                    <p:tgtEl>
                      <p:spTgt spid="13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30" presetClass="exit" presetSubtype="0" fill="hold" nodeType="clickEffect">
                                  <p:stCondLst>
                                    <p:cond delay="0"/>
                                  </p:stCondLst>
                                  <p:childTnLst>
                                    <p:animEffect transition="out" filter="fade">
                                      <p:cBhvr>
                                        <p:cTn id="124" dur="800" accel="100000">
                                          <p:stCondLst>
                                            <p:cond delay="200"/>
                                          </p:stCondLst>
                                        </p:cTn>
                                        <p:tgtEl>
                                          <p:spTgt spid="133"/>
                                        </p:tgtEl>
                                      </p:cBhvr>
                                    </p:animEffect>
                                    <p:anim calcmode="lin" valueType="num">
                                      <p:cBhvr>
                                        <p:cTn id="125" dur="800" accel="100000">
                                          <p:stCondLst>
                                            <p:cond delay="200"/>
                                          </p:stCondLst>
                                        </p:cTn>
                                        <p:tgtEl>
                                          <p:spTgt spid="133"/>
                                        </p:tgtEl>
                                        <p:attrNameLst>
                                          <p:attrName>style.rotation</p:attrName>
                                        </p:attrNameLst>
                                      </p:cBhvr>
                                      <p:tavLst>
                                        <p:tav tm="0">
                                          <p:val>
                                            <p:fltVal val="0"/>
                                          </p:val>
                                        </p:tav>
                                        <p:tav tm="100000">
                                          <p:val>
                                            <p:fltVal val="-90"/>
                                          </p:val>
                                        </p:tav>
                                      </p:tavLst>
                                    </p:anim>
                                    <p:anim calcmode="lin" valueType="num">
                                      <p:cBhvr>
                                        <p:cTn id="126" dur="200" decel="100000"/>
                                        <p:tgtEl>
                                          <p:spTgt spid="133"/>
                                        </p:tgtEl>
                                        <p:attrNameLst>
                                          <p:attrName>ppt_x</p:attrName>
                                        </p:attrNameLst>
                                      </p:cBhvr>
                                      <p:tavLst>
                                        <p:tav tm="0">
                                          <p:val>
                                            <p:strVal val="ppt_x"/>
                                          </p:val>
                                        </p:tav>
                                        <p:tav tm="100000">
                                          <p:val>
                                            <p:strVal val="ppt_x-0.05"/>
                                          </p:val>
                                        </p:tav>
                                      </p:tavLst>
                                    </p:anim>
                                    <p:anim calcmode="lin" valueType="num">
                                      <p:cBhvr>
                                        <p:cTn id="127" dur="200" decel="100000"/>
                                        <p:tgtEl>
                                          <p:spTgt spid="133"/>
                                        </p:tgtEl>
                                        <p:attrNameLst>
                                          <p:attrName>ppt_y</p:attrName>
                                        </p:attrNameLst>
                                      </p:cBhvr>
                                      <p:tavLst>
                                        <p:tav tm="0">
                                          <p:val>
                                            <p:strVal val="ppt_y"/>
                                          </p:val>
                                        </p:tav>
                                        <p:tav tm="100000">
                                          <p:val>
                                            <p:strVal val="ppt_y+0.1"/>
                                          </p:val>
                                        </p:tav>
                                      </p:tavLst>
                                    </p:anim>
                                    <p:anim calcmode="lin" valueType="num">
                                      <p:cBhvr>
                                        <p:cTn id="128" dur="800" accel="100000">
                                          <p:stCondLst>
                                            <p:cond delay="200"/>
                                          </p:stCondLst>
                                        </p:cTn>
                                        <p:tgtEl>
                                          <p:spTgt spid="133"/>
                                        </p:tgtEl>
                                        <p:attrNameLst>
                                          <p:attrName>ppt_x</p:attrName>
                                        </p:attrNameLst>
                                      </p:cBhvr>
                                      <p:tavLst>
                                        <p:tav tm="0">
                                          <p:val>
                                            <p:strVal val="ppt_x"/>
                                          </p:val>
                                        </p:tav>
                                        <p:tav tm="100000">
                                          <p:val>
                                            <p:strVal val="ppt_x+0.4+0.05"/>
                                          </p:val>
                                        </p:tav>
                                      </p:tavLst>
                                    </p:anim>
                                    <p:anim calcmode="lin" valueType="num">
                                      <p:cBhvr>
                                        <p:cTn id="129" dur="800" accel="100000">
                                          <p:stCondLst>
                                            <p:cond delay="200"/>
                                          </p:stCondLst>
                                        </p:cTn>
                                        <p:tgtEl>
                                          <p:spTgt spid="133"/>
                                        </p:tgtEl>
                                        <p:attrNameLst>
                                          <p:attrName>ppt_y</p:attrName>
                                        </p:attrNameLst>
                                      </p:cBhvr>
                                      <p:tavLst>
                                        <p:tav tm="0">
                                          <p:val>
                                            <p:strVal val="ppt_y"/>
                                          </p:val>
                                        </p:tav>
                                        <p:tav tm="100000">
                                          <p:val>
                                            <p:strVal val="ppt_y-0.4-0.1"/>
                                          </p:val>
                                        </p:tav>
                                      </p:tavLst>
                                    </p:anim>
                                    <p:set>
                                      <p:cBhvr>
                                        <p:cTn id="130" dur="1" fill="hold">
                                          <p:stCondLst>
                                            <p:cond delay="999"/>
                                          </p:stCondLst>
                                        </p:cTn>
                                        <p:tgtEl>
                                          <p:spTgt spid="133"/>
                                        </p:tgtEl>
                                        <p:attrNameLst>
                                          <p:attrName>style.visibility</p:attrName>
                                        </p:attrNameLst>
                                      </p:cBhvr>
                                      <p:to>
                                        <p:strVal val="hidden"/>
                                      </p:to>
                                    </p:set>
                                  </p:childTnLst>
                                </p:cTn>
                              </p:par>
                              <p:par>
                                <p:cTn id="131" presetID="30" presetClass="exit" presetSubtype="0" fill="hold" nodeType="withEffect">
                                  <p:stCondLst>
                                    <p:cond delay="0"/>
                                  </p:stCondLst>
                                  <p:childTnLst>
                                    <p:animEffect transition="out" filter="fade">
                                      <p:cBhvr>
                                        <p:cTn id="132" dur="800" accel="100000">
                                          <p:stCondLst>
                                            <p:cond delay="200"/>
                                          </p:stCondLst>
                                        </p:cTn>
                                        <p:tgtEl>
                                          <p:spTgt spid="134"/>
                                        </p:tgtEl>
                                      </p:cBhvr>
                                    </p:animEffect>
                                    <p:anim calcmode="lin" valueType="num">
                                      <p:cBhvr>
                                        <p:cTn id="133" dur="800" accel="100000">
                                          <p:stCondLst>
                                            <p:cond delay="200"/>
                                          </p:stCondLst>
                                        </p:cTn>
                                        <p:tgtEl>
                                          <p:spTgt spid="134"/>
                                        </p:tgtEl>
                                        <p:attrNameLst>
                                          <p:attrName>style.rotation</p:attrName>
                                        </p:attrNameLst>
                                      </p:cBhvr>
                                      <p:tavLst>
                                        <p:tav tm="0">
                                          <p:val>
                                            <p:fltVal val="0"/>
                                          </p:val>
                                        </p:tav>
                                        <p:tav tm="100000">
                                          <p:val>
                                            <p:fltVal val="-90"/>
                                          </p:val>
                                        </p:tav>
                                      </p:tavLst>
                                    </p:anim>
                                    <p:anim calcmode="lin" valueType="num">
                                      <p:cBhvr>
                                        <p:cTn id="134" dur="200" decel="100000"/>
                                        <p:tgtEl>
                                          <p:spTgt spid="134"/>
                                        </p:tgtEl>
                                        <p:attrNameLst>
                                          <p:attrName>ppt_x</p:attrName>
                                        </p:attrNameLst>
                                      </p:cBhvr>
                                      <p:tavLst>
                                        <p:tav tm="0">
                                          <p:val>
                                            <p:strVal val="ppt_x"/>
                                          </p:val>
                                        </p:tav>
                                        <p:tav tm="100000">
                                          <p:val>
                                            <p:strVal val="ppt_x-0.05"/>
                                          </p:val>
                                        </p:tav>
                                      </p:tavLst>
                                    </p:anim>
                                    <p:anim calcmode="lin" valueType="num">
                                      <p:cBhvr>
                                        <p:cTn id="135" dur="200" decel="100000"/>
                                        <p:tgtEl>
                                          <p:spTgt spid="134"/>
                                        </p:tgtEl>
                                        <p:attrNameLst>
                                          <p:attrName>ppt_y</p:attrName>
                                        </p:attrNameLst>
                                      </p:cBhvr>
                                      <p:tavLst>
                                        <p:tav tm="0">
                                          <p:val>
                                            <p:strVal val="ppt_y"/>
                                          </p:val>
                                        </p:tav>
                                        <p:tav tm="100000">
                                          <p:val>
                                            <p:strVal val="ppt_y+0.1"/>
                                          </p:val>
                                        </p:tav>
                                      </p:tavLst>
                                    </p:anim>
                                    <p:anim calcmode="lin" valueType="num">
                                      <p:cBhvr>
                                        <p:cTn id="136" dur="800" accel="100000">
                                          <p:stCondLst>
                                            <p:cond delay="200"/>
                                          </p:stCondLst>
                                        </p:cTn>
                                        <p:tgtEl>
                                          <p:spTgt spid="134"/>
                                        </p:tgtEl>
                                        <p:attrNameLst>
                                          <p:attrName>ppt_x</p:attrName>
                                        </p:attrNameLst>
                                      </p:cBhvr>
                                      <p:tavLst>
                                        <p:tav tm="0">
                                          <p:val>
                                            <p:strVal val="ppt_x"/>
                                          </p:val>
                                        </p:tav>
                                        <p:tav tm="100000">
                                          <p:val>
                                            <p:strVal val="ppt_x+0.4+0.05"/>
                                          </p:val>
                                        </p:tav>
                                      </p:tavLst>
                                    </p:anim>
                                    <p:anim calcmode="lin" valueType="num">
                                      <p:cBhvr>
                                        <p:cTn id="137" dur="800" accel="100000">
                                          <p:stCondLst>
                                            <p:cond delay="200"/>
                                          </p:stCondLst>
                                        </p:cTn>
                                        <p:tgtEl>
                                          <p:spTgt spid="134"/>
                                        </p:tgtEl>
                                        <p:attrNameLst>
                                          <p:attrName>ppt_y</p:attrName>
                                        </p:attrNameLst>
                                      </p:cBhvr>
                                      <p:tavLst>
                                        <p:tav tm="0">
                                          <p:val>
                                            <p:strVal val="ppt_y"/>
                                          </p:val>
                                        </p:tav>
                                        <p:tav tm="100000">
                                          <p:val>
                                            <p:strVal val="ppt_y-0.4-0.1"/>
                                          </p:val>
                                        </p:tav>
                                      </p:tavLst>
                                    </p:anim>
                                    <p:set>
                                      <p:cBhvr>
                                        <p:cTn id="138" dur="1" fill="hold">
                                          <p:stCondLst>
                                            <p:cond delay="9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9" restart="whenNotActive" fill="hold" evtFilter="cancelBubble" nodeType="interactiveSeq">
                <p:stCondLst>
                  <p:cond evt="onClick" delay="0">
                    <p:tgtEl>
                      <p:spTgt spid="135"/>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30" presetClass="exit" presetSubtype="0" fill="hold" nodeType="clickEffect">
                                  <p:stCondLst>
                                    <p:cond delay="0"/>
                                  </p:stCondLst>
                                  <p:childTnLst>
                                    <p:animEffect transition="out" filter="fade">
                                      <p:cBhvr>
                                        <p:cTn id="143" dur="800" accel="100000">
                                          <p:stCondLst>
                                            <p:cond delay="200"/>
                                          </p:stCondLst>
                                        </p:cTn>
                                        <p:tgtEl>
                                          <p:spTgt spid="135"/>
                                        </p:tgtEl>
                                      </p:cBhvr>
                                    </p:animEffect>
                                    <p:anim calcmode="lin" valueType="num">
                                      <p:cBhvr>
                                        <p:cTn id="144" dur="800" accel="100000">
                                          <p:stCondLst>
                                            <p:cond delay="200"/>
                                          </p:stCondLst>
                                        </p:cTn>
                                        <p:tgtEl>
                                          <p:spTgt spid="135"/>
                                        </p:tgtEl>
                                        <p:attrNameLst>
                                          <p:attrName>style.rotation</p:attrName>
                                        </p:attrNameLst>
                                      </p:cBhvr>
                                      <p:tavLst>
                                        <p:tav tm="0">
                                          <p:val>
                                            <p:fltVal val="0"/>
                                          </p:val>
                                        </p:tav>
                                        <p:tav tm="100000">
                                          <p:val>
                                            <p:fltVal val="-90"/>
                                          </p:val>
                                        </p:tav>
                                      </p:tavLst>
                                    </p:anim>
                                    <p:anim calcmode="lin" valueType="num">
                                      <p:cBhvr>
                                        <p:cTn id="145" dur="200" decel="100000"/>
                                        <p:tgtEl>
                                          <p:spTgt spid="135"/>
                                        </p:tgtEl>
                                        <p:attrNameLst>
                                          <p:attrName>ppt_x</p:attrName>
                                        </p:attrNameLst>
                                      </p:cBhvr>
                                      <p:tavLst>
                                        <p:tav tm="0">
                                          <p:val>
                                            <p:strVal val="ppt_x"/>
                                          </p:val>
                                        </p:tav>
                                        <p:tav tm="100000">
                                          <p:val>
                                            <p:strVal val="ppt_x-0.05"/>
                                          </p:val>
                                        </p:tav>
                                      </p:tavLst>
                                    </p:anim>
                                    <p:anim calcmode="lin" valueType="num">
                                      <p:cBhvr>
                                        <p:cTn id="146" dur="200" decel="100000"/>
                                        <p:tgtEl>
                                          <p:spTgt spid="135"/>
                                        </p:tgtEl>
                                        <p:attrNameLst>
                                          <p:attrName>ppt_y</p:attrName>
                                        </p:attrNameLst>
                                      </p:cBhvr>
                                      <p:tavLst>
                                        <p:tav tm="0">
                                          <p:val>
                                            <p:strVal val="ppt_y"/>
                                          </p:val>
                                        </p:tav>
                                        <p:tav tm="100000">
                                          <p:val>
                                            <p:strVal val="ppt_y+0.1"/>
                                          </p:val>
                                        </p:tav>
                                      </p:tavLst>
                                    </p:anim>
                                    <p:anim calcmode="lin" valueType="num">
                                      <p:cBhvr>
                                        <p:cTn id="147" dur="800" accel="100000">
                                          <p:stCondLst>
                                            <p:cond delay="200"/>
                                          </p:stCondLst>
                                        </p:cTn>
                                        <p:tgtEl>
                                          <p:spTgt spid="135"/>
                                        </p:tgtEl>
                                        <p:attrNameLst>
                                          <p:attrName>ppt_x</p:attrName>
                                        </p:attrNameLst>
                                      </p:cBhvr>
                                      <p:tavLst>
                                        <p:tav tm="0">
                                          <p:val>
                                            <p:strVal val="ppt_x"/>
                                          </p:val>
                                        </p:tav>
                                        <p:tav tm="100000">
                                          <p:val>
                                            <p:strVal val="ppt_x+0.4+0.05"/>
                                          </p:val>
                                        </p:tav>
                                      </p:tavLst>
                                    </p:anim>
                                    <p:anim calcmode="lin" valueType="num">
                                      <p:cBhvr>
                                        <p:cTn id="148" dur="800" accel="100000">
                                          <p:stCondLst>
                                            <p:cond delay="200"/>
                                          </p:stCondLst>
                                        </p:cTn>
                                        <p:tgtEl>
                                          <p:spTgt spid="135"/>
                                        </p:tgtEl>
                                        <p:attrNameLst>
                                          <p:attrName>ppt_y</p:attrName>
                                        </p:attrNameLst>
                                      </p:cBhvr>
                                      <p:tavLst>
                                        <p:tav tm="0">
                                          <p:val>
                                            <p:strVal val="ppt_y"/>
                                          </p:val>
                                        </p:tav>
                                        <p:tav tm="100000">
                                          <p:val>
                                            <p:strVal val="ppt_y-0.4-0.1"/>
                                          </p:val>
                                        </p:tav>
                                      </p:tavLst>
                                    </p:anim>
                                    <p:set>
                                      <p:cBhvr>
                                        <p:cTn id="149" dur="1" fill="hold">
                                          <p:stCondLst>
                                            <p:cond delay="999"/>
                                          </p:stCondLst>
                                        </p:cTn>
                                        <p:tgtEl>
                                          <p:spTgt spid="135"/>
                                        </p:tgtEl>
                                        <p:attrNameLst>
                                          <p:attrName>style.visibility</p:attrName>
                                        </p:attrNameLst>
                                      </p:cBhvr>
                                      <p:to>
                                        <p:strVal val="hidden"/>
                                      </p:to>
                                    </p:set>
                                  </p:childTnLst>
                                </p:cTn>
                              </p:par>
                              <p:par>
                                <p:cTn id="150" presetID="30" presetClass="exit" presetSubtype="0" fill="hold" nodeType="withEffect">
                                  <p:stCondLst>
                                    <p:cond delay="0"/>
                                  </p:stCondLst>
                                  <p:childTnLst>
                                    <p:animEffect transition="out" filter="fade">
                                      <p:cBhvr>
                                        <p:cTn id="151" dur="800" accel="100000">
                                          <p:stCondLst>
                                            <p:cond delay="200"/>
                                          </p:stCondLst>
                                        </p:cTn>
                                        <p:tgtEl>
                                          <p:spTgt spid="136"/>
                                        </p:tgtEl>
                                      </p:cBhvr>
                                    </p:animEffect>
                                    <p:anim calcmode="lin" valueType="num">
                                      <p:cBhvr>
                                        <p:cTn id="152" dur="800" accel="100000">
                                          <p:stCondLst>
                                            <p:cond delay="200"/>
                                          </p:stCondLst>
                                        </p:cTn>
                                        <p:tgtEl>
                                          <p:spTgt spid="136"/>
                                        </p:tgtEl>
                                        <p:attrNameLst>
                                          <p:attrName>style.rotation</p:attrName>
                                        </p:attrNameLst>
                                      </p:cBhvr>
                                      <p:tavLst>
                                        <p:tav tm="0">
                                          <p:val>
                                            <p:fltVal val="0"/>
                                          </p:val>
                                        </p:tav>
                                        <p:tav tm="100000">
                                          <p:val>
                                            <p:fltVal val="-90"/>
                                          </p:val>
                                        </p:tav>
                                      </p:tavLst>
                                    </p:anim>
                                    <p:anim calcmode="lin" valueType="num">
                                      <p:cBhvr>
                                        <p:cTn id="153" dur="200" decel="100000"/>
                                        <p:tgtEl>
                                          <p:spTgt spid="136"/>
                                        </p:tgtEl>
                                        <p:attrNameLst>
                                          <p:attrName>ppt_x</p:attrName>
                                        </p:attrNameLst>
                                      </p:cBhvr>
                                      <p:tavLst>
                                        <p:tav tm="0">
                                          <p:val>
                                            <p:strVal val="ppt_x"/>
                                          </p:val>
                                        </p:tav>
                                        <p:tav tm="100000">
                                          <p:val>
                                            <p:strVal val="ppt_x-0.05"/>
                                          </p:val>
                                        </p:tav>
                                      </p:tavLst>
                                    </p:anim>
                                    <p:anim calcmode="lin" valueType="num">
                                      <p:cBhvr>
                                        <p:cTn id="154" dur="200" decel="100000"/>
                                        <p:tgtEl>
                                          <p:spTgt spid="136"/>
                                        </p:tgtEl>
                                        <p:attrNameLst>
                                          <p:attrName>ppt_y</p:attrName>
                                        </p:attrNameLst>
                                      </p:cBhvr>
                                      <p:tavLst>
                                        <p:tav tm="0">
                                          <p:val>
                                            <p:strVal val="ppt_y"/>
                                          </p:val>
                                        </p:tav>
                                        <p:tav tm="100000">
                                          <p:val>
                                            <p:strVal val="ppt_y+0.1"/>
                                          </p:val>
                                        </p:tav>
                                      </p:tavLst>
                                    </p:anim>
                                    <p:anim calcmode="lin" valueType="num">
                                      <p:cBhvr>
                                        <p:cTn id="155" dur="800" accel="100000">
                                          <p:stCondLst>
                                            <p:cond delay="200"/>
                                          </p:stCondLst>
                                        </p:cTn>
                                        <p:tgtEl>
                                          <p:spTgt spid="136"/>
                                        </p:tgtEl>
                                        <p:attrNameLst>
                                          <p:attrName>ppt_x</p:attrName>
                                        </p:attrNameLst>
                                      </p:cBhvr>
                                      <p:tavLst>
                                        <p:tav tm="0">
                                          <p:val>
                                            <p:strVal val="ppt_x"/>
                                          </p:val>
                                        </p:tav>
                                        <p:tav tm="100000">
                                          <p:val>
                                            <p:strVal val="ppt_x+0.4+0.05"/>
                                          </p:val>
                                        </p:tav>
                                      </p:tavLst>
                                    </p:anim>
                                    <p:anim calcmode="lin" valueType="num">
                                      <p:cBhvr>
                                        <p:cTn id="156" dur="800" accel="100000">
                                          <p:stCondLst>
                                            <p:cond delay="200"/>
                                          </p:stCondLst>
                                        </p:cTn>
                                        <p:tgtEl>
                                          <p:spTgt spid="136"/>
                                        </p:tgtEl>
                                        <p:attrNameLst>
                                          <p:attrName>ppt_y</p:attrName>
                                        </p:attrNameLst>
                                      </p:cBhvr>
                                      <p:tavLst>
                                        <p:tav tm="0">
                                          <p:val>
                                            <p:strVal val="ppt_y"/>
                                          </p:val>
                                        </p:tav>
                                        <p:tav tm="100000">
                                          <p:val>
                                            <p:strVal val="ppt_y-0.4-0.1"/>
                                          </p:val>
                                        </p:tav>
                                      </p:tavLst>
                                    </p:anim>
                                    <p:set>
                                      <p:cBhvr>
                                        <p:cTn id="157" dur="1" fill="hold">
                                          <p:stCondLst>
                                            <p:cond delay="9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158" restart="whenNotActive" fill="hold" evtFilter="cancelBubble" nodeType="interactiveSeq">
                <p:stCondLst>
                  <p:cond evt="onClick" delay="0">
                    <p:tgtEl>
                      <p:spTgt spid="136"/>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30" presetClass="exit" presetSubtype="0" fill="hold" nodeType="clickEffect">
                                  <p:stCondLst>
                                    <p:cond delay="0"/>
                                  </p:stCondLst>
                                  <p:childTnLst>
                                    <p:animEffect transition="out" filter="fade">
                                      <p:cBhvr>
                                        <p:cTn id="162" dur="800" accel="100000">
                                          <p:stCondLst>
                                            <p:cond delay="200"/>
                                          </p:stCondLst>
                                        </p:cTn>
                                        <p:tgtEl>
                                          <p:spTgt spid="135"/>
                                        </p:tgtEl>
                                      </p:cBhvr>
                                    </p:animEffect>
                                    <p:anim calcmode="lin" valueType="num">
                                      <p:cBhvr>
                                        <p:cTn id="163" dur="800" accel="100000">
                                          <p:stCondLst>
                                            <p:cond delay="200"/>
                                          </p:stCondLst>
                                        </p:cTn>
                                        <p:tgtEl>
                                          <p:spTgt spid="135"/>
                                        </p:tgtEl>
                                        <p:attrNameLst>
                                          <p:attrName>style.rotation</p:attrName>
                                        </p:attrNameLst>
                                      </p:cBhvr>
                                      <p:tavLst>
                                        <p:tav tm="0">
                                          <p:val>
                                            <p:fltVal val="0"/>
                                          </p:val>
                                        </p:tav>
                                        <p:tav tm="100000">
                                          <p:val>
                                            <p:fltVal val="-90"/>
                                          </p:val>
                                        </p:tav>
                                      </p:tavLst>
                                    </p:anim>
                                    <p:anim calcmode="lin" valueType="num">
                                      <p:cBhvr>
                                        <p:cTn id="164" dur="200" decel="100000"/>
                                        <p:tgtEl>
                                          <p:spTgt spid="135"/>
                                        </p:tgtEl>
                                        <p:attrNameLst>
                                          <p:attrName>ppt_x</p:attrName>
                                        </p:attrNameLst>
                                      </p:cBhvr>
                                      <p:tavLst>
                                        <p:tav tm="0">
                                          <p:val>
                                            <p:strVal val="ppt_x"/>
                                          </p:val>
                                        </p:tav>
                                        <p:tav tm="100000">
                                          <p:val>
                                            <p:strVal val="ppt_x-0.05"/>
                                          </p:val>
                                        </p:tav>
                                      </p:tavLst>
                                    </p:anim>
                                    <p:anim calcmode="lin" valueType="num">
                                      <p:cBhvr>
                                        <p:cTn id="165" dur="200" decel="100000"/>
                                        <p:tgtEl>
                                          <p:spTgt spid="135"/>
                                        </p:tgtEl>
                                        <p:attrNameLst>
                                          <p:attrName>ppt_y</p:attrName>
                                        </p:attrNameLst>
                                      </p:cBhvr>
                                      <p:tavLst>
                                        <p:tav tm="0">
                                          <p:val>
                                            <p:strVal val="ppt_y"/>
                                          </p:val>
                                        </p:tav>
                                        <p:tav tm="100000">
                                          <p:val>
                                            <p:strVal val="ppt_y+0.1"/>
                                          </p:val>
                                        </p:tav>
                                      </p:tavLst>
                                    </p:anim>
                                    <p:anim calcmode="lin" valueType="num">
                                      <p:cBhvr>
                                        <p:cTn id="166" dur="800" accel="100000">
                                          <p:stCondLst>
                                            <p:cond delay="200"/>
                                          </p:stCondLst>
                                        </p:cTn>
                                        <p:tgtEl>
                                          <p:spTgt spid="135"/>
                                        </p:tgtEl>
                                        <p:attrNameLst>
                                          <p:attrName>ppt_x</p:attrName>
                                        </p:attrNameLst>
                                      </p:cBhvr>
                                      <p:tavLst>
                                        <p:tav tm="0">
                                          <p:val>
                                            <p:strVal val="ppt_x"/>
                                          </p:val>
                                        </p:tav>
                                        <p:tav tm="100000">
                                          <p:val>
                                            <p:strVal val="ppt_x+0.4+0.05"/>
                                          </p:val>
                                        </p:tav>
                                      </p:tavLst>
                                    </p:anim>
                                    <p:anim calcmode="lin" valueType="num">
                                      <p:cBhvr>
                                        <p:cTn id="167" dur="800" accel="100000">
                                          <p:stCondLst>
                                            <p:cond delay="200"/>
                                          </p:stCondLst>
                                        </p:cTn>
                                        <p:tgtEl>
                                          <p:spTgt spid="135"/>
                                        </p:tgtEl>
                                        <p:attrNameLst>
                                          <p:attrName>ppt_y</p:attrName>
                                        </p:attrNameLst>
                                      </p:cBhvr>
                                      <p:tavLst>
                                        <p:tav tm="0">
                                          <p:val>
                                            <p:strVal val="ppt_y"/>
                                          </p:val>
                                        </p:tav>
                                        <p:tav tm="100000">
                                          <p:val>
                                            <p:strVal val="ppt_y-0.4-0.1"/>
                                          </p:val>
                                        </p:tav>
                                      </p:tavLst>
                                    </p:anim>
                                    <p:set>
                                      <p:cBhvr>
                                        <p:cTn id="168" dur="1" fill="hold">
                                          <p:stCondLst>
                                            <p:cond delay="999"/>
                                          </p:stCondLst>
                                        </p:cTn>
                                        <p:tgtEl>
                                          <p:spTgt spid="135"/>
                                        </p:tgtEl>
                                        <p:attrNameLst>
                                          <p:attrName>style.visibility</p:attrName>
                                        </p:attrNameLst>
                                      </p:cBhvr>
                                      <p:to>
                                        <p:strVal val="hidden"/>
                                      </p:to>
                                    </p:set>
                                  </p:childTnLst>
                                </p:cTn>
                              </p:par>
                              <p:par>
                                <p:cTn id="169" presetID="30" presetClass="exit" presetSubtype="0" fill="hold" nodeType="withEffect">
                                  <p:stCondLst>
                                    <p:cond delay="0"/>
                                  </p:stCondLst>
                                  <p:childTnLst>
                                    <p:animEffect transition="out" filter="fade">
                                      <p:cBhvr>
                                        <p:cTn id="170" dur="800" accel="100000">
                                          <p:stCondLst>
                                            <p:cond delay="200"/>
                                          </p:stCondLst>
                                        </p:cTn>
                                        <p:tgtEl>
                                          <p:spTgt spid="136"/>
                                        </p:tgtEl>
                                      </p:cBhvr>
                                    </p:animEffect>
                                    <p:anim calcmode="lin" valueType="num">
                                      <p:cBhvr>
                                        <p:cTn id="171" dur="800" accel="100000">
                                          <p:stCondLst>
                                            <p:cond delay="200"/>
                                          </p:stCondLst>
                                        </p:cTn>
                                        <p:tgtEl>
                                          <p:spTgt spid="136"/>
                                        </p:tgtEl>
                                        <p:attrNameLst>
                                          <p:attrName>style.rotation</p:attrName>
                                        </p:attrNameLst>
                                      </p:cBhvr>
                                      <p:tavLst>
                                        <p:tav tm="0">
                                          <p:val>
                                            <p:fltVal val="0"/>
                                          </p:val>
                                        </p:tav>
                                        <p:tav tm="100000">
                                          <p:val>
                                            <p:fltVal val="-90"/>
                                          </p:val>
                                        </p:tav>
                                      </p:tavLst>
                                    </p:anim>
                                    <p:anim calcmode="lin" valueType="num">
                                      <p:cBhvr>
                                        <p:cTn id="172" dur="200" decel="100000"/>
                                        <p:tgtEl>
                                          <p:spTgt spid="136"/>
                                        </p:tgtEl>
                                        <p:attrNameLst>
                                          <p:attrName>ppt_x</p:attrName>
                                        </p:attrNameLst>
                                      </p:cBhvr>
                                      <p:tavLst>
                                        <p:tav tm="0">
                                          <p:val>
                                            <p:strVal val="ppt_x"/>
                                          </p:val>
                                        </p:tav>
                                        <p:tav tm="100000">
                                          <p:val>
                                            <p:strVal val="ppt_x-0.05"/>
                                          </p:val>
                                        </p:tav>
                                      </p:tavLst>
                                    </p:anim>
                                    <p:anim calcmode="lin" valueType="num">
                                      <p:cBhvr>
                                        <p:cTn id="173" dur="200" decel="100000"/>
                                        <p:tgtEl>
                                          <p:spTgt spid="136"/>
                                        </p:tgtEl>
                                        <p:attrNameLst>
                                          <p:attrName>ppt_y</p:attrName>
                                        </p:attrNameLst>
                                      </p:cBhvr>
                                      <p:tavLst>
                                        <p:tav tm="0">
                                          <p:val>
                                            <p:strVal val="ppt_y"/>
                                          </p:val>
                                        </p:tav>
                                        <p:tav tm="100000">
                                          <p:val>
                                            <p:strVal val="ppt_y+0.1"/>
                                          </p:val>
                                        </p:tav>
                                      </p:tavLst>
                                    </p:anim>
                                    <p:anim calcmode="lin" valueType="num">
                                      <p:cBhvr>
                                        <p:cTn id="174" dur="800" accel="100000">
                                          <p:stCondLst>
                                            <p:cond delay="200"/>
                                          </p:stCondLst>
                                        </p:cTn>
                                        <p:tgtEl>
                                          <p:spTgt spid="136"/>
                                        </p:tgtEl>
                                        <p:attrNameLst>
                                          <p:attrName>ppt_x</p:attrName>
                                        </p:attrNameLst>
                                      </p:cBhvr>
                                      <p:tavLst>
                                        <p:tav tm="0">
                                          <p:val>
                                            <p:strVal val="ppt_x"/>
                                          </p:val>
                                        </p:tav>
                                        <p:tav tm="100000">
                                          <p:val>
                                            <p:strVal val="ppt_x+0.4+0.05"/>
                                          </p:val>
                                        </p:tav>
                                      </p:tavLst>
                                    </p:anim>
                                    <p:anim calcmode="lin" valueType="num">
                                      <p:cBhvr>
                                        <p:cTn id="175" dur="800" accel="100000">
                                          <p:stCondLst>
                                            <p:cond delay="200"/>
                                          </p:stCondLst>
                                        </p:cTn>
                                        <p:tgtEl>
                                          <p:spTgt spid="136"/>
                                        </p:tgtEl>
                                        <p:attrNameLst>
                                          <p:attrName>ppt_y</p:attrName>
                                        </p:attrNameLst>
                                      </p:cBhvr>
                                      <p:tavLst>
                                        <p:tav tm="0">
                                          <p:val>
                                            <p:strVal val="ppt_y"/>
                                          </p:val>
                                        </p:tav>
                                        <p:tav tm="100000">
                                          <p:val>
                                            <p:strVal val="ppt_y-0.4-0.1"/>
                                          </p:val>
                                        </p:tav>
                                      </p:tavLst>
                                    </p:anim>
                                    <p:set>
                                      <p:cBhvr>
                                        <p:cTn id="176" dur="1" fill="hold">
                                          <p:stCondLst>
                                            <p:cond delay="999"/>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177" restart="whenNotActive" fill="hold" evtFilter="cancelBubble" nodeType="interactiveSeq">
                <p:stCondLst>
                  <p:cond evt="onClick" delay="0">
                    <p:tgtEl>
                      <p:spTgt spid="137"/>
                    </p:tgtEl>
                  </p:cond>
                </p:stCondLst>
                <p:endSync evt="end" delay="0">
                  <p:rtn val="all"/>
                </p:endSync>
                <p:childTnLst>
                  <p:par>
                    <p:cTn id="178" fill="hold" nodeType="clickPar">
                      <p:stCondLst>
                        <p:cond delay="0"/>
                      </p:stCondLst>
                      <p:childTnLst>
                        <p:par>
                          <p:cTn id="179" fill="hold" nodeType="withGroup">
                            <p:stCondLst>
                              <p:cond delay="0"/>
                            </p:stCondLst>
                            <p:childTnLst>
                              <p:par>
                                <p:cTn id="180" presetID="30" presetClass="exit" presetSubtype="0" fill="hold" nodeType="clickEffect">
                                  <p:stCondLst>
                                    <p:cond delay="0"/>
                                  </p:stCondLst>
                                  <p:childTnLst>
                                    <p:animEffect transition="out" filter="fade">
                                      <p:cBhvr>
                                        <p:cTn id="181" dur="800" accel="100000">
                                          <p:stCondLst>
                                            <p:cond delay="200"/>
                                          </p:stCondLst>
                                        </p:cTn>
                                        <p:tgtEl>
                                          <p:spTgt spid="137"/>
                                        </p:tgtEl>
                                      </p:cBhvr>
                                    </p:animEffect>
                                    <p:anim calcmode="lin" valueType="num">
                                      <p:cBhvr>
                                        <p:cTn id="182" dur="800" accel="100000">
                                          <p:stCondLst>
                                            <p:cond delay="200"/>
                                          </p:stCondLst>
                                        </p:cTn>
                                        <p:tgtEl>
                                          <p:spTgt spid="137"/>
                                        </p:tgtEl>
                                        <p:attrNameLst>
                                          <p:attrName>style.rotation</p:attrName>
                                        </p:attrNameLst>
                                      </p:cBhvr>
                                      <p:tavLst>
                                        <p:tav tm="0">
                                          <p:val>
                                            <p:fltVal val="0"/>
                                          </p:val>
                                        </p:tav>
                                        <p:tav tm="100000">
                                          <p:val>
                                            <p:fltVal val="-90"/>
                                          </p:val>
                                        </p:tav>
                                      </p:tavLst>
                                    </p:anim>
                                    <p:anim calcmode="lin" valueType="num">
                                      <p:cBhvr>
                                        <p:cTn id="183" dur="200" decel="100000"/>
                                        <p:tgtEl>
                                          <p:spTgt spid="137"/>
                                        </p:tgtEl>
                                        <p:attrNameLst>
                                          <p:attrName>ppt_x</p:attrName>
                                        </p:attrNameLst>
                                      </p:cBhvr>
                                      <p:tavLst>
                                        <p:tav tm="0">
                                          <p:val>
                                            <p:strVal val="ppt_x"/>
                                          </p:val>
                                        </p:tav>
                                        <p:tav tm="100000">
                                          <p:val>
                                            <p:strVal val="ppt_x-0.05"/>
                                          </p:val>
                                        </p:tav>
                                      </p:tavLst>
                                    </p:anim>
                                    <p:anim calcmode="lin" valueType="num">
                                      <p:cBhvr>
                                        <p:cTn id="184" dur="200" decel="100000"/>
                                        <p:tgtEl>
                                          <p:spTgt spid="137"/>
                                        </p:tgtEl>
                                        <p:attrNameLst>
                                          <p:attrName>ppt_y</p:attrName>
                                        </p:attrNameLst>
                                      </p:cBhvr>
                                      <p:tavLst>
                                        <p:tav tm="0">
                                          <p:val>
                                            <p:strVal val="ppt_y"/>
                                          </p:val>
                                        </p:tav>
                                        <p:tav tm="100000">
                                          <p:val>
                                            <p:strVal val="ppt_y+0.1"/>
                                          </p:val>
                                        </p:tav>
                                      </p:tavLst>
                                    </p:anim>
                                    <p:anim calcmode="lin" valueType="num">
                                      <p:cBhvr>
                                        <p:cTn id="185" dur="800" accel="100000">
                                          <p:stCondLst>
                                            <p:cond delay="200"/>
                                          </p:stCondLst>
                                        </p:cTn>
                                        <p:tgtEl>
                                          <p:spTgt spid="137"/>
                                        </p:tgtEl>
                                        <p:attrNameLst>
                                          <p:attrName>ppt_x</p:attrName>
                                        </p:attrNameLst>
                                      </p:cBhvr>
                                      <p:tavLst>
                                        <p:tav tm="0">
                                          <p:val>
                                            <p:strVal val="ppt_x"/>
                                          </p:val>
                                        </p:tav>
                                        <p:tav tm="100000">
                                          <p:val>
                                            <p:strVal val="ppt_x+0.4+0.05"/>
                                          </p:val>
                                        </p:tav>
                                      </p:tavLst>
                                    </p:anim>
                                    <p:anim calcmode="lin" valueType="num">
                                      <p:cBhvr>
                                        <p:cTn id="186" dur="800" accel="100000">
                                          <p:stCondLst>
                                            <p:cond delay="200"/>
                                          </p:stCondLst>
                                        </p:cTn>
                                        <p:tgtEl>
                                          <p:spTgt spid="137"/>
                                        </p:tgtEl>
                                        <p:attrNameLst>
                                          <p:attrName>ppt_y</p:attrName>
                                        </p:attrNameLst>
                                      </p:cBhvr>
                                      <p:tavLst>
                                        <p:tav tm="0">
                                          <p:val>
                                            <p:strVal val="ppt_y"/>
                                          </p:val>
                                        </p:tav>
                                        <p:tav tm="100000">
                                          <p:val>
                                            <p:strVal val="ppt_y-0.4-0.1"/>
                                          </p:val>
                                        </p:tav>
                                      </p:tavLst>
                                    </p:anim>
                                    <p:set>
                                      <p:cBhvr>
                                        <p:cTn id="187" dur="1" fill="hold">
                                          <p:stCondLst>
                                            <p:cond delay="999"/>
                                          </p:stCondLst>
                                        </p:cTn>
                                        <p:tgtEl>
                                          <p:spTgt spid="137"/>
                                        </p:tgtEl>
                                        <p:attrNameLst>
                                          <p:attrName>style.visibility</p:attrName>
                                        </p:attrNameLst>
                                      </p:cBhvr>
                                      <p:to>
                                        <p:strVal val="hidden"/>
                                      </p:to>
                                    </p:set>
                                  </p:childTnLst>
                                </p:cTn>
                              </p:par>
                              <p:par>
                                <p:cTn id="188" presetID="30" presetClass="exit" presetSubtype="0" fill="hold" nodeType="withEffect">
                                  <p:stCondLst>
                                    <p:cond delay="0"/>
                                  </p:stCondLst>
                                  <p:childTnLst>
                                    <p:animEffect transition="out" filter="fade">
                                      <p:cBhvr>
                                        <p:cTn id="189" dur="800" accel="100000">
                                          <p:stCondLst>
                                            <p:cond delay="200"/>
                                          </p:stCondLst>
                                        </p:cTn>
                                        <p:tgtEl>
                                          <p:spTgt spid="138"/>
                                        </p:tgtEl>
                                      </p:cBhvr>
                                    </p:animEffect>
                                    <p:anim calcmode="lin" valueType="num">
                                      <p:cBhvr>
                                        <p:cTn id="190" dur="800" accel="100000">
                                          <p:stCondLst>
                                            <p:cond delay="200"/>
                                          </p:stCondLst>
                                        </p:cTn>
                                        <p:tgtEl>
                                          <p:spTgt spid="138"/>
                                        </p:tgtEl>
                                        <p:attrNameLst>
                                          <p:attrName>style.rotation</p:attrName>
                                        </p:attrNameLst>
                                      </p:cBhvr>
                                      <p:tavLst>
                                        <p:tav tm="0">
                                          <p:val>
                                            <p:fltVal val="0"/>
                                          </p:val>
                                        </p:tav>
                                        <p:tav tm="100000">
                                          <p:val>
                                            <p:fltVal val="-90"/>
                                          </p:val>
                                        </p:tav>
                                      </p:tavLst>
                                    </p:anim>
                                    <p:anim calcmode="lin" valueType="num">
                                      <p:cBhvr>
                                        <p:cTn id="191" dur="200" decel="100000"/>
                                        <p:tgtEl>
                                          <p:spTgt spid="138"/>
                                        </p:tgtEl>
                                        <p:attrNameLst>
                                          <p:attrName>ppt_x</p:attrName>
                                        </p:attrNameLst>
                                      </p:cBhvr>
                                      <p:tavLst>
                                        <p:tav tm="0">
                                          <p:val>
                                            <p:strVal val="ppt_x"/>
                                          </p:val>
                                        </p:tav>
                                        <p:tav tm="100000">
                                          <p:val>
                                            <p:strVal val="ppt_x-0.05"/>
                                          </p:val>
                                        </p:tav>
                                      </p:tavLst>
                                    </p:anim>
                                    <p:anim calcmode="lin" valueType="num">
                                      <p:cBhvr>
                                        <p:cTn id="192" dur="200" decel="100000"/>
                                        <p:tgtEl>
                                          <p:spTgt spid="138"/>
                                        </p:tgtEl>
                                        <p:attrNameLst>
                                          <p:attrName>ppt_y</p:attrName>
                                        </p:attrNameLst>
                                      </p:cBhvr>
                                      <p:tavLst>
                                        <p:tav tm="0">
                                          <p:val>
                                            <p:strVal val="ppt_y"/>
                                          </p:val>
                                        </p:tav>
                                        <p:tav tm="100000">
                                          <p:val>
                                            <p:strVal val="ppt_y+0.1"/>
                                          </p:val>
                                        </p:tav>
                                      </p:tavLst>
                                    </p:anim>
                                    <p:anim calcmode="lin" valueType="num">
                                      <p:cBhvr>
                                        <p:cTn id="193" dur="800" accel="100000">
                                          <p:stCondLst>
                                            <p:cond delay="200"/>
                                          </p:stCondLst>
                                        </p:cTn>
                                        <p:tgtEl>
                                          <p:spTgt spid="138"/>
                                        </p:tgtEl>
                                        <p:attrNameLst>
                                          <p:attrName>ppt_x</p:attrName>
                                        </p:attrNameLst>
                                      </p:cBhvr>
                                      <p:tavLst>
                                        <p:tav tm="0">
                                          <p:val>
                                            <p:strVal val="ppt_x"/>
                                          </p:val>
                                        </p:tav>
                                        <p:tav tm="100000">
                                          <p:val>
                                            <p:strVal val="ppt_x+0.4+0.05"/>
                                          </p:val>
                                        </p:tav>
                                      </p:tavLst>
                                    </p:anim>
                                    <p:anim calcmode="lin" valueType="num">
                                      <p:cBhvr>
                                        <p:cTn id="194" dur="800" accel="100000">
                                          <p:stCondLst>
                                            <p:cond delay="200"/>
                                          </p:stCondLst>
                                        </p:cTn>
                                        <p:tgtEl>
                                          <p:spTgt spid="138"/>
                                        </p:tgtEl>
                                        <p:attrNameLst>
                                          <p:attrName>ppt_y</p:attrName>
                                        </p:attrNameLst>
                                      </p:cBhvr>
                                      <p:tavLst>
                                        <p:tav tm="0">
                                          <p:val>
                                            <p:strVal val="ppt_y"/>
                                          </p:val>
                                        </p:tav>
                                        <p:tav tm="100000">
                                          <p:val>
                                            <p:strVal val="ppt_y-0.4-0.1"/>
                                          </p:val>
                                        </p:tav>
                                      </p:tavLst>
                                    </p:anim>
                                    <p:set>
                                      <p:cBhvr>
                                        <p:cTn id="195" dur="1" fill="hold">
                                          <p:stCondLst>
                                            <p:cond delay="9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96" restart="whenNotActive" fill="hold" evtFilter="cancelBubble" nodeType="interactiveSeq">
                <p:stCondLst>
                  <p:cond evt="onClick" delay="0">
                    <p:tgtEl>
                      <p:spTgt spid="138"/>
                    </p:tgtEl>
                  </p:cond>
                </p:stCondLst>
                <p:endSync evt="end" delay="0">
                  <p:rtn val="all"/>
                </p:endSync>
                <p:childTnLst>
                  <p:par>
                    <p:cTn id="197" fill="hold" nodeType="clickPar">
                      <p:stCondLst>
                        <p:cond delay="0"/>
                      </p:stCondLst>
                      <p:childTnLst>
                        <p:par>
                          <p:cTn id="198" fill="hold" nodeType="withGroup">
                            <p:stCondLst>
                              <p:cond delay="0"/>
                            </p:stCondLst>
                            <p:childTnLst>
                              <p:par>
                                <p:cTn id="199" presetID="30" presetClass="exit" presetSubtype="0" fill="hold" nodeType="clickEffect">
                                  <p:stCondLst>
                                    <p:cond delay="0"/>
                                  </p:stCondLst>
                                  <p:childTnLst>
                                    <p:animEffect transition="out" filter="fade">
                                      <p:cBhvr>
                                        <p:cTn id="200" dur="800" accel="100000">
                                          <p:stCondLst>
                                            <p:cond delay="200"/>
                                          </p:stCondLst>
                                        </p:cTn>
                                        <p:tgtEl>
                                          <p:spTgt spid="137"/>
                                        </p:tgtEl>
                                      </p:cBhvr>
                                    </p:animEffect>
                                    <p:anim calcmode="lin" valueType="num">
                                      <p:cBhvr>
                                        <p:cTn id="201" dur="800" accel="100000">
                                          <p:stCondLst>
                                            <p:cond delay="200"/>
                                          </p:stCondLst>
                                        </p:cTn>
                                        <p:tgtEl>
                                          <p:spTgt spid="137"/>
                                        </p:tgtEl>
                                        <p:attrNameLst>
                                          <p:attrName>style.rotation</p:attrName>
                                        </p:attrNameLst>
                                      </p:cBhvr>
                                      <p:tavLst>
                                        <p:tav tm="0">
                                          <p:val>
                                            <p:fltVal val="0"/>
                                          </p:val>
                                        </p:tav>
                                        <p:tav tm="100000">
                                          <p:val>
                                            <p:fltVal val="-90"/>
                                          </p:val>
                                        </p:tav>
                                      </p:tavLst>
                                    </p:anim>
                                    <p:anim calcmode="lin" valueType="num">
                                      <p:cBhvr>
                                        <p:cTn id="202" dur="200" decel="100000"/>
                                        <p:tgtEl>
                                          <p:spTgt spid="137"/>
                                        </p:tgtEl>
                                        <p:attrNameLst>
                                          <p:attrName>ppt_x</p:attrName>
                                        </p:attrNameLst>
                                      </p:cBhvr>
                                      <p:tavLst>
                                        <p:tav tm="0">
                                          <p:val>
                                            <p:strVal val="ppt_x"/>
                                          </p:val>
                                        </p:tav>
                                        <p:tav tm="100000">
                                          <p:val>
                                            <p:strVal val="ppt_x-0.05"/>
                                          </p:val>
                                        </p:tav>
                                      </p:tavLst>
                                    </p:anim>
                                    <p:anim calcmode="lin" valueType="num">
                                      <p:cBhvr>
                                        <p:cTn id="203" dur="200" decel="100000"/>
                                        <p:tgtEl>
                                          <p:spTgt spid="137"/>
                                        </p:tgtEl>
                                        <p:attrNameLst>
                                          <p:attrName>ppt_y</p:attrName>
                                        </p:attrNameLst>
                                      </p:cBhvr>
                                      <p:tavLst>
                                        <p:tav tm="0">
                                          <p:val>
                                            <p:strVal val="ppt_y"/>
                                          </p:val>
                                        </p:tav>
                                        <p:tav tm="100000">
                                          <p:val>
                                            <p:strVal val="ppt_y+0.1"/>
                                          </p:val>
                                        </p:tav>
                                      </p:tavLst>
                                    </p:anim>
                                    <p:anim calcmode="lin" valueType="num">
                                      <p:cBhvr>
                                        <p:cTn id="204" dur="800" accel="100000">
                                          <p:stCondLst>
                                            <p:cond delay="200"/>
                                          </p:stCondLst>
                                        </p:cTn>
                                        <p:tgtEl>
                                          <p:spTgt spid="137"/>
                                        </p:tgtEl>
                                        <p:attrNameLst>
                                          <p:attrName>ppt_x</p:attrName>
                                        </p:attrNameLst>
                                      </p:cBhvr>
                                      <p:tavLst>
                                        <p:tav tm="0">
                                          <p:val>
                                            <p:strVal val="ppt_x"/>
                                          </p:val>
                                        </p:tav>
                                        <p:tav tm="100000">
                                          <p:val>
                                            <p:strVal val="ppt_x+0.4+0.05"/>
                                          </p:val>
                                        </p:tav>
                                      </p:tavLst>
                                    </p:anim>
                                    <p:anim calcmode="lin" valueType="num">
                                      <p:cBhvr>
                                        <p:cTn id="205" dur="800" accel="100000">
                                          <p:stCondLst>
                                            <p:cond delay="200"/>
                                          </p:stCondLst>
                                        </p:cTn>
                                        <p:tgtEl>
                                          <p:spTgt spid="137"/>
                                        </p:tgtEl>
                                        <p:attrNameLst>
                                          <p:attrName>ppt_y</p:attrName>
                                        </p:attrNameLst>
                                      </p:cBhvr>
                                      <p:tavLst>
                                        <p:tav tm="0">
                                          <p:val>
                                            <p:strVal val="ppt_y"/>
                                          </p:val>
                                        </p:tav>
                                        <p:tav tm="100000">
                                          <p:val>
                                            <p:strVal val="ppt_y-0.4-0.1"/>
                                          </p:val>
                                        </p:tav>
                                      </p:tavLst>
                                    </p:anim>
                                    <p:set>
                                      <p:cBhvr>
                                        <p:cTn id="206" dur="1" fill="hold">
                                          <p:stCondLst>
                                            <p:cond delay="999"/>
                                          </p:stCondLst>
                                        </p:cTn>
                                        <p:tgtEl>
                                          <p:spTgt spid="137"/>
                                        </p:tgtEl>
                                        <p:attrNameLst>
                                          <p:attrName>style.visibility</p:attrName>
                                        </p:attrNameLst>
                                      </p:cBhvr>
                                      <p:to>
                                        <p:strVal val="hidden"/>
                                      </p:to>
                                    </p:set>
                                  </p:childTnLst>
                                </p:cTn>
                              </p:par>
                              <p:par>
                                <p:cTn id="207" presetID="30" presetClass="exit" presetSubtype="0" fill="hold" nodeType="withEffect">
                                  <p:stCondLst>
                                    <p:cond delay="0"/>
                                  </p:stCondLst>
                                  <p:childTnLst>
                                    <p:animEffect transition="out" filter="fade">
                                      <p:cBhvr>
                                        <p:cTn id="208" dur="800" accel="100000">
                                          <p:stCondLst>
                                            <p:cond delay="200"/>
                                          </p:stCondLst>
                                        </p:cTn>
                                        <p:tgtEl>
                                          <p:spTgt spid="138"/>
                                        </p:tgtEl>
                                      </p:cBhvr>
                                    </p:animEffect>
                                    <p:anim calcmode="lin" valueType="num">
                                      <p:cBhvr>
                                        <p:cTn id="209" dur="800" accel="100000">
                                          <p:stCondLst>
                                            <p:cond delay="200"/>
                                          </p:stCondLst>
                                        </p:cTn>
                                        <p:tgtEl>
                                          <p:spTgt spid="138"/>
                                        </p:tgtEl>
                                        <p:attrNameLst>
                                          <p:attrName>style.rotation</p:attrName>
                                        </p:attrNameLst>
                                      </p:cBhvr>
                                      <p:tavLst>
                                        <p:tav tm="0">
                                          <p:val>
                                            <p:fltVal val="0"/>
                                          </p:val>
                                        </p:tav>
                                        <p:tav tm="100000">
                                          <p:val>
                                            <p:fltVal val="-90"/>
                                          </p:val>
                                        </p:tav>
                                      </p:tavLst>
                                    </p:anim>
                                    <p:anim calcmode="lin" valueType="num">
                                      <p:cBhvr>
                                        <p:cTn id="210" dur="200" decel="100000"/>
                                        <p:tgtEl>
                                          <p:spTgt spid="138"/>
                                        </p:tgtEl>
                                        <p:attrNameLst>
                                          <p:attrName>ppt_x</p:attrName>
                                        </p:attrNameLst>
                                      </p:cBhvr>
                                      <p:tavLst>
                                        <p:tav tm="0">
                                          <p:val>
                                            <p:strVal val="ppt_x"/>
                                          </p:val>
                                        </p:tav>
                                        <p:tav tm="100000">
                                          <p:val>
                                            <p:strVal val="ppt_x-0.05"/>
                                          </p:val>
                                        </p:tav>
                                      </p:tavLst>
                                    </p:anim>
                                    <p:anim calcmode="lin" valueType="num">
                                      <p:cBhvr>
                                        <p:cTn id="211" dur="200" decel="100000"/>
                                        <p:tgtEl>
                                          <p:spTgt spid="138"/>
                                        </p:tgtEl>
                                        <p:attrNameLst>
                                          <p:attrName>ppt_y</p:attrName>
                                        </p:attrNameLst>
                                      </p:cBhvr>
                                      <p:tavLst>
                                        <p:tav tm="0">
                                          <p:val>
                                            <p:strVal val="ppt_y"/>
                                          </p:val>
                                        </p:tav>
                                        <p:tav tm="100000">
                                          <p:val>
                                            <p:strVal val="ppt_y+0.1"/>
                                          </p:val>
                                        </p:tav>
                                      </p:tavLst>
                                    </p:anim>
                                    <p:anim calcmode="lin" valueType="num">
                                      <p:cBhvr>
                                        <p:cTn id="212" dur="800" accel="100000">
                                          <p:stCondLst>
                                            <p:cond delay="200"/>
                                          </p:stCondLst>
                                        </p:cTn>
                                        <p:tgtEl>
                                          <p:spTgt spid="138"/>
                                        </p:tgtEl>
                                        <p:attrNameLst>
                                          <p:attrName>ppt_x</p:attrName>
                                        </p:attrNameLst>
                                      </p:cBhvr>
                                      <p:tavLst>
                                        <p:tav tm="0">
                                          <p:val>
                                            <p:strVal val="ppt_x"/>
                                          </p:val>
                                        </p:tav>
                                        <p:tav tm="100000">
                                          <p:val>
                                            <p:strVal val="ppt_x+0.4+0.05"/>
                                          </p:val>
                                        </p:tav>
                                      </p:tavLst>
                                    </p:anim>
                                    <p:anim calcmode="lin" valueType="num">
                                      <p:cBhvr>
                                        <p:cTn id="213" dur="800" accel="100000">
                                          <p:stCondLst>
                                            <p:cond delay="200"/>
                                          </p:stCondLst>
                                        </p:cTn>
                                        <p:tgtEl>
                                          <p:spTgt spid="138"/>
                                        </p:tgtEl>
                                        <p:attrNameLst>
                                          <p:attrName>ppt_y</p:attrName>
                                        </p:attrNameLst>
                                      </p:cBhvr>
                                      <p:tavLst>
                                        <p:tav tm="0">
                                          <p:val>
                                            <p:strVal val="ppt_y"/>
                                          </p:val>
                                        </p:tav>
                                        <p:tav tm="100000">
                                          <p:val>
                                            <p:strVal val="ppt_y-0.4-0.1"/>
                                          </p:val>
                                        </p:tav>
                                      </p:tavLst>
                                    </p:anim>
                                    <p:set>
                                      <p:cBhvr>
                                        <p:cTn id="214" dur="1" fill="hold">
                                          <p:stCondLst>
                                            <p:cond delay="9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215" restart="whenNotActive" fill="hold" evtFilter="cancelBubble" nodeType="interactiveSeq">
                <p:stCondLst>
                  <p:cond evt="onClick" delay="0">
                    <p:tgtEl>
                      <p:spTgt spid="139"/>
                    </p:tgtEl>
                  </p:cond>
                </p:stCondLst>
                <p:endSync evt="end" delay="0">
                  <p:rtn val="all"/>
                </p:endSync>
                <p:childTnLst>
                  <p:par>
                    <p:cTn id="216" fill="hold" nodeType="clickPar">
                      <p:stCondLst>
                        <p:cond delay="0"/>
                      </p:stCondLst>
                      <p:childTnLst>
                        <p:par>
                          <p:cTn id="217" fill="hold" nodeType="withGroup">
                            <p:stCondLst>
                              <p:cond delay="0"/>
                            </p:stCondLst>
                            <p:childTnLst>
                              <p:par>
                                <p:cTn id="218" presetID="30" presetClass="exit" presetSubtype="0" fill="hold" nodeType="clickEffect">
                                  <p:stCondLst>
                                    <p:cond delay="0"/>
                                  </p:stCondLst>
                                  <p:childTnLst>
                                    <p:animEffect transition="out" filter="fade">
                                      <p:cBhvr>
                                        <p:cTn id="219" dur="800" accel="100000">
                                          <p:stCondLst>
                                            <p:cond delay="200"/>
                                          </p:stCondLst>
                                        </p:cTn>
                                        <p:tgtEl>
                                          <p:spTgt spid="139"/>
                                        </p:tgtEl>
                                      </p:cBhvr>
                                    </p:animEffect>
                                    <p:anim calcmode="lin" valueType="num">
                                      <p:cBhvr>
                                        <p:cTn id="220" dur="800" accel="100000">
                                          <p:stCondLst>
                                            <p:cond delay="200"/>
                                          </p:stCondLst>
                                        </p:cTn>
                                        <p:tgtEl>
                                          <p:spTgt spid="139"/>
                                        </p:tgtEl>
                                        <p:attrNameLst>
                                          <p:attrName>style.rotation</p:attrName>
                                        </p:attrNameLst>
                                      </p:cBhvr>
                                      <p:tavLst>
                                        <p:tav tm="0">
                                          <p:val>
                                            <p:fltVal val="0"/>
                                          </p:val>
                                        </p:tav>
                                        <p:tav tm="100000">
                                          <p:val>
                                            <p:fltVal val="-90"/>
                                          </p:val>
                                        </p:tav>
                                      </p:tavLst>
                                    </p:anim>
                                    <p:anim calcmode="lin" valueType="num">
                                      <p:cBhvr>
                                        <p:cTn id="221" dur="200" decel="100000"/>
                                        <p:tgtEl>
                                          <p:spTgt spid="139"/>
                                        </p:tgtEl>
                                        <p:attrNameLst>
                                          <p:attrName>ppt_x</p:attrName>
                                        </p:attrNameLst>
                                      </p:cBhvr>
                                      <p:tavLst>
                                        <p:tav tm="0">
                                          <p:val>
                                            <p:strVal val="ppt_x"/>
                                          </p:val>
                                        </p:tav>
                                        <p:tav tm="100000">
                                          <p:val>
                                            <p:strVal val="ppt_x-0.05"/>
                                          </p:val>
                                        </p:tav>
                                      </p:tavLst>
                                    </p:anim>
                                    <p:anim calcmode="lin" valueType="num">
                                      <p:cBhvr>
                                        <p:cTn id="222" dur="200" decel="100000"/>
                                        <p:tgtEl>
                                          <p:spTgt spid="139"/>
                                        </p:tgtEl>
                                        <p:attrNameLst>
                                          <p:attrName>ppt_y</p:attrName>
                                        </p:attrNameLst>
                                      </p:cBhvr>
                                      <p:tavLst>
                                        <p:tav tm="0">
                                          <p:val>
                                            <p:strVal val="ppt_y"/>
                                          </p:val>
                                        </p:tav>
                                        <p:tav tm="100000">
                                          <p:val>
                                            <p:strVal val="ppt_y+0.1"/>
                                          </p:val>
                                        </p:tav>
                                      </p:tavLst>
                                    </p:anim>
                                    <p:anim calcmode="lin" valueType="num">
                                      <p:cBhvr>
                                        <p:cTn id="223" dur="800" accel="100000">
                                          <p:stCondLst>
                                            <p:cond delay="200"/>
                                          </p:stCondLst>
                                        </p:cTn>
                                        <p:tgtEl>
                                          <p:spTgt spid="139"/>
                                        </p:tgtEl>
                                        <p:attrNameLst>
                                          <p:attrName>ppt_x</p:attrName>
                                        </p:attrNameLst>
                                      </p:cBhvr>
                                      <p:tavLst>
                                        <p:tav tm="0">
                                          <p:val>
                                            <p:strVal val="ppt_x"/>
                                          </p:val>
                                        </p:tav>
                                        <p:tav tm="100000">
                                          <p:val>
                                            <p:strVal val="ppt_x+0.4+0.05"/>
                                          </p:val>
                                        </p:tav>
                                      </p:tavLst>
                                    </p:anim>
                                    <p:anim calcmode="lin" valueType="num">
                                      <p:cBhvr>
                                        <p:cTn id="224" dur="800" accel="100000">
                                          <p:stCondLst>
                                            <p:cond delay="200"/>
                                          </p:stCondLst>
                                        </p:cTn>
                                        <p:tgtEl>
                                          <p:spTgt spid="139"/>
                                        </p:tgtEl>
                                        <p:attrNameLst>
                                          <p:attrName>ppt_y</p:attrName>
                                        </p:attrNameLst>
                                      </p:cBhvr>
                                      <p:tavLst>
                                        <p:tav tm="0">
                                          <p:val>
                                            <p:strVal val="ppt_y"/>
                                          </p:val>
                                        </p:tav>
                                        <p:tav tm="100000">
                                          <p:val>
                                            <p:strVal val="ppt_y-0.4-0.1"/>
                                          </p:val>
                                        </p:tav>
                                      </p:tavLst>
                                    </p:anim>
                                    <p:set>
                                      <p:cBhvr>
                                        <p:cTn id="225" dur="1" fill="hold">
                                          <p:stCondLst>
                                            <p:cond delay="999"/>
                                          </p:stCondLst>
                                        </p:cTn>
                                        <p:tgtEl>
                                          <p:spTgt spid="139"/>
                                        </p:tgtEl>
                                        <p:attrNameLst>
                                          <p:attrName>style.visibility</p:attrName>
                                        </p:attrNameLst>
                                      </p:cBhvr>
                                      <p:to>
                                        <p:strVal val="hidden"/>
                                      </p:to>
                                    </p:set>
                                  </p:childTnLst>
                                </p:cTn>
                              </p:par>
                              <p:par>
                                <p:cTn id="226" presetID="30" presetClass="exit" presetSubtype="0" fill="hold" nodeType="withEffect">
                                  <p:stCondLst>
                                    <p:cond delay="0"/>
                                  </p:stCondLst>
                                  <p:childTnLst>
                                    <p:animEffect transition="out" filter="fade">
                                      <p:cBhvr>
                                        <p:cTn id="227" dur="800" accel="100000">
                                          <p:stCondLst>
                                            <p:cond delay="200"/>
                                          </p:stCondLst>
                                        </p:cTn>
                                        <p:tgtEl>
                                          <p:spTgt spid="140"/>
                                        </p:tgtEl>
                                      </p:cBhvr>
                                    </p:animEffect>
                                    <p:anim calcmode="lin" valueType="num">
                                      <p:cBhvr>
                                        <p:cTn id="228" dur="800" accel="100000">
                                          <p:stCondLst>
                                            <p:cond delay="200"/>
                                          </p:stCondLst>
                                        </p:cTn>
                                        <p:tgtEl>
                                          <p:spTgt spid="140"/>
                                        </p:tgtEl>
                                        <p:attrNameLst>
                                          <p:attrName>style.rotation</p:attrName>
                                        </p:attrNameLst>
                                      </p:cBhvr>
                                      <p:tavLst>
                                        <p:tav tm="0">
                                          <p:val>
                                            <p:fltVal val="0"/>
                                          </p:val>
                                        </p:tav>
                                        <p:tav tm="100000">
                                          <p:val>
                                            <p:fltVal val="-90"/>
                                          </p:val>
                                        </p:tav>
                                      </p:tavLst>
                                    </p:anim>
                                    <p:anim calcmode="lin" valueType="num">
                                      <p:cBhvr>
                                        <p:cTn id="229" dur="200" decel="100000"/>
                                        <p:tgtEl>
                                          <p:spTgt spid="140"/>
                                        </p:tgtEl>
                                        <p:attrNameLst>
                                          <p:attrName>ppt_x</p:attrName>
                                        </p:attrNameLst>
                                      </p:cBhvr>
                                      <p:tavLst>
                                        <p:tav tm="0">
                                          <p:val>
                                            <p:strVal val="ppt_x"/>
                                          </p:val>
                                        </p:tav>
                                        <p:tav tm="100000">
                                          <p:val>
                                            <p:strVal val="ppt_x-0.05"/>
                                          </p:val>
                                        </p:tav>
                                      </p:tavLst>
                                    </p:anim>
                                    <p:anim calcmode="lin" valueType="num">
                                      <p:cBhvr>
                                        <p:cTn id="230" dur="200" decel="100000"/>
                                        <p:tgtEl>
                                          <p:spTgt spid="140"/>
                                        </p:tgtEl>
                                        <p:attrNameLst>
                                          <p:attrName>ppt_y</p:attrName>
                                        </p:attrNameLst>
                                      </p:cBhvr>
                                      <p:tavLst>
                                        <p:tav tm="0">
                                          <p:val>
                                            <p:strVal val="ppt_y"/>
                                          </p:val>
                                        </p:tav>
                                        <p:tav tm="100000">
                                          <p:val>
                                            <p:strVal val="ppt_y+0.1"/>
                                          </p:val>
                                        </p:tav>
                                      </p:tavLst>
                                    </p:anim>
                                    <p:anim calcmode="lin" valueType="num">
                                      <p:cBhvr>
                                        <p:cTn id="231" dur="800" accel="100000">
                                          <p:stCondLst>
                                            <p:cond delay="200"/>
                                          </p:stCondLst>
                                        </p:cTn>
                                        <p:tgtEl>
                                          <p:spTgt spid="140"/>
                                        </p:tgtEl>
                                        <p:attrNameLst>
                                          <p:attrName>ppt_x</p:attrName>
                                        </p:attrNameLst>
                                      </p:cBhvr>
                                      <p:tavLst>
                                        <p:tav tm="0">
                                          <p:val>
                                            <p:strVal val="ppt_x"/>
                                          </p:val>
                                        </p:tav>
                                        <p:tav tm="100000">
                                          <p:val>
                                            <p:strVal val="ppt_x+0.4+0.05"/>
                                          </p:val>
                                        </p:tav>
                                      </p:tavLst>
                                    </p:anim>
                                    <p:anim calcmode="lin" valueType="num">
                                      <p:cBhvr>
                                        <p:cTn id="232" dur="800" accel="100000">
                                          <p:stCondLst>
                                            <p:cond delay="200"/>
                                          </p:stCondLst>
                                        </p:cTn>
                                        <p:tgtEl>
                                          <p:spTgt spid="140"/>
                                        </p:tgtEl>
                                        <p:attrNameLst>
                                          <p:attrName>ppt_y</p:attrName>
                                        </p:attrNameLst>
                                      </p:cBhvr>
                                      <p:tavLst>
                                        <p:tav tm="0">
                                          <p:val>
                                            <p:strVal val="ppt_y"/>
                                          </p:val>
                                        </p:tav>
                                        <p:tav tm="100000">
                                          <p:val>
                                            <p:strVal val="ppt_y-0.4-0.1"/>
                                          </p:val>
                                        </p:tav>
                                      </p:tavLst>
                                    </p:anim>
                                    <p:set>
                                      <p:cBhvr>
                                        <p:cTn id="233" dur="1" fill="hold">
                                          <p:stCondLst>
                                            <p:cond delay="9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234" restart="whenNotActive" fill="hold" evtFilter="cancelBubble" nodeType="interactiveSeq">
                <p:stCondLst>
                  <p:cond evt="onClick" delay="0">
                    <p:tgtEl>
                      <p:spTgt spid="140"/>
                    </p:tgtEl>
                  </p:cond>
                </p:stCondLst>
                <p:endSync evt="end" delay="0">
                  <p:rtn val="all"/>
                </p:endSync>
                <p:childTnLst>
                  <p:par>
                    <p:cTn id="235" fill="hold" nodeType="clickPar">
                      <p:stCondLst>
                        <p:cond delay="0"/>
                      </p:stCondLst>
                      <p:childTnLst>
                        <p:par>
                          <p:cTn id="236" fill="hold" nodeType="withGroup">
                            <p:stCondLst>
                              <p:cond delay="0"/>
                            </p:stCondLst>
                            <p:childTnLst>
                              <p:par>
                                <p:cTn id="237" presetID="30" presetClass="exit" presetSubtype="0" fill="hold" nodeType="clickEffect">
                                  <p:stCondLst>
                                    <p:cond delay="0"/>
                                  </p:stCondLst>
                                  <p:childTnLst>
                                    <p:animEffect transition="out" filter="fade">
                                      <p:cBhvr>
                                        <p:cTn id="238" dur="800" accel="100000">
                                          <p:stCondLst>
                                            <p:cond delay="200"/>
                                          </p:stCondLst>
                                        </p:cTn>
                                        <p:tgtEl>
                                          <p:spTgt spid="139"/>
                                        </p:tgtEl>
                                      </p:cBhvr>
                                    </p:animEffect>
                                    <p:anim calcmode="lin" valueType="num">
                                      <p:cBhvr>
                                        <p:cTn id="239" dur="800" accel="100000">
                                          <p:stCondLst>
                                            <p:cond delay="200"/>
                                          </p:stCondLst>
                                        </p:cTn>
                                        <p:tgtEl>
                                          <p:spTgt spid="139"/>
                                        </p:tgtEl>
                                        <p:attrNameLst>
                                          <p:attrName>style.rotation</p:attrName>
                                        </p:attrNameLst>
                                      </p:cBhvr>
                                      <p:tavLst>
                                        <p:tav tm="0">
                                          <p:val>
                                            <p:fltVal val="0"/>
                                          </p:val>
                                        </p:tav>
                                        <p:tav tm="100000">
                                          <p:val>
                                            <p:fltVal val="-90"/>
                                          </p:val>
                                        </p:tav>
                                      </p:tavLst>
                                    </p:anim>
                                    <p:anim calcmode="lin" valueType="num">
                                      <p:cBhvr>
                                        <p:cTn id="240" dur="200" decel="100000"/>
                                        <p:tgtEl>
                                          <p:spTgt spid="139"/>
                                        </p:tgtEl>
                                        <p:attrNameLst>
                                          <p:attrName>ppt_x</p:attrName>
                                        </p:attrNameLst>
                                      </p:cBhvr>
                                      <p:tavLst>
                                        <p:tav tm="0">
                                          <p:val>
                                            <p:strVal val="ppt_x"/>
                                          </p:val>
                                        </p:tav>
                                        <p:tav tm="100000">
                                          <p:val>
                                            <p:strVal val="ppt_x-0.05"/>
                                          </p:val>
                                        </p:tav>
                                      </p:tavLst>
                                    </p:anim>
                                    <p:anim calcmode="lin" valueType="num">
                                      <p:cBhvr>
                                        <p:cTn id="241" dur="200" decel="100000"/>
                                        <p:tgtEl>
                                          <p:spTgt spid="139"/>
                                        </p:tgtEl>
                                        <p:attrNameLst>
                                          <p:attrName>ppt_y</p:attrName>
                                        </p:attrNameLst>
                                      </p:cBhvr>
                                      <p:tavLst>
                                        <p:tav tm="0">
                                          <p:val>
                                            <p:strVal val="ppt_y"/>
                                          </p:val>
                                        </p:tav>
                                        <p:tav tm="100000">
                                          <p:val>
                                            <p:strVal val="ppt_y+0.1"/>
                                          </p:val>
                                        </p:tav>
                                      </p:tavLst>
                                    </p:anim>
                                    <p:anim calcmode="lin" valueType="num">
                                      <p:cBhvr>
                                        <p:cTn id="242" dur="800" accel="100000">
                                          <p:stCondLst>
                                            <p:cond delay="200"/>
                                          </p:stCondLst>
                                        </p:cTn>
                                        <p:tgtEl>
                                          <p:spTgt spid="139"/>
                                        </p:tgtEl>
                                        <p:attrNameLst>
                                          <p:attrName>ppt_x</p:attrName>
                                        </p:attrNameLst>
                                      </p:cBhvr>
                                      <p:tavLst>
                                        <p:tav tm="0">
                                          <p:val>
                                            <p:strVal val="ppt_x"/>
                                          </p:val>
                                        </p:tav>
                                        <p:tav tm="100000">
                                          <p:val>
                                            <p:strVal val="ppt_x+0.4+0.05"/>
                                          </p:val>
                                        </p:tav>
                                      </p:tavLst>
                                    </p:anim>
                                    <p:anim calcmode="lin" valueType="num">
                                      <p:cBhvr>
                                        <p:cTn id="243" dur="800" accel="100000">
                                          <p:stCondLst>
                                            <p:cond delay="200"/>
                                          </p:stCondLst>
                                        </p:cTn>
                                        <p:tgtEl>
                                          <p:spTgt spid="139"/>
                                        </p:tgtEl>
                                        <p:attrNameLst>
                                          <p:attrName>ppt_y</p:attrName>
                                        </p:attrNameLst>
                                      </p:cBhvr>
                                      <p:tavLst>
                                        <p:tav tm="0">
                                          <p:val>
                                            <p:strVal val="ppt_y"/>
                                          </p:val>
                                        </p:tav>
                                        <p:tav tm="100000">
                                          <p:val>
                                            <p:strVal val="ppt_y-0.4-0.1"/>
                                          </p:val>
                                        </p:tav>
                                      </p:tavLst>
                                    </p:anim>
                                    <p:set>
                                      <p:cBhvr>
                                        <p:cTn id="244" dur="1" fill="hold">
                                          <p:stCondLst>
                                            <p:cond delay="999"/>
                                          </p:stCondLst>
                                        </p:cTn>
                                        <p:tgtEl>
                                          <p:spTgt spid="139"/>
                                        </p:tgtEl>
                                        <p:attrNameLst>
                                          <p:attrName>style.visibility</p:attrName>
                                        </p:attrNameLst>
                                      </p:cBhvr>
                                      <p:to>
                                        <p:strVal val="hidden"/>
                                      </p:to>
                                    </p:set>
                                  </p:childTnLst>
                                </p:cTn>
                              </p:par>
                              <p:par>
                                <p:cTn id="245" presetID="30" presetClass="exit" presetSubtype="0" fill="hold" nodeType="withEffect">
                                  <p:stCondLst>
                                    <p:cond delay="0"/>
                                  </p:stCondLst>
                                  <p:childTnLst>
                                    <p:animEffect transition="out" filter="fade">
                                      <p:cBhvr>
                                        <p:cTn id="246" dur="800" accel="100000">
                                          <p:stCondLst>
                                            <p:cond delay="200"/>
                                          </p:stCondLst>
                                        </p:cTn>
                                        <p:tgtEl>
                                          <p:spTgt spid="140"/>
                                        </p:tgtEl>
                                      </p:cBhvr>
                                    </p:animEffect>
                                    <p:anim calcmode="lin" valueType="num">
                                      <p:cBhvr>
                                        <p:cTn id="247" dur="800" accel="100000">
                                          <p:stCondLst>
                                            <p:cond delay="200"/>
                                          </p:stCondLst>
                                        </p:cTn>
                                        <p:tgtEl>
                                          <p:spTgt spid="140"/>
                                        </p:tgtEl>
                                        <p:attrNameLst>
                                          <p:attrName>style.rotation</p:attrName>
                                        </p:attrNameLst>
                                      </p:cBhvr>
                                      <p:tavLst>
                                        <p:tav tm="0">
                                          <p:val>
                                            <p:fltVal val="0"/>
                                          </p:val>
                                        </p:tav>
                                        <p:tav tm="100000">
                                          <p:val>
                                            <p:fltVal val="-90"/>
                                          </p:val>
                                        </p:tav>
                                      </p:tavLst>
                                    </p:anim>
                                    <p:anim calcmode="lin" valueType="num">
                                      <p:cBhvr>
                                        <p:cTn id="248" dur="200" decel="100000"/>
                                        <p:tgtEl>
                                          <p:spTgt spid="140"/>
                                        </p:tgtEl>
                                        <p:attrNameLst>
                                          <p:attrName>ppt_x</p:attrName>
                                        </p:attrNameLst>
                                      </p:cBhvr>
                                      <p:tavLst>
                                        <p:tav tm="0">
                                          <p:val>
                                            <p:strVal val="ppt_x"/>
                                          </p:val>
                                        </p:tav>
                                        <p:tav tm="100000">
                                          <p:val>
                                            <p:strVal val="ppt_x-0.05"/>
                                          </p:val>
                                        </p:tav>
                                      </p:tavLst>
                                    </p:anim>
                                    <p:anim calcmode="lin" valueType="num">
                                      <p:cBhvr>
                                        <p:cTn id="249" dur="200" decel="100000"/>
                                        <p:tgtEl>
                                          <p:spTgt spid="140"/>
                                        </p:tgtEl>
                                        <p:attrNameLst>
                                          <p:attrName>ppt_y</p:attrName>
                                        </p:attrNameLst>
                                      </p:cBhvr>
                                      <p:tavLst>
                                        <p:tav tm="0">
                                          <p:val>
                                            <p:strVal val="ppt_y"/>
                                          </p:val>
                                        </p:tav>
                                        <p:tav tm="100000">
                                          <p:val>
                                            <p:strVal val="ppt_y+0.1"/>
                                          </p:val>
                                        </p:tav>
                                      </p:tavLst>
                                    </p:anim>
                                    <p:anim calcmode="lin" valueType="num">
                                      <p:cBhvr>
                                        <p:cTn id="250" dur="800" accel="100000">
                                          <p:stCondLst>
                                            <p:cond delay="200"/>
                                          </p:stCondLst>
                                        </p:cTn>
                                        <p:tgtEl>
                                          <p:spTgt spid="140"/>
                                        </p:tgtEl>
                                        <p:attrNameLst>
                                          <p:attrName>ppt_x</p:attrName>
                                        </p:attrNameLst>
                                      </p:cBhvr>
                                      <p:tavLst>
                                        <p:tav tm="0">
                                          <p:val>
                                            <p:strVal val="ppt_x"/>
                                          </p:val>
                                        </p:tav>
                                        <p:tav tm="100000">
                                          <p:val>
                                            <p:strVal val="ppt_x+0.4+0.05"/>
                                          </p:val>
                                        </p:tav>
                                      </p:tavLst>
                                    </p:anim>
                                    <p:anim calcmode="lin" valueType="num">
                                      <p:cBhvr>
                                        <p:cTn id="251" dur="800" accel="100000">
                                          <p:stCondLst>
                                            <p:cond delay="200"/>
                                          </p:stCondLst>
                                        </p:cTn>
                                        <p:tgtEl>
                                          <p:spTgt spid="140"/>
                                        </p:tgtEl>
                                        <p:attrNameLst>
                                          <p:attrName>ppt_y</p:attrName>
                                        </p:attrNameLst>
                                      </p:cBhvr>
                                      <p:tavLst>
                                        <p:tav tm="0">
                                          <p:val>
                                            <p:strVal val="ppt_y"/>
                                          </p:val>
                                        </p:tav>
                                        <p:tav tm="100000">
                                          <p:val>
                                            <p:strVal val="ppt_y-0.4-0.1"/>
                                          </p:val>
                                        </p:tav>
                                      </p:tavLst>
                                    </p:anim>
                                    <p:set>
                                      <p:cBhvr>
                                        <p:cTn id="252" dur="1" fill="hold">
                                          <p:stCondLst>
                                            <p:cond delay="9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53" restart="whenNotActive" fill="hold" evtFilter="cancelBubble" nodeType="interactiveSeq">
                <p:stCondLst>
                  <p:cond evt="onClick" delay="0">
                    <p:tgtEl>
                      <p:spTgt spid="141"/>
                    </p:tgtEl>
                  </p:cond>
                </p:stCondLst>
                <p:endSync evt="end" delay="0">
                  <p:rtn val="all"/>
                </p:endSync>
                <p:childTnLst>
                  <p:par>
                    <p:cTn id="254" fill="hold" nodeType="clickPar">
                      <p:stCondLst>
                        <p:cond delay="0"/>
                      </p:stCondLst>
                      <p:childTnLst>
                        <p:par>
                          <p:cTn id="255" fill="hold" nodeType="withGroup">
                            <p:stCondLst>
                              <p:cond delay="0"/>
                            </p:stCondLst>
                            <p:childTnLst>
                              <p:par>
                                <p:cTn id="256" presetID="30" presetClass="exit" presetSubtype="0" fill="hold" nodeType="clickEffect">
                                  <p:stCondLst>
                                    <p:cond delay="0"/>
                                  </p:stCondLst>
                                  <p:childTnLst>
                                    <p:animEffect transition="out" filter="fade">
                                      <p:cBhvr>
                                        <p:cTn id="257" dur="800" accel="100000">
                                          <p:stCondLst>
                                            <p:cond delay="200"/>
                                          </p:stCondLst>
                                        </p:cTn>
                                        <p:tgtEl>
                                          <p:spTgt spid="141"/>
                                        </p:tgtEl>
                                      </p:cBhvr>
                                    </p:animEffect>
                                    <p:anim calcmode="lin" valueType="num">
                                      <p:cBhvr>
                                        <p:cTn id="258" dur="800" accel="100000">
                                          <p:stCondLst>
                                            <p:cond delay="200"/>
                                          </p:stCondLst>
                                        </p:cTn>
                                        <p:tgtEl>
                                          <p:spTgt spid="141"/>
                                        </p:tgtEl>
                                        <p:attrNameLst>
                                          <p:attrName>style.rotation</p:attrName>
                                        </p:attrNameLst>
                                      </p:cBhvr>
                                      <p:tavLst>
                                        <p:tav tm="0">
                                          <p:val>
                                            <p:fltVal val="0"/>
                                          </p:val>
                                        </p:tav>
                                        <p:tav tm="100000">
                                          <p:val>
                                            <p:fltVal val="-90"/>
                                          </p:val>
                                        </p:tav>
                                      </p:tavLst>
                                    </p:anim>
                                    <p:anim calcmode="lin" valueType="num">
                                      <p:cBhvr>
                                        <p:cTn id="259" dur="200" decel="100000"/>
                                        <p:tgtEl>
                                          <p:spTgt spid="141"/>
                                        </p:tgtEl>
                                        <p:attrNameLst>
                                          <p:attrName>ppt_x</p:attrName>
                                        </p:attrNameLst>
                                      </p:cBhvr>
                                      <p:tavLst>
                                        <p:tav tm="0">
                                          <p:val>
                                            <p:strVal val="ppt_x"/>
                                          </p:val>
                                        </p:tav>
                                        <p:tav tm="100000">
                                          <p:val>
                                            <p:strVal val="ppt_x-0.05"/>
                                          </p:val>
                                        </p:tav>
                                      </p:tavLst>
                                    </p:anim>
                                    <p:anim calcmode="lin" valueType="num">
                                      <p:cBhvr>
                                        <p:cTn id="260" dur="200" decel="100000"/>
                                        <p:tgtEl>
                                          <p:spTgt spid="141"/>
                                        </p:tgtEl>
                                        <p:attrNameLst>
                                          <p:attrName>ppt_y</p:attrName>
                                        </p:attrNameLst>
                                      </p:cBhvr>
                                      <p:tavLst>
                                        <p:tav tm="0">
                                          <p:val>
                                            <p:strVal val="ppt_y"/>
                                          </p:val>
                                        </p:tav>
                                        <p:tav tm="100000">
                                          <p:val>
                                            <p:strVal val="ppt_y+0.1"/>
                                          </p:val>
                                        </p:tav>
                                      </p:tavLst>
                                    </p:anim>
                                    <p:anim calcmode="lin" valueType="num">
                                      <p:cBhvr>
                                        <p:cTn id="261" dur="800" accel="100000">
                                          <p:stCondLst>
                                            <p:cond delay="200"/>
                                          </p:stCondLst>
                                        </p:cTn>
                                        <p:tgtEl>
                                          <p:spTgt spid="141"/>
                                        </p:tgtEl>
                                        <p:attrNameLst>
                                          <p:attrName>ppt_x</p:attrName>
                                        </p:attrNameLst>
                                      </p:cBhvr>
                                      <p:tavLst>
                                        <p:tav tm="0">
                                          <p:val>
                                            <p:strVal val="ppt_x"/>
                                          </p:val>
                                        </p:tav>
                                        <p:tav tm="100000">
                                          <p:val>
                                            <p:strVal val="ppt_x+0.4+0.05"/>
                                          </p:val>
                                        </p:tav>
                                      </p:tavLst>
                                    </p:anim>
                                    <p:anim calcmode="lin" valueType="num">
                                      <p:cBhvr>
                                        <p:cTn id="262" dur="800" accel="100000">
                                          <p:stCondLst>
                                            <p:cond delay="200"/>
                                          </p:stCondLst>
                                        </p:cTn>
                                        <p:tgtEl>
                                          <p:spTgt spid="141"/>
                                        </p:tgtEl>
                                        <p:attrNameLst>
                                          <p:attrName>ppt_y</p:attrName>
                                        </p:attrNameLst>
                                      </p:cBhvr>
                                      <p:tavLst>
                                        <p:tav tm="0">
                                          <p:val>
                                            <p:strVal val="ppt_y"/>
                                          </p:val>
                                        </p:tav>
                                        <p:tav tm="100000">
                                          <p:val>
                                            <p:strVal val="ppt_y-0.4-0.1"/>
                                          </p:val>
                                        </p:tav>
                                      </p:tavLst>
                                    </p:anim>
                                    <p:set>
                                      <p:cBhvr>
                                        <p:cTn id="263" dur="1" fill="hold">
                                          <p:stCondLst>
                                            <p:cond delay="999"/>
                                          </p:stCondLst>
                                        </p:cTn>
                                        <p:tgtEl>
                                          <p:spTgt spid="141"/>
                                        </p:tgtEl>
                                        <p:attrNameLst>
                                          <p:attrName>style.visibility</p:attrName>
                                        </p:attrNameLst>
                                      </p:cBhvr>
                                      <p:to>
                                        <p:strVal val="hidden"/>
                                      </p:to>
                                    </p:set>
                                  </p:childTnLst>
                                </p:cTn>
                              </p:par>
                              <p:par>
                                <p:cTn id="264" presetID="30" presetClass="exit" presetSubtype="0" fill="hold" nodeType="withEffect">
                                  <p:stCondLst>
                                    <p:cond delay="0"/>
                                  </p:stCondLst>
                                  <p:childTnLst>
                                    <p:animEffect transition="out" filter="fade">
                                      <p:cBhvr>
                                        <p:cTn id="265" dur="800" accel="100000">
                                          <p:stCondLst>
                                            <p:cond delay="200"/>
                                          </p:stCondLst>
                                        </p:cTn>
                                        <p:tgtEl>
                                          <p:spTgt spid="142"/>
                                        </p:tgtEl>
                                      </p:cBhvr>
                                    </p:animEffect>
                                    <p:anim calcmode="lin" valueType="num">
                                      <p:cBhvr>
                                        <p:cTn id="266" dur="800" accel="100000">
                                          <p:stCondLst>
                                            <p:cond delay="200"/>
                                          </p:stCondLst>
                                        </p:cTn>
                                        <p:tgtEl>
                                          <p:spTgt spid="142"/>
                                        </p:tgtEl>
                                        <p:attrNameLst>
                                          <p:attrName>style.rotation</p:attrName>
                                        </p:attrNameLst>
                                      </p:cBhvr>
                                      <p:tavLst>
                                        <p:tav tm="0">
                                          <p:val>
                                            <p:fltVal val="0"/>
                                          </p:val>
                                        </p:tav>
                                        <p:tav tm="100000">
                                          <p:val>
                                            <p:fltVal val="-90"/>
                                          </p:val>
                                        </p:tav>
                                      </p:tavLst>
                                    </p:anim>
                                    <p:anim calcmode="lin" valueType="num">
                                      <p:cBhvr>
                                        <p:cTn id="267" dur="200" decel="100000"/>
                                        <p:tgtEl>
                                          <p:spTgt spid="142"/>
                                        </p:tgtEl>
                                        <p:attrNameLst>
                                          <p:attrName>ppt_x</p:attrName>
                                        </p:attrNameLst>
                                      </p:cBhvr>
                                      <p:tavLst>
                                        <p:tav tm="0">
                                          <p:val>
                                            <p:strVal val="ppt_x"/>
                                          </p:val>
                                        </p:tav>
                                        <p:tav tm="100000">
                                          <p:val>
                                            <p:strVal val="ppt_x-0.05"/>
                                          </p:val>
                                        </p:tav>
                                      </p:tavLst>
                                    </p:anim>
                                    <p:anim calcmode="lin" valueType="num">
                                      <p:cBhvr>
                                        <p:cTn id="268" dur="200" decel="100000"/>
                                        <p:tgtEl>
                                          <p:spTgt spid="142"/>
                                        </p:tgtEl>
                                        <p:attrNameLst>
                                          <p:attrName>ppt_y</p:attrName>
                                        </p:attrNameLst>
                                      </p:cBhvr>
                                      <p:tavLst>
                                        <p:tav tm="0">
                                          <p:val>
                                            <p:strVal val="ppt_y"/>
                                          </p:val>
                                        </p:tav>
                                        <p:tav tm="100000">
                                          <p:val>
                                            <p:strVal val="ppt_y+0.1"/>
                                          </p:val>
                                        </p:tav>
                                      </p:tavLst>
                                    </p:anim>
                                    <p:anim calcmode="lin" valueType="num">
                                      <p:cBhvr>
                                        <p:cTn id="269" dur="800" accel="100000">
                                          <p:stCondLst>
                                            <p:cond delay="200"/>
                                          </p:stCondLst>
                                        </p:cTn>
                                        <p:tgtEl>
                                          <p:spTgt spid="142"/>
                                        </p:tgtEl>
                                        <p:attrNameLst>
                                          <p:attrName>ppt_x</p:attrName>
                                        </p:attrNameLst>
                                      </p:cBhvr>
                                      <p:tavLst>
                                        <p:tav tm="0">
                                          <p:val>
                                            <p:strVal val="ppt_x"/>
                                          </p:val>
                                        </p:tav>
                                        <p:tav tm="100000">
                                          <p:val>
                                            <p:strVal val="ppt_x+0.4+0.05"/>
                                          </p:val>
                                        </p:tav>
                                      </p:tavLst>
                                    </p:anim>
                                    <p:anim calcmode="lin" valueType="num">
                                      <p:cBhvr>
                                        <p:cTn id="270" dur="800" accel="100000">
                                          <p:stCondLst>
                                            <p:cond delay="200"/>
                                          </p:stCondLst>
                                        </p:cTn>
                                        <p:tgtEl>
                                          <p:spTgt spid="142"/>
                                        </p:tgtEl>
                                        <p:attrNameLst>
                                          <p:attrName>ppt_y</p:attrName>
                                        </p:attrNameLst>
                                      </p:cBhvr>
                                      <p:tavLst>
                                        <p:tav tm="0">
                                          <p:val>
                                            <p:strVal val="ppt_y"/>
                                          </p:val>
                                        </p:tav>
                                        <p:tav tm="100000">
                                          <p:val>
                                            <p:strVal val="ppt_y-0.4-0.1"/>
                                          </p:val>
                                        </p:tav>
                                      </p:tavLst>
                                    </p:anim>
                                    <p:set>
                                      <p:cBhvr>
                                        <p:cTn id="271" dur="1" fill="hold">
                                          <p:stCondLst>
                                            <p:cond delay="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272" restart="whenNotActive" fill="hold" evtFilter="cancelBubble" nodeType="interactiveSeq">
                <p:stCondLst>
                  <p:cond evt="onClick" delay="0">
                    <p:tgtEl>
                      <p:spTgt spid="142"/>
                    </p:tgtEl>
                  </p:cond>
                </p:stCondLst>
                <p:endSync evt="end" delay="0">
                  <p:rtn val="all"/>
                </p:endSync>
                <p:childTnLst>
                  <p:par>
                    <p:cTn id="273" fill="hold" nodeType="clickPar">
                      <p:stCondLst>
                        <p:cond delay="0"/>
                      </p:stCondLst>
                      <p:childTnLst>
                        <p:par>
                          <p:cTn id="274" fill="hold" nodeType="withGroup">
                            <p:stCondLst>
                              <p:cond delay="0"/>
                            </p:stCondLst>
                            <p:childTnLst>
                              <p:par>
                                <p:cTn id="275" presetID="30" presetClass="exit" presetSubtype="0" fill="hold" nodeType="clickEffect">
                                  <p:stCondLst>
                                    <p:cond delay="0"/>
                                  </p:stCondLst>
                                  <p:childTnLst>
                                    <p:animEffect transition="out" filter="fade">
                                      <p:cBhvr>
                                        <p:cTn id="276" dur="800" accel="100000">
                                          <p:stCondLst>
                                            <p:cond delay="200"/>
                                          </p:stCondLst>
                                        </p:cTn>
                                        <p:tgtEl>
                                          <p:spTgt spid="141"/>
                                        </p:tgtEl>
                                      </p:cBhvr>
                                    </p:animEffect>
                                    <p:anim calcmode="lin" valueType="num">
                                      <p:cBhvr>
                                        <p:cTn id="277" dur="800" accel="100000">
                                          <p:stCondLst>
                                            <p:cond delay="200"/>
                                          </p:stCondLst>
                                        </p:cTn>
                                        <p:tgtEl>
                                          <p:spTgt spid="141"/>
                                        </p:tgtEl>
                                        <p:attrNameLst>
                                          <p:attrName>style.rotation</p:attrName>
                                        </p:attrNameLst>
                                      </p:cBhvr>
                                      <p:tavLst>
                                        <p:tav tm="0">
                                          <p:val>
                                            <p:fltVal val="0"/>
                                          </p:val>
                                        </p:tav>
                                        <p:tav tm="100000">
                                          <p:val>
                                            <p:fltVal val="-90"/>
                                          </p:val>
                                        </p:tav>
                                      </p:tavLst>
                                    </p:anim>
                                    <p:anim calcmode="lin" valueType="num">
                                      <p:cBhvr>
                                        <p:cTn id="278" dur="200" decel="100000"/>
                                        <p:tgtEl>
                                          <p:spTgt spid="141"/>
                                        </p:tgtEl>
                                        <p:attrNameLst>
                                          <p:attrName>ppt_x</p:attrName>
                                        </p:attrNameLst>
                                      </p:cBhvr>
                                      <p:tavLst>
                                        <p:tav tm="0">
                                          <p:val>
                                            <p:strVal val="ppt_x"/>
                                          </p:val>
                                        </p:tav>
                                        <p:tav tm="100000">
                                          <p:val>
                                            <p:strVal val="ppt_x-0.05"/>
                                          </p:val>
                                        </p:tav>
                                      </p:tavLst>
                                    </p:anim>
                                    <p:anim calcmode="lin" valueType="num">
                                      <p:cBhvr>
                                        <p:cTn id="279" dur="200" decel="100000"/>
                                        <p:tgtEl>
                                          <p:spTgt spid="141"/>
                                        </p:tgtEl>
                                        <p:attrNameLst>
                                          <p:attrName>ppt_y</p:attrName>
                                        </p:attrNameLst>
                                      </p:cBhvr>
                                      <p:tavLst>
                                        <p:tav tm="0">
                                          <p:val>
                                            <p:strVal val="ppt_y"/>
                                          </p:val>
                                        </p:tav>
                                        <p:tav tm="100000">
                                          <p:val>
                                            <p:strVal val="ppt_y+0.1"/>
                                          </p:val>
                                        </p:tav>
                                      </p:tavLst>
                                    </p:anim>
                                    <p:anim calcmode="lin" valueType="num">
                                      <p:cBhvr>
                                        <p:cTn id="280" dur="800" accel="100000">
                                          <p:stCondLst>
                                            <p:cond delay="200"/>
                                          </p:stCondLst>
                                        </p:cTn>
                                        <p:tgtEl>
                                          <p:spTgt spid="141"/>
                                        </p:tgtEl>
                                        <p:attrNameLst>
                                          <p:attrName>ppt_x</p:attrName>
                                        </p:attrNameLst>
                                      </p:cBhvr>
                                      <p:tavLst>
                                        <p:tav tm="0">
                                          <p:val>
                                            <p:strVal val="ppt_x"/>
                                          </p:val>
                                        </p:tav>
                                        <p:tav tm="100000">
                                          <p:val>
                                            <p:strVal val="ppt_x+0.4+0.05"/>
                                          </p:val>
                                        </p:tav>
                                      </p:tavLst>
                                    </p:anim>
                                    <p:anim calcmode="lin" valueType="num">
                                      <p:cBhvr>
                                        <p:cTn id="281" dur="800" accel="100000">
                                          <p:stCondLst>
                                            <p:cond delay="200"/>
                                          </p:stCondLst>
                                        </p:cTn>
                                        <p:tgtEl>
                                          <p:spTgt spid="141"/>
                                        </p:tgtEl>
                                        <p:attrNameLst>
                                          <p:attrName>ppt_y</p:attrName>
                                        </p:attrNameLst>
                                      </p:cBhvr>
                                      <p:tavLst>
                                        <p:tav tm="0">
                                          <p:val>
                                            <p:strVal val="ppt_y"/>
                                          </p:val>
                                        </p:tav>
                                        <p:tav tm="100000">
                                          <p:val>
                                            <p:strVal val="ppt_y-0.4-0.1"/>
                                          </p:val>
                                        </p:tav>
                                      </p:tavLst>
                                    </p:anim>
                                    <p:set>
                                      <p:cBhvr>
                                        <p:cTn id="282" dur="1" fill="hold">
                                          <p:stCondLst>
                                            <p:cond delay="999"/>
                                          </p:stCondLst>
                                        </p:cTn>
                                        <p:tgtEl>
                                          <p:spTgt spid="141"/>
                                        </p:tgtEl>
                                        <p:attrNameLst>
                                          <p:attrName>style.visibility</p:attrName>
                                        </p:attrNameLst>
                                      </p:cBhvr>
                                      <p:to>
                                        <p:strVal val="hidden"/>
                                      </p:to>
                                    </p:set>
                                  </p:childTnLst>
                                </p:cTn>
                              </p:par>
                              <p:par>
                                <p:cTn id="283" presetID="30" presetClass="exit" presetSubtype="0" fill="hold" nodeType="withEffect">
                                  <p:stCondLst>
                                    <p:cond delay="0"/>
                                  </p:stCondLst>
                                  <p:childTnLst>
                                    <p:animEffect transition="out" filter="fade">
                                      <p:cBhvr>
                                        <p:cTn id="284" dur="800" accel="100000">
                                          <p:stCondLst>
                                            <p:cond delay="200"/>
                                          </p:stCondLst>
                                        </p:cTn>
                                        <p:tgtEl>
                                          <p:spTgt spid="142"/>
                                        </p:tgtEl>
                                      </p:cBhvr>
                                    </p:animEffect>
                                    <p:anim calcmode="lin" valueType="num">
                                      <p:cBhvr>
                                        <p:cTn id="285" dur="800" accel="100000">
                                          <p:stCondLst>
                                            <p:cond delay="200"/>
                                          </p:stCondLst>
                                        </p:cTn>
                                        <p:tgtEl>
                                          <p:spTgt spid="142"/>
                                        </p:tgtEl>
                                        <p:attrNameLst>
                                          <p:attrName>style.rotation</p:attrName>
                                        </p:attrNameLst>
                                      </p:cBhvr>
                                      <p:tavLst>
                                        <p:tav tm="0">
                                          <p:val>
                                            <p:fltVal val="0"/>
                                          </p:val>
                                        </p:tav>
                                        <p:tav tm="100000">
                                          <p:val>
                                            <p:fltVal val="-90"/>
                                          </p:val>
                                        </p:tav>
                                      </p:tavLst>
                                    </p:anim>
                                    <p:anim calcmode="lin" valueType="num">
                                      <p:cBhvr>
                                        <p:cTn id="286" dur="200" decel="100000"/>
                                        <p:tgtEl>
                                          <p:spTgt spid="142"/>
                                        </p:tgtEl>
                                        <p:attrNameLst>
                                          <p:attrName>ppt_x</p:attrName>
                                        </p:attrNameLst>
                                      </p:cBhvr>
                                      <p:tavLst>
                                        <p:tav tm="0">
                                          <p:val>
                                            <p:strVal val="ppt_x"/>
                                          </p:val>
                                        </p:tav>
                                        <p:tav tm="100000">
                                          <p:val>
                                            <p:strVal val="ppt_x-0.05"/>
                                          </p:val>
                                        </p:tav>
                                      </p:tavLst>
                                    </p:anim>
                                    <p:anim calcmode="lin" valueType="num">
                                      <p:cBhvr>
                                        <p:cTn id="287" dur="200" decel="100000"/>
                                        <p:tgtEl>
                                          <p:spTgt spid="142"/>
                                        </p:tgtEl>
                                        <p:attrNameLst>
                                          <p:attrName>ppt_y</p:attrName>
                                        </p:attrNameLst>
                                      </p:cBhvr>
                                      <p:tavLst>
                                        <p:tav tm="0">
                                          <p:val>
                                            <p:strVal val="ppt_y"/>
                                          </p:val>
                                        </p:tav>
                                        <p:tav tm="100000">
                                          <p:val>
                                            <p:strVal val="ppt_y+0.1"/>
                                          </p:val>
                                        </p:tav>
                                      </p:tavLst>
                                    </p:anim>
                                    <p:anim calcmode="lin" valueType="num">
                                      <p:cBhvr>
                                        <p:cTn id="288" dur="800" accel="100000">
                                          <p:stCondLst>
                                            <p:cond delay="200"/>
                                          </p:stCondLst>
                                        </p:cTn>
                                        <p:tgtEl>
                                          <p:spTgt spid="142"/>
                                        </p:tgtEl>
                                        <p:attrNameLst>
                                          <p:attrName>ppt_x</p:attrName>
                                        </p:attrNameLst>
                                      </p:cBhvr>
                                      <p:tavLst>
                                        <p:tav tm="0">
                                          <p:val>
                                            <p:strVal val="ppt_x"/>
                                          </p:val>
                                        </p:tav>
                                        <p:tav tm="100000">
                                          <p:val>
                                            <p:strVal val="ppt_x+0.4+0.05"/>
                                          </p:val>
                                        </p:tav>
                                      </p:tavLst>
                                    </p:anim>
                                    <p:anim calcmode="lin" valueType="num">
                                      <p:cBhvr>
                                        <p:cTn id="289" dur="800" accel="100000">
                                          <p:stCondLst>
                                            <p:cond delay="200"/>
                                          </p:stCondLst>
                                        </p:cTn>
                                        <p:tgtEl>
                                          <p:spTgt spid="142"/>
                                        </p:tgtEl>
                                        <p:attrNameLst>
                                          <p:attrName>ppt_y</p:attrName>
                                        </p:attrNameLst>
                                      </p:cBhvr>
                                      <p:tavLst>
                                        <p:tav tm="0">
                                          <p:val>
                                            <p:strVal val="ppt_y"/>
                                          </p:val>
                                        </p:tav>
                                        <p:tav tm="100000">
                                          <p:val>
                                            <p:strVal val="ppt_y-0.4-0.1"/>
                                          </p:val>
                                        </p:tav>
                                      </p:tavLst>
                                    </p:anim>
                                    <p:set>
                                      <p:cBhvr>
                                        <p:cTn id="290" dur="1" fill="hold">
                                          <p:stCondLst>
                                            <p:cond delay="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291" restart="whenNotActive" fill="hold" evtFilter="cancelBubble" nodeType="interactiveSeq">
                <p:stCondLst>
                  <p:cond evt="onClick" delay="0">
                    <p:tgtEl>
                      <p:spTgt spid="143"/>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30" presetClass="exit" presetSubtype="0" fill="hold" nodeType="clickEffect">
                                  <p:stCondLst>
                                    <p:cond delay="0"/>
                                  </p:stCondLst>
                                  <p:childTnLst>
                                    <p:animEffect transition="out" filter="fade">
                                      <p:cBhvr>
                                        <p:cTn id="295" dur="800" accel="100000">
                                          <p:stCondLst>
                                            <p:cond delay="200"/>
                                          </p:stCondLst>
                                        </p:cTn>
                                        <p:tgtEl>
                                          <p:spTgt spid="143"/>
                                        </p:tgtEl>
                                      </p:cBhvr>
                                    </p:animEffect>
                                    <p:anim calcmode="lin" valueType="num">
                                      <p:cBhvr>
                                        <p:cTn id="296" dur="800" accel="100000">
                                          <p:stCondLst>
                                            <p:cond delay="200"/>
                                          </p:stCondLst>
                                        </p:cTn>
                                        <p:tgtEl>
                                          <p:spTgt spid="143"/>
                                        </p:tgtEl>
                                        <p:attrNameLst>
                                          <p:attrName>style.rotation</p:attrName>
                                        </p:attrNameLst>
                                      </p:cBhvr>
                                      <p:tavLst>
                                        <p:tav tm="0">
                                          <p:val>
                                            <p:fltVal val="0"/>
                                          </p:val>
                                        </p:tav>
                                        <p:tav tm="100000">
                                          <p:val>
                                            <p:fltVal val="-90"/>
                                          </p:val>
                                        </p:tav>
                                      </p:tavLst>
                                    </p:anim>
                                    <p:anim calcmode="lin" valueType="num">
                                      <p:cBhvr>
                                        <p:cTn id="297" dur="200" decel="100000"/>
                                        <p:tgtEl>
                                          <p:spTgt spid="143"/>
                                        </p:tgtEl>
                                        <p:attrNameLst>
                                          <p:attrName>ppt_x</p:attrName>
                                        </p:attrNameLst>
                                      </p:cBhvr>
                                      <p:tavLst>
                                        <p:tav tm="0">
                                          <p:val>
                                            <p:strVal val="ppt_x"/>
                                          </p:val>
                                        </p:tav>
                                        <p:tav tm="100000">
                                          <p:val>
                                            <p:strVal val="ppt_x-0.05"/>
                                          </p:val>
                                        </p:tav>
                                      </p:tavLst>
                                    </p:anim>
                                    <p:anim calcmode="lin" valueType="num">
                                      <p:cBhvr>
                                        <p:cTn id="298" dur="200" decel="100000"/>
                                        <p:tgtEl>
                                          <p:spTgt spid="143"/>
                                        </p:tgtEl>
                                        <p:attrNameLst>
                                          <p:attrName>ppt_y</p:attrName>
                                        </p:attrNameLst>
                                      </p:cBhvr>
                                      <p:tavLst>
                                        <p:tav tm="0">
                                          <p:val>
                                            <p:strVal val="ppt_y"/>
                                          </p:val>
                                        </p:tav>
                                        <p:tav tm="100000">
                                          <p:val>
                                            <p:strVal val="ppt_y+0.1"/>
                                          </p:val>
                                        </p:tav>
                                      </p:tavLst>
                                    </p:anim>
                                    <p:anim calcmode="lin" valueType="num">
                                      <p:cBhvr>
                                        <p:cTn id="299" dur="800" accel="100000">
                                          <p:stCondLst>
                                            <p:cond delay="200"/>
                                          </p:stCondLst>
                                        </p:cTn>
                                        <p:tgtEl>
                                          <p:spTgt spid="143"/>
                                        </p:tgtEl>
                                        <p:attrNameLst>
                                          <p:attrName>ppt_x</p:attrName>
                                        </p:attrNameLst>
                                      </p:cBhvr>
                                      <p:tavLst>
                                        <p:tav tm="0">
                                          <p:val>
                                            <p:strVal val="ppt_x"/>
                                          </p:val>
                                        </p:tav>
                                        <p:tav tm="100000">
                                          <p:val>
                                            <p:strVal val="ppt_x+0.4+0.05"/>
                                          </p:val>
                                        </p:tav>
                                      </p:tavLst>
                                    </p:anim>
                                    <p:anim calcmode="lin" valueType="num">
                                      <p:cBhvr>
                                        <p:cTn id="300" dur="800" accel="100000">
                                          <p:stCondLst>
                                            <p:cond delay="200"/>
                                          </p:stCondLst>
                                        </p:cTn>
                                        <p:tgtEl>
                                          <p:spTgt spid="143"/>
                                        </p:tgtEl>
                                        <p:attrNameLst>
                                          <p:attrName>ppt_y</p:attrName>
                                        </p:attrNameLst>
                                      </p:cBhvr>
                                      <p:tavLst>
                                        <p:tav tm="0">
                                          <p:val>
                                            <p:strVal val="ppt_y"/>
                                          </p:val>
                                        </p:tav>
                                        <p:tav tm="100000">
                                          <p:val>
                                            <p:strVal val="ppt_y-0.4-0.1"/>
                                          </p:val>
                                        </p:tav>
                                      </p:tavLst>
                                    </p:anim>
                                    <p:set>
                                      <p:cBhvr>
                                        <p:cTn id="301" dur="1" fill="hold">
                                          <p:stCondLst>
                                            <p:cond delay="999"/>
                                          </p:stCondLst>
                                        </p:cTn>
                                        <p:tgtEl>
                                          <p:spTgt spid="143"/>
                                        </p:tgtEl>
                                        <p:attrNameLst>
                                          <p:attrName>style.visibility</p:attrName>
                                        </p:attrNameLst>
                                      </p:cBhvr>
                                      <p:to>
                                        <p:strVal val="hidden"/>
                                      </p:to>
                                    </p:set>
                                  </p:childTnLst>
                                </p:cTn>
                              </p:par>
                              <p:par>
                                <p:cTn id="302" presetID="30" presetClass="exit" presetSubtype="0" fill="hold" nodeType="withEffect">
                                  <p:stCondLst>
                                    <p:cond delay="0"/>
                                  </p:stCondLst>
                                  <p:childTnLst>
                                    <p:animEffect transition="out" filter="fade">
                                      <p:cBhvr>
                                        <p:cTn id="303" dur="800" accel="100000">
                                          <p:stCondLst>
                                            <p:cond delay="200"/>
                                          </p:stCondLst>
                                        </p:cTn>
                                        <p:tgtEl>
                                          <p:spTgt spid="144"/>
                                        </p:tgtEl>
                                      </p:cBhvr>
                                    </p:animEffect>
                                    <p:anim calcmode="lin" valueType="num">
                                      <p:cBhvr>
                                        <p:cTn id="304" dur="800" accel="100000">
                                          <p:stCondLst>
                                            <p:cond delay="200"/>
                                          </p:stCondLst>
                                        </p:cTn>
                                        <p:tgtEl>
                                          <p:spTgt spid="144"/>
                                        </p:tgtEl>
                                        <p:attrNameLst>
                                          <p:attrName>style.rotation</p:attrName>
                                        </p:attrNameLst>
                                      </p:cBhvr>
                                      <p:tavLst>
                                        <p:tav tm="0">
                                          <p:val>
                                            <p:fltVal val="0"/>
                                          </p:val>
                                        </p:tav>
                                        <p:tav tm="100000">
                                          <p:val>
                                            <p:fltVal val="-90"/>
                                          </p:val>
                                        </p:tav>
                                      </p:tavLst>
                                    </p:anim>
                                    <p:anim calcmode="lin" valueType="num">
                                      <p:cBhvr>
                                        <p:cTn id="305" dur="200" decel="100000"/>
                                        <p:tgtEl>
                                          <p:spTgt spid="144"/>
                                        </p:tgtEl>
                                        <p:attrNameLst>
                                          <p:attrName>ppt_x</p:attrName>
                                        </p:attrNameLst>
                                      </p:cBhvr>
                                      <p:tavLst>
                                        <p:tav tm="0">
                                          <p:val>
                                            <p:strVal val="ppt_x"/>
                                          </p:val>
                                        </p:tav>
                                        <p:tav tm="100000">
                                          <p:val>
                                            <p:strVal val="ppt_x-0.05"/>
                                          </p:val>
                                        </p:tav>
                                      </p:tavLst>
                                    </p:anim>
                                    <p:anim calcmode="lin" valueType="num">
                                      <p:cBhvr>
                                        <p:cTn id="306" dur="200" decel="100000"/>
                                        <p:tgtEl>
                                          <p:spTgt spid="144"/>
                                        </p:tgtEl>
                                        <p:attrNameLst>
                                          <p:attrName>ppt_y</p:attrName>
                                        </p:attrNameLst>
                                      </p:cBhvr>
                                      <p:tavLst>
                                        <p:tav tm="0">
                                          <p:val>
                                            <p:strVal val="ppt_y"/>
                                          </p:val>
                                        </p:tav>
                                        <p:tav tm="100000">
                                          <p:val>
                                            <p:strVal val="ppt_y+0.1"/>
                                          </p:val>
                                        </p:tav>
                                      </p:tavLst>
                                    </p:anim>
                                    <p:anim calcmode="lin" valueType="num">
                                      <p:cBhvr>
                                        <p:cTn id="307" dur="800" accel="100000">
                                          <p:stCondLst>
                                            <p:cond delay="200"/>
                                          </p:stCondLst>
                                        </p:cTn>
                                        <p:tgtEl>
                                          <p:spTgt spid="144"/>
                                        </p:tgtEl>
                                        <p:attrNameLst>
                                          <p:attrName>ppt_x</p:attrName>
                                        </p:attrNameLst>
                                      </p:cBhvr>
                                      <p:tavLst>
                                        <p:tav tm="0">
                                          <p:val>
                                            <p:strVal val="ppt_x"/>
                                          </p:val>
                                        </p:tav>
                                        <p:tav tm="100000">
                                          <p:val>
                                            <p:strVal val="ppt_x+0.4+0.05"/>
                                          </p:val>
                                        </p:tav>
                                      </p:tavLst>
                                    </p:anim>
                                    <p:anim calcmode="lin" valueType="num">
                                      <p:cBhvr>
                                        <p:cTn id="308" dur="800" accel="100000">
                                          <p:stCondLst>
                                            <p:cond delay="200"/>
                                          </p:stCondLst>
                                        </p:cTn>
                                        <p:tgtEl>
                                          <p:spTgt spid="144"/>
                                        </p:tgtEl>
                                        <p:attrNameLst>
                                          <p:attrName>ppt_y</p:attrName>
                                        </p:attrNameLst>
                                      </p:cBhvr>
                                      <p:tavLst>
                                        <p:tav tm="0">
                                          <p:val>
                                            <p:strVal val="ppt_y"/>
                                          </p:val>
                                        </p:tav>
                                        <p:tav tm="100000">
                                          <p:val>
                                            <p:strVal val="ppt_y-0.4-0.1"/>
                                          </p:val>
                                        </p:tav>
                                      </p:tavLst>
                                    </p:anim>
                                    <p:set>
                                      <p:cBhvr>
                                        <p:cTn id="309" dur="1" fill="hold">
                                          <p:stCondLst>
                                            <p:cond delay="9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310" restart="whenNotActive" fill="hold" evtFilter="cancelBubble" nodeType="interactiveSeq">
                <p:stCondLst>
                  <p:cond evt="onClick" delay="0">
                    <p:tgtEl>
                      <p:spTgt spid="144"/>
                    </p:tgtEl>
                  </p:cond>
                </p:stCondLst>
                <p:endSync evt="end" delay="0">
                  <p:rtn val="all"/>
                </p:endSync>
                <p:childTnLst>
                  <p:par>
                    <p:cTn id="311" fill="hold" nodeType="clickPar">
                      <p:stCondLst>
                        <p:cond delay="0"/>
                      </p:stCondLst>
                      <p:childTnLst>
                        <p:par>
                          <p:cTn id="312" fill="hold" nodeType="withGroup">
                            <p:stCondLst>
                              <p:cond delay="0"/>
                            </p:stCondLst>
                            <p:childTnLst>
                              <p:par>
                                <p:cTn id="313" presetID="30" presetClass="exit" presetSubtype="0" fill="hold" nodeType="clickEffect">
                                  <p:stCondLst>
                                    <p:cond delay="0"/>
                                  </p:stCondLst>
                                  <p:childTnLst>
                                    <p:animEffect transition="out" filter="fade">
                                      <p:cBhvr>
                                        <p:cTn id="314" dur="800" accel="100000">
                                          <p:stCondLst>
                                            <p:cond delay="200"/>
                                          </p:stCondLst>
                                        </p:cTn>
                                        <p:tgtEl>
                                          <p:spTgt spid="143"/>
                                        </p:tgtEl>
                                      </p:cBhvr>
                                    </p:animEffect>
                                    <p:anim calcmode="lin" valueType="num">
                                      <p:cBhvr>
                                        <p:cTn id="315" dur="800" accel="100000">
                                          <p:stCondLst>
                                            <p:cond delay="200"/>
                                          </p:stCondLst>
                                        </p:cTn>
                                        <p:tgtEl>
                                          <p:spTgt spid="143"/>
                                        </p:tgtEl>
                                        <p:attrNameLst>
                                          <p:attrName>style.rotation</p:attrName>
                                        </p:attrNameLst>
                                      </p:cBhvr>
                                      <p:tavLst>
                                        <p:tav tm="0">
                                          <p:val>
                                            <p:fltVal val="0"/>
                                          </p:val>
                                        </p:tav>
                                        <p:tav tm="100000">
                                          <p:val>
                                            <p:fltVal val="-90"/>
                                          </p:val>
                                        </p:tav>
                                      </p:tavLst>
                                    </p:anim>
                                    <p:anim calcmode="lin" valueType="num">
                                      <p:cBhvr>
                                        <p:cTn id="316" dur="200" decel="100000"/>
                                        <p:tgtEl>
                                          <p:spTgt spid="143"/>
                                        </p:tgtEl>
                                        <p:attrNameLst>
                                          <p:attrName>ppt_x</p:attrName>
                                        </p:attrNameLst>
                                      </p:cBhvr>
                                      <p:tavLst>
                                        <p:tav tm="0">
                                          <p:val>
                                            <p:strVal val="ppt_x"/>
                                          </p:val>
                                        </p:tav>
                                        <p:tav tm="100000">
                                          <p:val>
                                            <p:strVal val="ppt_x-0.05"/>
                                          </p:val>
                                        </p:tav>
                                      </p:tavLst>
                                    </p:anim>
                                    <p:anim calcmode="lin" valueType="num">
                                      <p:cBhvr>
                                        <p:cTn id="317" dur="200" decel="100000"/>
                                        <p:tgtEl>
                                          <p:spTgt spid="143"/>
                                        </p:tgtEl>
                                        <p:attrNameLst>
                                          <p:attrName>ppt_y</p:attrName>
                                        </p:attrNameLst>
                                      </p:cBhvr>
                                      <p:tavLst>
                                        <p:tav tm="0">
                                          <p:val>
                                            <p:strVal val="ppt_y"/>
                                          </p:val>
                                        </p:tav>
                                        <p:tav tm="100000">
                                          <p:val>
                                            <p:strVal val="ppt_y+0.1"/>
                                          </p:val>
                                        </p:tav>
                                      </p:tavLst>
                                    </p:anim>
                                    <p:anim calcmode="lin" valueType="num">
                                      <p:cBhvr>
                                        <p:cTn id="318" dur="800" accel="100000">
                                          <p:stCondLst>
                                            <p:cond delay="200"/>
                                          </p:stCondLst>
                                        </p:cTn>
                                        <p:tgtEl>
                                          <p:spTgt spid="143"/>
                                        </p:tgtEl>
                                        <p:attrNameLst>
                                          <p:attrName>ppt_x</p:attrName>
                                        </p:attrNameLst>
                                      </p:cBhvr>
                                      <p:tavLst>
                                        <p:tav tm="0">
                                          <p:val>
                                            <p:strVal val="ppt_x"/>
                                          </p:val>
                                        </p:tav>
                                        <p:tav tm="100000">
                                          <p:val>
                                            <p:strVal val="ppt_x+0.4+0.05"/>
                                          </p:val>
                                        </p:tav>
                                      </p:tavLst>
                                    </p:anim>
                                    <p:anim calcmode="lin" valueType="num">
                                      <p:cBhvr>
                                        <p:cTn id="319" dur="800" accel="100000">
                                          <p:stCondLst>
                                            <p:cond delay="200"/>
                                          </p:stCondLst>
                                        </p:cTn>
                                        <p:tgtEl>
                                          <p:spTgt spid="143"/>
                                        </p:tgtEl>
                                        <p:attrNameLst>
                                          <p:attrName>ppt_y</p:attrName>
                                        </p:attrNameLst>
                                      </p:cBhvr>
                                      <p:tavLst>
                                        <p:tav tm="0">
                                          <p:val>
                                            <p:strVal val="ppt_y"/>
                                          </p:val>
                                        </p:tav>
                                        <p:tav tm="100000">
                                          <p:val>
                                            <p:strVal val="ppt_y-0.4-0.1"/>
                                          </p:val>
                                        </p:tav>
                                      </p:tavLst>
                                    </p:anim>
                                    <p:set>
                                      <p:cBhvr>
                                        <p:cTn id="320" dur="1" fill="hold">
                                          <p:stCondLst>
                                            <p:cond delay="999"/>
                                          </p:stCondLst>
                                        </p:cTn>
                                        <p:tgtEl>
                                          <p:spTgt spid="143"/>
                                        </p:tgtEl>
                                        <p:attrNameLst>
                                          <p:attrName>style.visibility</p:attrName>
                                        </p:attrNameLst>
                                      </p:cBhvr>
                                      <p:to>
                                        <p:strVal val="hidden"/>
                                      </p:to>
                                    </p:set>
                                  </p:childTnLst>
                                </p:cTn>
                              </p:par>
                              <p:par>
                                <p:cTn id="321" presetID="30" presetClass="exit" presetSubtype="0" fill="hold" nodeType="withEffect">
                                  <p:stCondLst>
                                    <p:cond delay="0"/>
                                  </p:stCondLst>
                                  <p:childTnLst>
                                    <p:animEffect transition="out" filter="fade">
                                      <p:cBhvr>
                                        <p:cTn id="322" dur="800" accel="100000">
                                          <p:stCondLst>
                                            <p:cond delay="200"/>
                                          </p:stCondLst>
                                        </p:cTn>
                                        <p:tgtEl>
                                          <p:spTgt spid="144"/>
                                        </p:tgtEl>
                                      </p:cBhvr>
                                    </p:animEffect>
                                    <p:anim calcmode="lin" valueType="num">
                                      <p:cBhvr>
                                        <p:cTn id="323" dur="800" accel="100000">
                                          <p:stCondLst>
                                            <p:cond delay="200"/>
                                          </p:stCondLst>
                                        </p:cTn>
                                        <p:tgtEl>
                                          <p:spTgt spid="144"/>
                                        </p:tgtEl>
                                        <p:attrNameLst>
                                          <p:attrName>style.rotation</p:attrName>
                                        </p:attrNameLst>
                                      </p:cBhvr>
                                      <p:tavLst>
                                        <p:tav tm="0">
                                          <p:val>
                                            <p:fltVal val="0"/>
                                          </p:val>
                                        </p:tav>
                                        <p:tav tm="100000">
                                          <p:val>
                                            <p:fltVal val="-90"/>
                                          </p:val>
                                        </p:tav>
                                      </p:tavLst>
                                    </p:anim>
                                    <p:anim calcmode="lin" valueType="num">
                                      <p:cBhvr>
                                        <p:cTn id="324" dur="200" decel="100000"/>
                                        <p:tgtEl>
                                          <p:spTgt spid="144"/>
                                        </p:tgtEl>
                                        <p:attrNameLst>
                                          <p:attrName>ppt_x</p:attrName>
                                        </p:attrNameLst>
                                      </p:cBhvr>
                                      <p:tavLst>
                                        <p:tav tm="0">
                                          <p:val>
                                            <p:strVal val="ppt_x"/>
                                          </p:val>
                                        </p:tav>
                                        <p:tav tm="100000">
                                          <p:val>
                                            <p:strVal val="ppt_x-0.05"/>
                                          </p:val>
                                        </p:tav>
                                      </p:tavLst>
                                    </p:anim>
                                    <p:anim calcmode="lin" valueType="num">
                                      <p:cBhvr>
                                        <p:cTn id="325" dur="200" decel="100000"/>
                                        <p:tgtEl>
                                          <p:spTgt spid="144"/>
                                        </p:tgtEl>
                                        <p:attrNameLst>
                                          <p:attrName>ppt_y</p:attrName>
                                        </p:attrNameLst>
                                      </p:cBhvr>
                                      <p:tavLst>
                                        <p:tav tm="0">
                                          <p:val>
                                            <p:strVal val="ppt_y"/>
                                          </p:val>
                                        </p:tav>
                                        <p:tav tm="100000">
                                          <p:val>
                                            <p:strVal val="ppt_y+0.1"/>
                                          </p:val>
                                        </p:tav>
                                      </p:tavLst>
                                    </p:anim>
                                    <p:anim calcmode="lin" valueType="num">
                                      <p:cBhvr>
                                        <p:cTn id="326" dur="800" accel="100000">
                                          <p:stCondLst>
                                            <p:cond delay="200"/>
                                          </p:stCondLst>
                                        </p:cTn>
                                        <p:tgtEl>
                                          <p:spTgt spid="144"/>
                                        </p:tgtEl>
                                        <p:attrNameLst>
                                          <p:attrName>ppt_x</p:attrName>
                                        </p:attrNameLst>
                                      </p:cBhvr>
                                      <p:tavLst>
                                        <p:tav tm="0">
                                          <p:val>
                                            <p:strVal val="ppt_x"/>
                                          </p:val>
                                        </p:tav>
                                        <p:tav tm="100000">
                                          <p:val>
                                            <p:strVal val="ppt_x+0.4+0.05"/>
                                          </p:val>
                                        </p:tav>
                                      </p:tavLst>
                                    </p:anim>
                                    <p:anim calcmode="lin" valueType="num">
                                      <p:cBhvr>
                                        <p:cTn id="327" dur="800" accel="100000">
                                          <p:stCondLst>
                                            <p:cond delay="200"/>
                                          </p:stCondLst>
                                        </p:cTn>
                                        <p:tgtEl>
                                          <p:spTgt spid="144"/>
                                        </p:tgtEl>
                                        <p:attrNameLst>
                                          <p:attrName>ppt_y</p:attrName>
                                        </p:attrNameLst>
                                      </p:cBhvr>
                                      <p:tavLst>
                                        <p:tav tm="0">
                                          <p:val>
                                            <p:strVal val="ppt_y"/>
                                          </p:val>
                                        </p:tav>
                                        <p:tav tm="100000">
                                          <p:val>
                                            <p:strVal val="ppt_y-0.4-0.1"/>
                                          </p:val>
                                        </p:tav>
                                      </p:tavLst>
                                    </p:anim>
                                    <p:set>
                                      <p:cBhvr>
                                        <p:cTn id="328" dur="1" fill="hold">
                                          <p:stCondLst>
                                            <p:cond delay="9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329" restart="whenNotActive" fill="hold" evtFilter="cancelBubble" nodeType="interactiveSeq">
                <p:stCondLst>
                  <p:cond evt="onClick" delay="0">
                    <p:tgtEl>
                      <p:spTgt spid="145"/>
                    </p:tgtEl>
                  </p:cond>
                </p:stCondLst>
                <p:endSync evt="end" delay="0">
                  <p:rtn val="all"/>
                </p:endSync>
                <p:childTnLst>
                  <p:par>
                    <p:cTn id="330" fill="hold" nodeType="clickPar">
                      <p:stCondLst>
                        <p:cond delay="0"/>
                      </p:stCondLst>
                      <p:childTnLst>
                        <p:par>
                          <p:cTn id="331" fill="hold" nodeType="withGroup">
                            <p:stCondLst>
                              <p:cond delay="0"/>
                            </p:stCondLst>
                            <p:childTnLst>
                              <p:par>
                                <p:cTn id="332" presetID="30" presetClass="exit" presetSubtype="0" fill="hold" nodeType="clickEffect">
                                  <p:stCondLst>
                                    <p:cond delay="0"/>
                                  </p:stCondLst>
                                  <p:childTnLst>
                                    <p:animEffect transition="out" filter="fade">
                                      <p:cBhvr>
                                        <p:cTn id="333" dur="800" accel="100000">
                                          <p:stCondLst>
                                            <p:cond delay="200"/>
                                          </p:stCondLst>
                                        </p:cTn>
                                        <p:tgtEl>
                                          <p:spTgt spid="145"/>
                                        </p:tgtEl>
                                      </p:cBhvr>
                                    </p:animEffect>
                                    <p:anim calcmode="lin" valueType="num">
                                      <p:cBhvr>
                                        <p:cTn id="334" dur="800" accel="100000">
                                          <p:stCondLst>
                                            <p:cond delay="200"/>
                                          </p:stCondLst>
                                        </p:cTn>
                                        <p:tgtEl>
                                          <p:spTgt spid="145"/>
                                        </p:tgtEl>
                                        <p:attrNameLst>
                                          <p:attrName>style.rotation</p:attrName>
                                        </p:attrNameLst>
                                      </p:cBhvr>
                                      <p:tavLst>
                                        <p:tav tm="0">
                                          <p:val>
                                            <p:fltVal val="0"/>
                                          </p:val>
                                        </p:tav>
                                        <p:tav tm="100000">
                                          <p:val>
                                            <p:fltVal val="-90"/>
                                          </p:val>
                                        </p:tav>
                                      </p:tavLst>
                                    </p:anim>
                                    <p:anim calcmode="lin" valueType="num">
                                      <p:cBhvr>
                                        <p:cTn id="335" dur="200" decel="100000"/>
                                        <p:tgtEl>
                                          <p:spTgt spid="145"/>
                                        </p:tgtEl>
                                        <p:attrNameLst>
                                          <p:attrName>ppt_x</p:attrName>
                                        </p:attrNameLst>
                                      </p:cBhvr>
                                      <p:tavLst>
                                        <p:tav tm="0">
                                          <p:val>
                                            <p:strVal val="ppt_x"/>
                                          </p:val>
                                        </p:tav>
                                        <p:tav tm="100000">
                                          <p:val>
                                            <p:strVal val="ppt_x-0.05"/>
                                          </p:val>
                                        </p:tav>
                                      </p:tavLst>
                                    </p:anim>
                                    <p:anim calcmode="lin" valueType="num">
                                      <p:cBhvr>
                                        <p:cTn id="336" dur="200" decel="100000"/>
                                        <p:tgtEl>
                                          <p:spTgt spid="145"/>
                                        </p:tgtEl>
                                        <p:attrNameLst>
                                          <p:attrName>ppt_y</p:attrName>
                                        </p:attrNameLst>
                                      </p:cBhvr>
                                      <p:tavLst>
                                        <p:tav tm="0">
                                          <p:val>
                                            <p:strVal val="ppt_y"/>
                                          </p:val>
                                        </p:tav>
                                        <p:tav tm="100000">
                                          <p:val>
                                            <p:strVal val="ppt_y+0.1"/>
                                          </p:val>
                                        </p:tav>
                                      </p:tavLst>
                                    </p:anim>
                                    <p:anim calcmode="lin" valueType="num">
                                      <p:cBhvr>
                                        <p:cTn id="337" dur="800" accel="100000">
                                          <p:stCondLst>
                                            <p:cond delay="200"/>
                                          </p:stCondLst>
                                        </p:cTn>
                                        <p:tgtEl>
                                          <p:spTgt spid="145"/>
                                        </p:tgtEl>
                                        <p:attrNameLst>
                                          <p:attrName>ppt_x</p:attrName>
                                        </p:attrNameLst>
                                      </p:cBhvr>
                                      <p:tavLst>
                                        <p:tav tm="0">
                                          <p:val>
                                            <p:strVal val="ppt_x"/>
                                          </p:val>
                                        </p:tav>
                                        <p:tav tm="100000">
                                          <p:val>
                                            <p:strVal val="ppt_x+0.4+0.05"/>
                                          </p:val>
                                        </p:tav>
                                      </p:tavLst>
                                    </p:anim>
                                    <p:anim calcmode="lin" valueType="num">
                                      <p:cBhvr>
                                        <p:cTn id="338" dur="800" accel="100000">
                                          <p:stCondLst>
                                            <p:cond delay="200"/>
                                          </p:stCondLst>
                                        </p:cTn>
                                        <p:tgtEl>
                                          <p:spTgt spid="145"/>
                                        </p:tgtEl>
                                        <p:attrNameLst>
                                          <p:attrName>ppt_y</p:attrName>
                                        </p:attrNameLst>
                                      </p:cBhvr>
                                      <p:tavLst>
                                        <p:tav tm="0">
                                          <p:val>
                                            <p:strVal val="ppt_y"/>
                                          </p:val>
                                        </p:tav>
                                        <p:tav tm="100000">
                                          <p:val>
                                            <p:strVal val="ppt_y-0.4-0.1"/>
                                          </p:val>
                                        </p:tav>
                                      </p:tavLst>
                                    </p:anim>
                                    <p:set>
                                      <p:cBhvr>
                                        <p:cTn id="339" dur="1" fill="hold">
                                          <p:stCondLst>
                                            <p:cond delay="999"/>
                                          </p:stCondLst>
                                        </p:cTn>
                                        <p:tgtEl>
                                          <p:spTgt spid="145"/>
                                        </p:tgtEl>
                                        <p:attrNameLst>
                                          <p:attrName>style.visibility</p:attrName>
                                        </p:attrNameLst>
                                      </p:cBhvr>
                                      <p:to>
                                        <p:strVal val="hidden"/>
                                      </p:to>
                                    </p:set>
                                  </p:childTnLst>
                                </p:cTn>
                              </p:par>
                              <p:par>
                                <p:cTn id="340" presetID="30" presetClass="exit" presetSubtype="0" fill="hold" nodeType="withEffect">
                                  <p:stCondLst>
                                    <p:cond delay="0"/>
                                  </p:stCondLst>
                                  <p:childTnLst>
                                    <p:animEffect transition="out" filter="fade">
                                      <p:cBhvr>
                                        <p:cTn id="341" dur="800" accel="100000">
                                          <p:stCondLst>
                                            <p:cond delay="200"/>
                                          </p:stCondLst>
                                        </p:cTn>
                                        <p:tgtEl>
                                          <p:spTgt spid="146"/>
                                        </p:tgtEl>
                                      </p:cBhvr>
                                    </p:animEffect>
                                    <p:anim calcmode="lin" valueType="num">
                                      <p:cBhvr>
                                        <p:cTn id="342" dur="800" accel="100000">
                                          <p:stCondLst>
                                            <p:cond delay="200"/>
                                          </p:stCondLst>
                                        </p:cTn>
                                        <p:tgtEl>
                                          <p:spTgt spid="146"/>
                                        </p:tgtEl>
                                        <p:attrNameLst>
                                          <p:attrName>style.rotation</p:attrName>
                                        </p:attrNameLst>
                                      </p:cBhvr>
                                      <p:tavLst>
                                        <p:tav tm="0">
                                          <p:val>
                                            <p:fltVal val="0"/>
                                          </p:val>
                                        </p:tav>
                                        <p:tav tm="100000">
                                          <p:val>
                                            <p:fltVal val="-90"/>
                                          </p:val>
                                        </p:tav>
                                      </p:tavLst>
                                    </p:anim>
                                    <p:anim calcmode="lin" valueType="num">
                                      <p:cBhvr>
                                        <p:cTn id="343" dur="200" decel="100000"/>
                                        <p:tgtEl>
                                          <p:spTgt spid="146"/>
                                        </p:tgtEl>
                                        <p:attrNameLst>
                                          <p:attrName>ppt_x</p:attrName>
                                        </p:attrNameLst>
                                      </p:cBhvr>
                                      <p:tavLst>
                                        <p:tav tm="0">
                                          <p:val>
                                            <p:strVal val="ppt_x"/>
                                          </p:val>
                                        </p:tav>
                                        <p:tav tm="100000">
                                          <p:val>
                                            <p:strVal val="ppt_x-0.05"/>
                                          </p:val>
                                        </p:tav>
                                      </p:tavLst>
                                    </p:anim>
                                    <p:anim calcmode="lin" valueType="num">
                                      <p:cBhvr>
                                        <p:cTn id="344" dur="200" decel="100000"/>
                                        <p:tgtEl>
                                          <p:spTgt spid="146"/>
                                        </p:tgtEl>
                                        <p:attrNameLst>
                                          <p:attrName>ppt_y</p:attrName>
                                        </p:attrNameLst>
                                      </p:cBhvr>
                                      <p:tavLst>
                                        <p:tav tm="0">
                                          <p:val>
                                            <p:strVal val="ppt_y"/>
                                          </p:val>
                                        </p:tav>
                                        <p:tav tm="100000">
                                          <p:val>
                                            <p:strVal val="ppt_y+0.1"/>
                                          </p:val>
                                        </p:tav>
                                      </p:tavLst>
                                    </p:anim>
                                    <p:anim calcmode="lin" valueType="num">
                                      <p:cBhvr>
                                        <p:cTn id="345" dur="800" accel="100000">
                                          <p:stCondLst>
                                            <p:cond delay="200"/>
                                          </p:stCondLst>
                                        </p:cTn>
                                        <p:tgtEl>
                                          <p:spTgt spid="146"/>
                                        </p:tgtEl>
                                        <p:attrNameLst>
                                          <p:attrName>ppt_x</p:attrName>
                                        </p:attrNameLst>
                                      </p:cBhvr>
                                      <p:tavLst>
                                        <p:tav tm="0">
                                          <p:val>
                                            <p:strVal val="ppt_x"/>
                                          </p:val>
                                        </p:tav>
                                        <p:tav tm="100000">
                                          <p:val>
                                            <p:strVal val="ppt_x+0.4+0.05"/>
                                          </p:val>
                                        </p:tav>
                                      </p:tavLst>
                                    </p:anim>
                                    <p:anim calcmode="lin" valueType="num">
                                      <p:cBhvr>
                                        <p:cTn id="346" dur="800" accel="100000">
                                          <p:stCondLst>
                                            <p:cond delay="200"/>
                                          </p:stCondLst>
                                        </p:cTn>
                                        <p:tgtEl>
                                          <p:spTgt spid="146"/>
                                        </p:tgtEl>
                                        <p:attrNameLst>
                                          <p:attrName>ppt_y</p:attrName>
                                        </p:attrNameLst>
                                      </p:cBhvr>
                                      <p:tavLst>
                                        <p:tav tm="0">
                                          <p:val>
                                            <p:strVal val="ppt_y"/>
                                          </p:val>
                                        </p:tav>
                                        <p:tav tm="100000">
                                          <p:val>
                                            <p:strVal val="ppt_y-0.4-0.1"/>
                                          </p:val>
                                        </p:tav>
                                      </p:tavLst>
                                    </p:anim>
                                    <p:set>
                                      <p:cBhvr>
                                        <p:cTn id="347" dur="1" fill="hold">
                                          <p:stCondLst>
                                            <p:cond delay="9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48" restart="whenNotActive" fill="hold" evtFilter="cancelBubble" nodeType="interactiveSeq">
                <p:stCondLst>
                  <p:cond evt="onClick" delay="0">
                    <p:tgtEl>
                      <p:spTgt spid="146"/>
                    </p:tgtEl>
                  </p:cond>
                </p:stCondLst>
                <p:endSync evt="end" delay="0">
                  <p:rtn val="all"/>
                </p:endSync>
                <p:childTnLst>
                  <p:par>
                    <p:cTn id="349" fill="hold" nodeType="clickPar">
                      <p:stCondLst>
                        <p:cond delay="0"/>
                      </p:stCondLst>
                      <p:childTnLst>
                        <p:par>
                          <p:cTn id="350" fill="hold" nodeType="withGroup">
                            <p:stCondLst>
                              <p:cond delay="0"/>
                            </p:stCondLst>
                            <p:childTnLst>
                              <p:par>
                                <p:cTn id="351" presetID="30" presetClass="exit" presetSubtype="0" fill="hold" nodeType="clickEffect">
                                  <p:stCondLst>
                                    <p:cond delay="0"/>
                                  </p:stCondLst>
                                  <p:childTnLst>
                                    <p:animEffect transition="out" filter="fade">
                                      <p:cBhvr>
                                        <p:cTn id="352" dur="800" accel="100000">
                                          <p:stCondLst>
                                            <p:cond delay="200"/>
                                          </p:stCondLst>
                                        </p:cTn>
                                        <p:tgtEl>
                                          <p:spTgt spid="145"/>
                                        </p:tgtEl>
                                      </p:cBhvr>
                                    </p:animEffect>
                                    <p:anim calcmode="lin" valueType="num">
                                      <p:cBhvr>
                                        <p:cTn id="353" dur="800" accel="100000">
                                          <p:stCondLst>
                                            <p:cond delay="200"/>
                                          </p:stCondLst>
                                        </p:cTn>
                                        <p:tgtEl>
                                          <p:spTgt spid="145"/>
                                        </p:tgtEl>
                                        <p:attrNameLst>
                                          <p:attrName>style.rotation</p:attrName>
                                        </p:attrNameLst>
                                      </p:cBhvr>
                                      <p:tavLst>
                                        <p:tav tm="0">
                                          <p:val>
                                            <p:fltVal val="0"/>
                                          </p:val>
                                        </p:tav>
                                        <p:tav tm="100000">
                                          <p:val>
                                            <p:fltVal val="-90"/>
                                          </p:val>
                                        </p:tav>
                                      </p:tavLst>
                                    </p:anim>
                                    <p:anim calcmode="lin" valueType="num">
                                      <p:cBhvr>
                                        <p:cTn id="354" dur="200" decel="100000"/>
                                        <p:tgtEl>
                                          <p:spTgt spid="145"/>
                                        </p:tgtEl>
                                        <p:attrNameLst>
                                          <p:attrName>ppt_x</p:attrName>
                                        </p:attrNameLst>
                                      </p:cBhvr>
                                      <p:tavLst>
                                        <p:tav tm="0">
                                          <p:val>
                                            <p:strVal val="ppt_x"/>
                                          </p:val>
                                        </p:tav>
                                        <p:tav tm="100000">
                                          <p:val>
                                            <p:strVal val="ppt_x-0.05"/>
                                          </p:val>
                                        </p:tav>
                                      </p:tavLst>
                                    </p:anim>
                                    <p:anim calcmode="lin" valueType="num">
                                      <p:cBhvr>
                                        <p:cTn id="355" dur="200" decel="100000"/>
                                        <p:tgtEl>
                                          <p:spTgt spid="145"/>
                                        </p:tgtEl>
                                        <p:attrNameLst>
                                          <p:attrName>ppt_y</p:attrName>
                                        </p:attrNameLst>
                                      </p:cBhvr>
                                      <p:tavLst>
                                        <p:tav tm="0">
                                          <p:val>
                                            <p:strVal val="ppt_y"/>
                                          </p:val>
                                        </p:tav>
                                        <p:tav tm="100000">
                                          <p:val>
                                            <p:strVal val="ppt_y+0.1"/>
                                          </p:val>
                                        </p:tav>
                                      </p:tavLst>
                                    </p:anim>
                                    <p:anim calcmode="lin" valueType="num">
                                      <p:cBhvr>
                                        <p:cTn id="356" dur="800" accel="100000">
                                          <p:stCondLst>
                                            <p:cond delay="200"/>
                                          </p:stCondLst>
                                        </p:cTn>
                                        <p:tgtEl>
                                          <p:spTgt spid="145"/>
                                        </p:tgtEl>
                                        <p:attrNameLst>
                                          <p:attrName>ppt_x</p:attrName>
                                        </p:attrNameLst>
                                      </p:cBhvr>
                                      <p:tavLst>
                                        <p:tav tm="0">
                                          <p:val>
                                            <p:strVal val="ppt_x"/>
                                          </p:val>
                                        </p:tav>
                                        <p:tav tm="100000">
                                          <p:val>
                                            <p:strVal val="ppt_x+0.4+0.05"/>
                                          </p:val>
                                        </p:tav>
                                      </p:tavLst>
                                    </p:anim>
                                    <p:anim calcmode="lin" valueType="num">
                                      <p:cBhvr>
                                        <p:cTn id="357" dur="800" accel="100000">
                                          <p:stCondLst>
                                            <p:cond delay="200"/>
                                          </p:stCondLst>
                                        </p:cTn>
                                        <p:tgtEl>
                                          <p:spTgt spid="145"/>
                                        </p:tgtEl>
                                        <p:attrNameLst>
                                          <p:attrName>ppt_y</p:attrName>
                                        </p:attrNameLst>
                                      </p:cBhvr>
                                      <p:tavLst>
                                        <p:tav tm="0">
                                          <p:val>
                                            <p:strVal val="ppt_y"/>
                                          </p:val>
                                        </p:tav>
                                        <p:tav tm="100000">
                                          <p:val>
                                            <p:strVal val="ppt_y-0.4-0.1"/>
                                          </p:val>
                                        </p:tav>
                                      </p:tavLst>
                                    </p:anim>
                                    <p:set>
                                      <p:cBhvr>
                                        <p:cTn id="358" dur="1" fill="hold">
                                          <p:stCondLst>
                                            <p:cond delay="999"/>
                                          </p:stCondLst>
                                        </p:cTn>
                                        <p:tgtEl>
                                          <p:spTgt spid="145"/>
                                        </p:tgtEl>
                                        <p:attrNameLst>
                                          <p:attrName>style.visibility</p:attrName>
                                        </p:attrNameLst>
                                      </p:cBhvr>
                                      <p:to>
                                        <p:strVal val="hidden"/>
                                      </p:to>
                                    </p:set>
                                  </p:childTnLst>
                                </p:cTn>
                              </p:par>
                              <p:par>
                                <p:cTn id="359" presetID="30" presetClass="exit" presetSubtype="0" fill="hold" nodeType="withEffect">
                                  <p:stCondLst>
                                    <p:cond delay="0"/>
                                  </p:stCondLst>
                                  <p:childTnLst>
                                    <p:animEffect transition="out" filter="fade">
                                      <p:cBhvr>
                                        <p:cTn id="360" dur="800" accel="100000">
                                          <p:stCondLst>
                                            <p:cond delay="200"/>
                                          </p:stCondLst>
                                        </p:cTn>
                                        <p:tgtEl>
                                          <p:spTgt spid="146"/>
                                        </p:tgtEl>
                                      </p:cBhvr>
                                    </p:animEffect>
                                    <p:anim calcmode="lin" valueType="num">
                                      <p:cBhvr>
                                        <p:cTn id="361" dur="800" accel="100000">
                                          <p:stCondLst>
                                            <p:cond delay="200"/>
                                          </p:stCondLst>
                                        </p:cTn>
                                        <p:tgtEl>
                                          <p:spTgt spid="146"/>
                                        </p:tgtEl>
                                        <p:attrNameLst>
                                          <p:attrName>style.rotation</p:attrName>
                                        </p:attrNameLst>
                                      </p:cBhvr>
                                      <p:tavLst>
                                        <p:tav tm="0">
                                          <p:val>
                                            <p:fltVal val="0"/>
                                          </p:val>
                                        </p:tav>
                                        <p:tav tm="100000">
                                          <p:val>
                                            <p:fltVal val="-90"/>
                                          </p:val>
                                        </p:tav>
                                      </p:tavLst>
                                    </p:anim>
                                    <p:anim calcmode="lin" valueType="num">
                                      <p:cBhvr>
                                        <p:cTn id="362" dur="200" decel="100000"/>
                                        <p:tgtEl>
                                          <p:spTgt spid="146"/>
                                        </p:tgtEl>
                                        <p:attrNameLst>
                                          <p:attrName>ppt_x</p:attrName>
                                        </p:attrNameLst>
                                      </p:cBhvr>
                                      <p:tavLst>
                                        <p:tav tm="0">
                                          <p:val>
                                            <p:strVal val="ppt_x"/>
                                          </p:val>
                                        </p:tav>
                                        <p:tav tm="100000">
                                          <p:val>
                                            <p:strVal val="ppt_x-0.05"/>
                                          </p:val>
                                        </p:tav>
                                      </p:tavLst>
                                    </p:anim>
                                    <p:anim calcmode="lin" valueType="num">
                                      <p:cBhvr>
                                        <p:cTn id="363" dur="200" decel="100000"/>
                                        <p:tgtEl>
                                          <p:spTgt spid="146"/>
                                        </p:tgtEl>
                                        <p:attrNameLst>
                                          <p:attrName>ppt_y</p:attrName>
                                        </p:attrNameLst>
                                      </p:cBhvr>
                                      <p:tavLst>
                                        <p:tav tm="0">
                                          <p:val>
                                            <p:strVal val="ppt_y"/>
                                          </p:val>
                                        </p:tav>
                                        <p:tav tm="100000">
                                          <p:val>
                                            <p:strVal val="ppt_y+0.1"/>
                                          </p:val>
                                        </p:tav>
                                      </p:tavLst>
                                    </p:anim>
                                    <p:anim calcmode="lin" valueType="num">
                                      <p:cBhvr>
                                        <p:cTn id="364" dur="800" accel="100000">
                                          <p:stCondLst>
                                            <p:cond delay="200"/>
                                          </p:stCondLst>
                                        </p:cTn>
                                        <p:tgtEl>
                                          <p:spTgt spid="146"/>
                                        </p:tgtEl>
                                        <p:attrNameLst>
                                          <p:attrName>ppt_x</p:attrName>
                                        </p:attrNameLst>
                                      </p:cBhvr>
                                      <p:tavLst>
                                        <p:tav tm="0">
                                          <p:val>
                                            <p:strVal val="ppt_x"/>
                                          </p:val>
                                        </p:tav>
                                        <p:tav tm="100000">
                                          <p:val>
                                            <p:strVal val="ppt_x+0.4+0.05"/>
                                          </p:val>
                                        </p:tav>
                                      </p:tavLst>
                                    </p:anim>
                                    <p:anim calcmode="lin" valueType="num">
                                      <p:cBhvr>
                                        <p:cTn id="365" dur="800" accel="100000">
                                          <p:stCondLst>
                                            <p:cond delay="200"/>
                                          </p:stCondLst>
                                        </p:cTn>
                                        <p:tgtEl>
                                          <p:spTgt spid="146"/>
                                        </p:tgtEl>
                                        <p:attrNameLst>
                                          <p:attrName>ppt_y</p:attrName>
                                        </p:attrNameLst>
                                      </p:cBhvr>
                                      <p:tavLst>
                                        <p:tav tm="0">
                                          <p:val>
                                            <p:strVal val="ppt_y"/>
                                          </p:val>
                                        </p:tav>
                                        <p:tav tm="100000">
                                          <p:val>
                                            <p:strVal val="ppt_y-0.4-0.1"/>
                                          </p:val>
                                        </p:tav>
                                      </p:tavLst>
                                    </p:anim>
                                    <p:set>
                                      <p:cBhvr>
                                        <p:cTn id="366" dur="1" fill="hold">
                                          <p:stCondLst>
                                            <p:cond delay="9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367" restart="whenNotActive" fill="hold" evtFilter="cancelBubble" nodeType="interactiveSeq">
                <p:stCondLst>
                  <p:cond evt="onClick" delay="0">
                    <p:tgtEl>
                      <p:spTgt spid="147"/>
                    </p:tgtEl>
                  </p:cond>
                </p:stCondLst>
                <p:endSync evt="end" delay="0">
                  <p:rtn val="all"/>
                </p:endSync>
                <p:childTnLst>
                  <p:par>
                    <p:cTn id="368" fill="hold" nodeType="clickPar">
                      <p:stCondLst>
                        <p:cond delay="0"/>
                      </p:stCondLst>
                      <p:childTnLst>
                        <p:par>
                          <p:cTn id="369" fill="hold" nodeType="withGroup">
                            <p:stCondLst>
                              <p:cond delay="0"/>
                            </p:stCondLst>
                            <p:childTnLst>
                              <p:par>
                                <p:cTn id="370" presetID="30" presetClass="exit" presetSubtype="0" fill="hold" nodeType="clickEffect">
                                  <p:stCondLst>
                                    <p:cond delay="0"/>
                                  </p:stCondLst>
                                  <p:childTnLst>
                                    <p:animEffect transition="out" filter="fade">
                                      <p:cBhvr>
                                        <p:cTn id="371" dur="800" accel="100000">
                                          <p:stCondLst>
                                            <p:cond delay="200"/>
                                          </p:stCondLst>
                                        </p:cTn>
                                        <p:tgtEl>
                                          <p:spTgt spid="147"/>
                                        </p:tgtEl>
                                      </p:cBhvr>
                                    </p:animEffect>
                                    <p:anim calcmode="lin" valueType="num">
                                      <p:cBhvr>
                                        <p:cTn id="372" dur="800" accel="100000">
                                          <p:stCondLst>
                                            <p:cond delay="200"/>
                                          </p:stCondLst>
                                        </p:cTn>
                                        <p:tgtEl>
                                          <p:spTgt spid="147"/>
                                        </p:tgtEl>
                                        <p:attrNameLst>
                                          <p:attrName>style.rotation</p:attrName>
                                        </p:attrNameLst>
                                      </p:cBhvr>
                                      <p:tavLst>
                                        <p:tav tm="0">
                                          <p:val>
                                            <p:fltVal val="0"/>
                                          </p:val>
                                        </p:tav>
                                        <p:tav tm="100000">
                                          <p:val>
                                            <p:fltVal val="-90"/>
                                          </p:val>
                                        </p:tav>
                                      </p:tavLst>
                                    </p:anim>
                                    <p:anim calcmode="lin" valueType="num">
                                      <p:cBhvr>
                                        <p:cTn id="373" dur="200" decel="100000"/>
                                        <p:tgtEl>
                                          <p:spTgt spid="147"/>
                                        </p:tgtEl>
                                        <p:attrNameLst>
                                          <p:attrName>ppt_x</p:attrName>
                                        </p:attrNameLst>
                                      </p:cBhvr>
                                      <p:tavLst>
                                        <p:tav tm="0">
                                          <p:val>
                                            <p:strVal val="ppt_x"/>
                                          </p:val>
                                        </p:tav>
                                        <p:tav tm="100000">
                                          <p:val>
                                            <p:strVal val="ppt_x-0.05"/>
                                          </p:val>
                                        </p:tav>
                                      </p:tavLst>
                                    </p:anim>
                                    <p:anim calcmode="lin" valueType="num">
                                      <p:cBhvr>
                                        <p:cTn id="374" dur="200" decel="100000"/>
                                        <p:tgtEl>
                                          <p:spTgt spid="147"/>
                                        </p:tgtEl>
                                        <p:attrNameLst>
                                          <p:attrName>ppt_y</p:attrName>
                                        </p:attrNameLst>
                                      </p:cBhvr>
                                      <p:tavLst>
                                        <p:tav tm="0">
                                          <p:val>
                                            <p:strVal val="ppt_y"/>
                                          </p:val>
                                        </p:tav>
                                        <p:tav tm="100000">
                                          <p:val>
                                            <p:strVal val="ppt_y+0.1"/>
                                          </p:val>
                                        </p:tav>
                                      </p:tavLst>
                                    </p:anim>
                                    <p:anim calcmode="lin" valueType="num">
                                      <p:cBhvr>
                                        <p:cTn id="375" dur="800" accel="100000">
                                          <p:stCondLst>
                                            <p:cond delay="200"/>
                                          </p:stCondLst>
                                        </p:cTn>
                                        <p:tgtEl>
                                          <p:spTgt spid="147"/>
                                        </p:tgtEl>
                                        <p:attrNameLst>
                                          <p:attrName>ppt_x</p:attrName>
                                        </p:attrNameLst>
                                      </p:cBhvr>
                                      <p:tavLst>
                                        <p:tav tm="0">
                                          <p:val>
                                            <p:strVal val="ppt_x"/>
                                          </p:val>
                                        </p:tav>
                                        <p:tav tm="100000">
                                          <p:val>
                                            <p:strVal val="ppt_x+0.4+0.05"/>
                                          </p:val>
                                        </p:tav>
                                      </p:tavLst>
                                    </p:anim>
                                    <p:anim calcmode="lin" valueType="num">
                                      <p:cBhvr>
                                        <p:cTn id="376" dur="800" accel="100000">
                                          <p:stCondLst>
                                            <p:cond delay="200"/>
                                          </p:stCondLst>
                                        </p:cTn>
                                        <p:tgtEl>
                                          <p:spTgt spid="147"/>
                                        </p:tgtEl>
                                        <p:attrNameLst>
                                          <p:attrName>ppt_y</p:attrName>
                                        </p:attrNameLst>
                                      </p:cBhvr>
                                      <p:tavLst>
                                        <p:tav tm="0">
                                          <p:val>
                                            <p:strVal val="ppt_y"/>
                                          </p:val>
                                        </p:tav>
                                        <p:tav tm="100000">
                                          <p:val>
                                            <p:strVal val="ppt_y-0.4-0.1"/>
                                          </p:val>
                                        </p:tav>
                                      </p:tavLst>
                                    </p:anim>
                                    <p:set>
                                      <p:cBhvr>
                                        <p:cTn id="377" dur="1" fill="hold">
                                          <p:stCondLst>
                                            <p:cond delay="999"/>
                                          </p:stCondLst>
                                        </p:cTn>
                                        <p:tgtEl>
                                          <p:spTgt spid="147"/>
                                        </p:tgtEl>
                                        <p:attrNameLst>
                                          <p:attrName>style.visibility</p:attrName>
                                        </p:attrNameLst>
                                      </p:cBhvr>
                                      <p:to>
                                        <p:strVal val="hidden"/>
                                      </p:to>
                                    </p:set>
                                  </p:childTnLst>
                                </p:cTn>
                              </p:par>
                              <p:par>
                                <p:cTn id="378" presetID="30" presetClass="exit" presetSubtype="0" fill="hold" nodeType="withEffect">
                                  <p:stCondLst>
                                    <p:cond delay="0"/>
                                  </p:stCondLst>
                                  <p:childTnLst>
                                    <p:animEffect transition="out" filter="fade">
                                      <p:cBhvr>
                                        <p:cTn id="379" dur="800" accel="100000">
                                          <p:stCondLst>
                                            <p:cond delay="200"/>
                                          </p:stCondLst>
                                        </p:cTn>
                                        <p:tgtEl>
                                          <p:spTgt spid="148"/>
                                        </p:tgtEl>
                                      </p:cBhvr>
                                    </p:animEffect>
                                    <p:anim calcmode="lin" valueType="num">
                                      <p:cBhvr>
                                        <p:cTn id="380" dur="800" accel="100000">
                                          <p:stCondLst>
                                            <p:cond delay="200"/>
                                          </p:stCondLst>
                                        </p:cTn>
                                        <p:tgtEl>
                                          <p:spTgt spid="148"/>
                                        </p:tgtEl>
                                        <p:attrNameLst>
                                          <p:attrName>style.rotation</p:attrName>
                                        </p:attrNameLst>
                                      </p:cBhvr>
                                      <p:tavLst>
                                        <p:tav tm="0">
                                          <p:val>
                                            <p:fltVal val="0"/>
                                          </p:val>
                                        </p:tav>
                                        <p:tav tm="100000">
                                          <p:val>
                                            <p:fltVal val="-90"/>
                                          </p:val>
                                        </p:tav>
                                      </p:tavLst>
                                    </p:anim>
                                    <p:anim calcmode="lin" valueType="num">
                                      <p:cBhvr>
                                        <p:cTn id="381" dur="200" decel="100000"/>
                                        <p:tgtEl>
                                          <p:spTgt spid="148"/>
                                        </p:tgtEl>
                                        <p:attrNameLst>
                                          <p:attrName>ppt_x</p:attrName>
                                        </p:attrNameLst>
                                      </p:cBhvr>
                                      <p:tavLst>
                                        <p:tav tm="0">
                                          <p:val>
                                            <p:strVal val="ppt_x"/>
                                          </p:val>
                                        </p:tav>
                                        <p:tav tm="100000">
                                          <p:val>
                                            <p:strVal val="ppt_x-0.05"/>
                                          </p:val>
                                        </p:tav>
                                      </p:tavLst>
                                    </p:anim>
                                    <p:anim calcmode="lin" valueType="num">
                                      <p:cBhvr>
                                        <p:cTn id="382" dur="200" decel="100000"/>
                                        <p:tgtEl>
                                          <p:spTgt spid="148"/>
                                        </p:tgtEl>
                                        <p:attrNameLst>
                                          <p:attrName>ppt_y</p:attrName>
                                        </p:attrNameLst>
                                      </p:cBhvr>
                                      <p:tavLst>
                                        <p:tav tm="0">
                                          <p:val>
                                            <p:strVal val="ppt_y"/>
                                          </p:val>
                                        </p:tav>
                                        <p:tav tm="100000">
                                          <p:val>
                                            <p:strVal val="ppt_y+0.1"/>
                                          </p:val>
                                        </p:tav>
                                      </p:tavLst>
                                    </p:anim>
                                    <p:anim calcmode="lin" valueType="num">
                                      <p:cBhvr>
                                        <p:cTn id="383" dur="800" accel="100000">
                                          <p:stCondLst>
                                            <p:cond delay="200"/>
                                          </p:stCondLst>
                                        </p:cTn>
                                        <p:tgtEl>
                                          <p:spTgt spid="148"/>
                                        </p:tgtEl>
                                        <p:attrNameLst>
                                          <p:attrName>ppt_x</p:attrName>
                                        </p:attrNameLst>
                                      </p:cBhvr>
                                      <p:tavLst>
                                        <p:tav tm="0">
                                          <p:val>
                                            <p:strVal val="ppt_x"/>
                                          </p:val>
                                        </p:tav>
                                        <p:tav tm="100000">
                                          <p:val>
                                            <p:strVal val="ppt_x+0.4+0.05"/>
                                          </p:val>
                                        </p:tav>
                                      </p:tavLst>
                                    </p:anim>
                                    <p:anim calcmode="lin" valueType="num">
                                      <p:cBhvr>
                                        <p:cTn id="384" dur="800" accel="100000">
                                          <p:stCondLst>
                                            <p:cond delay="200"/>
                                          </p:stCondLst>
                                        </p:cTn>
                                        <p:tgtEl>
                                          <p:spTgt spid="148"/>
                                        </p:tgtEl>
                                        <p:attrNameLst>
                                          <p:attrName>ppt_y</p:attrName>
                                        </p:attrNameLst>
                                      </p:cBhvr>
                                      <p:tavLst>
                                        <p:tav tm="0">
                                          <p:val>
                                            <p:strVal val="ppt_y"/>
                                          </p:val>
                                        </p:tav>
                                        <p:tav tm="100000">
                                          <p:val>
                                            <p:strVal val="ppt_y-0.4-0.1"/>
                                          </p:val>
                                        </p:tav>
                                      </p:tavLst>
                                    </p:anim>
                                    <p:set>
                                      <p:cBhvr>
                                        <p:cTn id="385" dur="1" fill="hold">
                                          <p:stCondLst>
                                            <p:cond delay="9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386" restart="whenNotActive" fill="hold" evtFilter="cancelBubble" nodeType="interactiveSeq">
                <p:stCondLst>
                  <p:cond evt="onClick" delay="0">
                    <p:tgtEl>
                      <p:spTgt spid="148"/>
                    </p:tgtEl>
                  </p:cond>
                </p:stCondLst>
                <p:endSync evt="end" delay="0">
                  <p:rtn val="all"/>
                </p:endSync>
                <p:childTnLst>
                  <p:par>
                    <p:cTn id="387" fill="hold" nodeType="clickPar">
                      <p:stCondLst>
                        <p:cond delay="0"/>
                      </p:stCondLst>
                      <p:childTnLst>
                        <p:par>
                          <p:cTn id="388" fill="hold" nodeType="withGroup">
                            <p:stCondLst>
                              <p:cond delay="0"/>
                            </p:stCondLst>
                            <p:childTnLst>
                              <p:par>
                                <p:cTn id="389" presetID="30" presetClass="exit" presetSubtype="0" fill="hold" nodeType="clickEffect">
                                  <p:stCondLst>
                                    <p:cond delay="0"/>
                                  </p:stCondLst>
                                  <p:childTnLst>
                                    <p:animEffect transition="out" filter="fade">
                                      <p:cBhvr>
                                        <p:cTn id="390" dur="800" accel="100000">
                                          <p:stCondLst>
                                            <p:cond delay="200"/>
                                          </p:stCondLst>
                                        </p:cTn>
                                        <p:tgtEl>
                                          <p:spTgt spid="147"/>
                                        </p:tgtEl>
                                      </p:cBhvr>
                                    </p:animEffect>
                                    <p:anim calcmode="lin" valueType="num">
                                      <p:cBhvr>
                                        <p:cTn id="391" dur="800" accel="100000">
                                          <p:stCondLst>
                                            <p:cond delay="200"/>
                                          </p:stCondLst>
                                        </p:cTn>
                                        <p:tgtEl>
                                          <p:spTgt spid="147"/>
                                        </p:tgtEl>
                                        <p:attrNameLst>
                                          <p:attrName>style.rotation</p:attrName>
                                        </p:attrNameLst>
                                      </p:cBhvr>
                                      <p:tavLst>
                                        <p:tav tm="0">
                                          <p:val>
                                            <p:fltVal val="0"/>
                                          </p:val>
                                        </p:tav>
                                        <p:tav tm="100000">
                                          <p:val>
                                            <p:fltVal val="-90"/>
                                          </p:val>
                                        </p:tav>
                                      </p:tavLst>
                                    </p:anim>
                                    <p:anim calcmode="lin" valueType="num">
                                      <p:cBhvr>
                                        <p:cTn id="392" dur="200" decel="100000"/>
                                        <p:tgtEl>
                                          <p:spTgt spid="147"/>
                                        </p:tgtEl>
                                        <p:attrNameLst>
                                          <p:attrName>ppt_x</p:attrName>
                                        </p:attrNameLst>
                                      </p:cBhvr>
                                      <p:tavLst>
                                        <p:tav tm="0">
                                          <p:val>
                                            <p:strVal val="ppt_x"/>
                                          </p:val>
                                        </p:tav>
                                        <p:tav tm="100000">
                                          <p:val>
                                            <p:strVal val="ppt_x-0.05"/>
                                          </p:val>
                                        </p:tav>
                                      </p:tavLst>
                                    </p:anim>
                                    <p:anim calcmode="lin" valueType="num">
                                      <p:cBhvr>
                                        <p:cTn id="393" dur="200" decel="100000"/>
                                        <p:tgtEl>
                                          <p:spTgt spid="147"/>
                                        </p:tgtEl>
                                        <p:attrNameLst>
                                          <p:attrName>ppt_y</p:attrName>
                                        </p:attrNameLst>
                                      </p:cBhvr>
                                      <p:tavLst>
                                        <p:tav tm="0">
                                          <p:val>
                                            <p:strVal val="ppt_y"/>
                                          </p:val>
                                        </p:tav>
                                        <p:tav tm="100000">
                                          <p:val>
                                            <p:strVal val="ppt_y+0.1"/>
                                          </p:val>
                                        </p:tav>
                                      </p:tavLst>
                                    </p:anim>
                                    <p:anim calcmode="lin" valueType="num">
                                      <p:cBhvr>
                                        <p:cTn id="394" dur="800" accel="100000">
                                          <p:stCondLst>
                                            <p:cond delay="200"/>
                                          </p:stCondLst>
                                        </p:cTn>
                                        <p:tgtEl>
                                          <p:spTgt spid="147"/>
                                        </p:tgtEl>
                                        <p:attrNameLst>
                                          <p:attrName>ppt_x</p:attrName>
                                        </p:attrNameLst>
                                      </p:cBhvr>
                                      <p:tavLst>
                                        <p:tav tm="0">
                                          <p:val>
                                            <p:strVal val="ppt_x"/>
                                          </p:val>
                                        </p:tav>
                                        <p:tav tm="100000">
                                          <p:val>
                                            <p:strVal val="ppt_x+0.4+0.05"/>
                                          </p:val>
                                        </p:tav>
                                      </p:tavLst>
                                    </p:anim>
                                    <p:anim calcmode="lin" valueType="num">
                                      <p:cBhvr>
                                        <p:cTn id="395" dur="800" accel="100000">
                                          <p:stCondLst>
                                            <p:cond delay="200"/>
                                          </p:stCondLst>
                                        </p:cTn>
                                        <p:tgtEl>
                                          <p:spTgt spid="147"/>
                                        </p:tgtEl>
                                        <p:attrNameLst>
                                          <p:attrName>ppt_y</p:attrName>
                                        </p:attrNameLst>
                                      </p:cBhvr>
                                      <p:tavLst>
                                        <p:tav tm="0">
                                          <p:val>
                                            <p:strVal val="ppt_y"/>
                                          </p:val>
                                        </p:tav>
                                        <p:tav tm="100000">
                                          <p:val>
                                            <p:strVal val="ppt_y-0.4-0.1"/>
                                          </p:val>
                                        </p:tav>
                                      </p:tavLst>
                                    </p:anim>
                                    <p:set>
                                      <p:cBhvr>
                                        <p:cTn id="396" dur="1" fill="hold">
                                          <p:stCondLst>
                                            <p:cond delay="999"/>
                                          </p:stCondLst>
                                        </p:cTn>
                                        <p:tgtEl>
                                          <p:spTgt spid="147"/>
                                        </p:tgtEl>
                                        <p:attrNameLst>
                                          <p:attrName>style.visibility</p:attrName>
                                        </p:attrNameLst>
                                      </p:cBhvr>
                                      <p:to>
                                        <p:strVal val="hidden"/>
                                      </p:to>
                                    </p:set>
                                  </p:childTnLst>
                                </p:cTn>
                              </p:par>
                              <p:par>
                                <p:cTn id="397" presetID="30" presetClass="exit" presetSubtype="0" fill="hold" nodeType="withEffect">
                                  <p:stCondLst>
                                    <p:cond delay="0"/>
                                  </p:stCondLst>
                                  <p:childTnLst>
                                    <p:animEffect transition="out" filter="fade">
                                      <p:cBhvr>
                                        <p:cTn id="398" dur="800" accel="100000">
                                          <p:stCondLst>
                                            <p:cond delay="200"/>
                                          </p:stCondLst>
                                        </p:cTn>
                                        <p:tgtEl>
                                          <p:spTgt spid="148"/>
                                        </p:tgtEl>
                                      </p:cBhvr>
                                    </p:animEffect>
                                    <p:anim calcmode="lin" valueType="num">
                                      <p:cBhvr>
                                        <p:cTn id="399" dur="800" accel="100000">
                                          <p:stCondLst>
                                            <p:cond delay="200"/>
                                          </p:stCondLst>
                                        </p:cTn>
                                        <p:tgtEl>
                                          <p:spTgt spid="148"/>
                                        </p:tgtEl>
                                        <p:attrNameLst>
                                          <p:attrName>style.rotation</p:attrName>
                                        </p:attrNameLst>
                                      </p:cBhvr>
                                      <p:tavLst>
                                        <p:tav tm="0">
                                          <p:val>
                                            <p:fltVal val="0"/>
                                          </p:val>
                                        </p:tav>
                                        <p:tav tm="100000">
                                          <p:val>
                                            <p:fltVal val="-90"/>
                                          </p:val>
                                        </p:tav>
                                      </p:tavLst>
                                    </p:anim>
                                    <p:anim calcmode="lin" valueType="num">
                                      <p:cBhvr>
                                        <p:cTn id="400" dur="200" decel="100000"/>
                                        <p:tgtEl>
                                          <p:spTgt spid="148"/>
                                        </p:tgtEl>
                                        <p:attrNameLst>
                                          <p:attrName>ppt_x</p:attrName>
                                        </p:attrNameLst>
                                      </p:cBhvr>
                                      <p:tavLst>
                                        <p:tav tm="0">
                                          <p:val>
                                            <p:strVal val="ppt_x"/>
                                          </p:val>
                                        </p:tav>
                                        <p:tav tm="100000">
                                          <p:val>
                                            <p:strVal val="ppt_x-0.05"/>
                                          </p:val>
                                        </p:tav>
                                      </p:tavLst>
                                    </p:anim>
                                    <p:anim calcmode="lin" valueType="num">
                                      <p:cBhvr>
                                        <p:cTn id="401" dur="200" decel="100000"/>
                                        <p:tgtEl>
                                          <p:spTgt spid="148"/>
                                        </p:tgtEl>
                                        <p:attrNameLst>
                                          <p:attrName>ppt_y</p:attrName>
                                        </p:attrNameLst>
                                      </p:cBhvr>
                                      <p:tavLst>
                                        <p:tav tm="0">
                                          <p:val>
                                            <p:strVal val="ppt_y"/>
                                          </p:val>
                                        </p:tav>
                                        <p:tav tm="100000">
                                          <p:val>
                                            <p:strVal val="ppt_y+0.1"/>
                                          </p:val>
                                        </p:tav>
                                      </p:tavLst>
                                    </p:anim>
                                    <p:anim calcmode="lin" valueType="num">
                                      <p:cBhvr>
                                        <p:cTn id="402" dur="800" accel="100000">
                                          <p:stCondLst>
                                            <p:cond delay="200"/>
                                          </p:stCondLst>
                                        </p:cTn>
                                        <p:tgtEl>
                                          <p:spTgt spid="148"/>
                                        </p:tgtEl>
                                        <p:attrNameLst>
                                          <p:attrName>ppt_x</p:attrName>
                                        </p:attrNameLst>
                                      </p:cBhvr>
                                      <p:tavLst>
                                        <p:tav tm="0">
                                          <p:val>
                                            <p:strVal val="ppt_x"/>
                                          </p:val>
                                        </p:tav>
                                        <p:tav tm="100000">
                                          <p:val>
                                            <p:strVal val="ppt_x+0.4+0.05"/>
                                          </p:val>
                                        </p:tav>
                                      </p:tavLst>
                                    </p:anim>
                                    <p:anim calcmode="lin" valueType="num">
                                      <p:cBhvr>
                                        <p:cTn id="403" dur="800" accel="100000">
                                          <p:stCondLst>
                                            <p:cond delay="200"/>
                                          </p:stCondLst>
                                        </p:cTn>
                                        <p:tgtEl>
                                          <p:spTgt spid="148"/>
                                        </p:tgtEl>
                                        <p:attrNameLst>
                                          <p:attrName>ppt_y</p:attrName>
                                        </p:attrNameLst>
                                      </p:cBhvr>
                                      <p:tavLst>
                                        <p:tav tm="0">
                                          <p:val>
                                            <p:strVal val="ppt_y"/>
                                          </p:val>
                                        </p:tav>
                                        <p:tav tm="100000">
                                          <p:val>
                                            <p:strVal val="ppt_y-0.4-0.1"/>
                                          </p:val>
                                        </p:tav>
                                      </p:tavLst>
                                    </p:anim>
                                    <p:set>
                                      <p:cBhvr>
                                        <p:cTn id="404" dur="1" fill="hold">
                                          <p:stCondLst>
                                            <p:cond delay="9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405" restart="whenNotActive" fill="hold" evtFilter="cancelBubble" nodeType="interactiveSeq">
                <p:stCondLst>
                  <p:cond evt="onClick" delay="0">
                    <p:tgtEl>
                      <p:spTgt spid="149"/>
                    </p:tgtEl>
                  </p:cond>
                </p:stCondLst>
                <p:endSync evt="end" delay="0">
                  <p:rtn val="all"/>
                </p:endSync>
                <p:childTnLst>
                  <p:par>
                    <p:cTn id="406" fill="hold" nodeType="clickPar">
                      <p:stCondLst>
                        <p:cond delay="0"/>
                      </p:stCondLst>
                      <p:childTnLst>
                        <p:par>
                          <p:cTn id="407" fill="hold" nodeType="withGroup">
                            <p:stCondLst>
                              <p:cond delay="0"/>
                            </p:stCondLst>
                            <p:childTnLst>
                              <p:par>
                                <p:cTn id="408" presetID="30" presetClass="exit" presetSubtype="0" fill="hold" nodeType="clickEffect">
                                  <p:stCondLst>
                                    <p:cond delay="0"/>
                                  </p:stCondLst>
                                  <p:childTnLst>
                                    <p:animEffect transition="out" filter="fade">
                                      <p:cBhvr>
                                        <p:cTn id="409" dur="800" accel="100000">
                                          <p:stCondLst>
                                            <p:cond delay="200"/>
                                          </p:stCondLst>
                                        </p:cTn>
                                        <p:tgtEl>
                                          <p:spTgt spid="149"/>
                                        </p:tgtEl>
                                      </p:cBhvr>
                                    </p:animEffect>
                                    <p:anim calcmode="lin" valueType="num">
                                      <p:cBhvr>
                                        <p:cTn id="410" dur="800" accel="100000">
                                          <p:stCondLst>
                                            <p:cond delay="200"/>
                                          </p:stCondLst>
                                        </p:cTn>
                                        <p:tgtEl>
                                          <p:spTgt spid="149"/>
                                        </p:tgtEl>
                                        <p:attrNameLst>
                                          <p:attrName>style.rotation</p:attrName>
                                        </p:attrNameLst>
                                      </p:cBhvr>
                                      <p:tavLst>
                                        <p:tav tm="0">
                                          <p:val>
                                            <p:fltVal val="0"/>
                                          </p:val>
                                        </p:tav>
                                        <p:tav tm="100000">
                                          <p:val>
                                            <p:fltVal val="-90"/>
                                          </p:val>
                                        </p:tav>
                                      </p:tavLst>
                                    </p:anim>
                                    <p:anim calcmode="lin" valueType="num">
                                      <p:cBhvr>
                                        <p:cTn id="411" dur="200" decel="100000"/>
                                        <p:tgtEl>
                                          <p:spTgt spid="149"/>
                                        </p:tgtEl>
                                        <p:attrNameLst>
                                          <p:attrName>ppt_x</p:attrName>
                                        </p:attrNameLst>
                                      </p:cBhvr>
                                      <p:tavLst>
                                        <p:tav tm="0">
                                          <p:val>
                                            <p:strVal val="ppt_x"/>
                                          </p:val>
                                        </p:tav>
                                        <p:tav tm="100000">
                                          <p:val>
                                            <p:strVal val="ppt_x-0.05"/>
                                          </p:val>
                                        </p:tav>
                                      </p:tavLst>
                                    </p:anim>
                                    <p:anim calcmode="lin" valueType="num">
                                      <p:cBhvr>
                                        <p:cTn id="412" dur="200" decel="100000"/>
                                        <p:tgtEl>
                                          <p:spTgt spid="149"/>
                                        </p:tgtEl>
                                        <p:attrNameLst>
                                          <p:attrName>ppt_y</p:attrName>
                                        </p:attrNameLst>
                                      </p:cBhvr>
                                      <p:tavLst>
                                        <p:tav tm="0">
                                          <p:val>
                                            <p:strVal val="ppt_y"/>
                                          </p:val>
                                        </p:tav>
                                        <p:tav tm="100000">
                                          <p:val>
                                            <p:strVal val="ppt_y+0.1"/>
                                          </p:val>
                                        </p:tav>
                                      </p:tavLst>
                                    </p:anim>
                                    <p:anim calcmode="lin" valueType="num">
                                      <p:cBhvr>
                                        <p:cTn id="413" dur="800" accel="100000">
                                          <p:stCondLst>
                                            <p:cond delay="200"/>
                                          </p:stCondLst>
                                        </p:cTn>
                                        <p:tgtEl>
                                          <p:spTgt spid="149"/>
                                        </p:tgtEl>
                                        <p:attrNameLst>
                                          <p:attrName>ppt_x</p:attrName>
                                        </p:attrNameLst>
                                      </p:cBhvr>
                                      <p:tavLst>
                                        <p:tav tm="0">
                                          <p:val>
                                            <p:strVal val="ppt_x"/>
                                          </p:val>
                                        </p:tav>
                                        <p:tav tm="100000">
                                          <p:val>
                                            <p:strVal val="ppt_x+0.4+0.05"/>
                                          </p:val>
                                        </p:tav>
                                      </p:tavLst>
                                    </p:anim>
                                    <p:anim calcmode="lin" valueType="num">
                                      <p:cBhvr>
                                        <p:cTn id="414" dur="800" accel="100000">
                                          <p:stCondLst>
                                            <p:cond delay="200"/>
                                          </p:stCondLst>
                                        </p:cTn>
                                        <p:tgtEl>
                                          <p:spTgt spid="149"/>
                                        </p:tgtEl>
                                        <p:attrNameLst>
                                          <p:attrName>ppt_y</p:attrName>
                                        </p:attrNameLst>
                                      </p:cBhvr>
                                      <p:tavLst>
                                        <p:tav tm="0">
                                          <p:val>
                                            <p:strVal val="ppt_y"/>
                                          </p:val>
                                        </p:tav>
                                        <p:tav tm="100000">
                                          <p:val>
                                            <p:strVal val="ppt_y-0.4-0.1"/>
                                          </p:val>
                                        </p:tav>
                                      </p:tavLst>
                                    </p:anim>
                                    <p:set>
                                      <p:cBhvr>
                                        <p:cTn id="415" dur="1" fill="hold">
                                          <p:stCondLst>
                                            <p:cond delay="999"/>
                                          </p:stCondLst>
                                        </p:cTn>
                                        <p:tgtEl>
                                          <p:spTgt spid="149"/>
                                        </p:tgtEl>
                                        <p:attrNameLst>
                                          <p:attrName>style.visibility</p:attrName>
                                        </p:attrNameLst>
                                      </p:cBhvr>
                                      <p:to>
                                        <p:strVal val="hidden"/>
                                      </p:to>
                                    </p:set>
                                  </p:childTnLst>
                                </p:cTn>
                              </p:par>
                              <p:par>
                                <p:cTn id="416" presetID="30" presetClass="exit" presetSubtype="0" fill="hold" nodeType="withEffect">
                                  <p:stCondLst>
                                    <p:cond delay="0"/>
                                  </p:stCondLst>
                                  <p:childTnLst>
                                    <p:animEffect transition="out" filter="fade">
                                      <p:cBhvr>
                                        <p:cTn id="417" dur="800" accel="100000">
                                          <p:stCondLst>
                                            <p:cond delay="200"/>
                                          </p:stCondLst>
                                        </p:cTn>
                                        <p:tgtEl>
                                          <p:spTgt spid="150"/>
                                        </p:tgtEl>
                                      </p:cBhvr>
                                    </p:animEffect>
                                    <p:anim calcmode="lin" valueType="num">
                                      <p:cBhvr>
                                        <p:cTn id="418" dur="800" accel="100000">
                                          <p:stCondLst>
                                            <p:cond delay="200"/>
                                          </p:stCondLst>
                                        </p:cTn>
                                        <p:tgtEl>
                                          <p:spTgt spid="150"/>
                                        </p:tgtEl>
                                        <p:attrNameLst>
                                          <p:attrName>style.rotation</p:attrName>
                                        </p:attrNameLst>
                                      </p:cBhvr>
                                      <p:tavLst>
                                        <p:tav tm="0">
                                          <p:val>
                                            <p:fltVal val="0"/>
                                          </p:val>
                                        </p:tav>
                                        <p:tav tm="100000">
                                          <p:val>
                                            <p:fltVal val="-90"/>
                                          </p:val>
                                        </p:tav>
                                      </p:tavLst>
                                    </p:anim>
                                    <p:anim calcmode="lin" valueType="num">
                                      <p:cBhvr>
                                        <p:cTn id="419" dur="200" decel="100000"/>
                                        <p:tgtEl>
                                          <p:spTgt spid="150"/>
                                        </p:tgtEl>
                                        <p:attrNameLst>
                                          <p:attrName>ppt_x</p:attrName>
                                        </p:attrNameLst>
                                      </p:cBhvr>
                                      <p:tavLst>
                                        <p:tav tm="0">
                                          <p:val>
                                            <p:strVal val="ppt_x"/>
                                          </p:val>
                                        </p:tav>
                                        <p:tav tm="100000">
                                          <p:val>
                                            <p:strVal val="ppt_x-0.05"/>
                                          </p:val>
                                        </p:tav>
                                      </p:tavLst>
                                    </p:anim>
                                    <p:anim calcmode="lin" valueType="num">
                                      <p:cBhvr>
                                        <p:cTn id="420" dur="200" decel="100000"/>
                                        <p:tgtEl>
                                          <p:spTgt spid="150"/>
                                        </p:tgtEl>
                                        <p:attrNameLst>
                                          <p:attrName>ppt_y</p:attrName>
                                        </p:attrNameLst>
                                      </p:cBhvr>
                                      <p:tavLst>
                                        <p:tav tm="0">
                                          <p:val>
                                            <p:strVal val="ppt_y"/>
                                          </p:val>
                                        </p:tav>
                                        <p:tav tm="100000">
                                          <p:val>
                                            <p:strVal val="ppt_y+0.1"/>
                                          </p:val>
                                        </p:tav>
                                      </p:tavLst>
                                    </p:anim>
                                    <p:anim calcmode="lin" valueType="num">
                                      <p:cBhvr>
                                        <p:cTn id="421" dur="800" accel="100000">
                                          <p:stCondLst>
                                            <p:cond delay="200"/>
                                          </p:stCondLst>
                                        </p:cTn>
                                        <p:tgtEl>
                                          <p:spTgt spid="150"/>
                                        </p:tgtEl>
                                        <p:attrNameLst>
                                          <p:attrName>ppt_x</p:attrName>
                                        </p:attrNameLst>
                                      </p:cBhvr>
                                      <p:tavLst>
                                        <p:tav tm="0">
                                          <p:val>
                                            <p:strVal val="ppt_x"/>
                                          </p:val>
                                        </p:tav>
                                        <p:tav tm="100000">
                                          <p:val>
                                            <p:strVal val="ppt_x+0.4+0.05"/>
                                          </p:val>
                                        </p:tav>
                                      </p:tavLst>
                                    </p:anim>
                                    <p:anim calcmode="lin" valueType="num">
                                      <p:cBhvr>
                                        <p:cTn id="422" dur="800" accel="100000">
                                          <p:stCondLst>
                                            <p:cond delay="200"/>
                                          </p:stCondLst>
                                        </p:cTn>
                                        <p:tgtEl>
                                          <p:spTgt spid="150"/>
                                        </p:tgtEl>
                                        <p:attrNameLst>
                                          <p:attrName>ppt_y</p:attrName>
                                        </p:attrNameLst>
                                      </p:cBhvr>
                                      <p:tavLst>
                                        <p:tav tm="0">
                                          <p:val>
                                            <p:strVal val="ppt_y"/>
                                          </p:val>
                                        </p:tav>
                                        <p:tav tm="100000">
                                          <p:val>
                                            <p:strVal val="ppt_y-0.4-0.1"/>
                                          </p:val>
                                        </p:tav>
                                      </p:tavLst>
                                    </p:anim>
                                    <p:set>
                                      <p:cBhvr>
                                        <p:cTn id="423" dur="1" fill="hold">
                                          <p:stCondLst>
                                            <p:cond delay="9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424" restart="whenNotActive" fill="hold" evtFilter="cancelBubble" nodeType="interactiveSeq">
                <p:stCondLst>
                  <p:cond evt="onClick" delay="0">
                    <p:tgtEl>
                      <p:spTgt spid="150"/>
                    </p:tgtEl>
                  </p:cond>
                </p:stCondLst>
                <p:endSync evt="end" delay="0">
                  <p:rtn val="all"/>
                </p:endSync>
                <p:childTnLst>
                  <p:par>
                    <p:cTn id="425" fill="hold" nodeType="clickPar">
                      <p:stCondLst>
                        <p:cond delay="0"/>
                      </p:stCondLst>
                      <p:childTnLst>
                        <p:par>
                          <p:cTn id="426" fill="hold" nodeType="withGroup">
                            <p:stCondLst>
                              <p:cond delay="0"/>
                            </p:stCondLst>
                            <p:childTnLst>
                              <p:par>
                                <p:cTn id="427" presetID="30" presetClass="exit" presetSubtype="0" fill="hold" nodeType="clickEffect">
                                  <p:stCondLst>
                                    <p:cond delay="0"/>
                                  </p:stCondLst>
                                  <p:childTnLst>
                                    <p:animEffect transition="out" filter="fade">
                                      <p:cBhvr>
                                        <p:cTn id="428" dur="800" accel="100000">
                                          <p:stCondLst>
                                            <p:cond delay="200"/>
                                          </p:stCondLst>
                                        </p:cTn>
                                        <p:tgtEl>
                                          <p:spTgt spid="149"/>
                                        </p:tgtEl>
                                      </p:cBhvr>
                                    </p:animEffect>
                                    <p:anim calcmode="lin" valueType="num">
                                      <p:cBhvr>
                                        <p:cTn id="429" dur="800" accel="100000">
                                          <p:stCondLst>
                                            <p:cond delay="200"/>
                                          </p:stCondLst>
                                        </p:cTn>
                                        <p:tgtEl>
                                          <p:spTgt spid="149"/>
                                        </p:tgtEl>
                                        <p:attrNameLst>
                                          <p:attrName>style.rotation</p:attrName>
                                        </p:attrNameLst>
                                      </p:cBhvr>
                                      <p:tavLst>
                                        <p:tav tm="0">
                                          <p:val>
                                            <p:fltVal val="0"/>
                                          </p:val>
                                        </p:tav>
                                        <p:tav tm="100000">
                                          <p:val>
                                            <p:fltVal val="-90"/>
                                          </p:val>
                                        </p:tav>
                                      </p:tavLst>
                                    </p:anim>
                                    <p:anim calcmode="lin" valueType="num">
                                      <p:cBhvr>
                                        <p:cTn id="430" dur="200" decel="100000"/>
                                        <p:tgtEl>
                                          <p:spTgt spid="149"/>
                                        </p:tgtEl>
                                        <p:attrNameLst>
                                          <p:attrName>ppt_x</p:attrName>
                                        </p:attrNameLst>
                                      </p:cBhvr>
                                      <p:tavLst>
                                        <p:tav tm="0">
                                          <p:val>
                                            <p:strVal val="ppt_x"/>
                                          </p:val>
                                        </p:tav>
                                        <p:tav tm="100000">
                                          <p:val>
                                            <p:strVal val="ppt_x-0.05"/>
                                          </p:val>
                                        </p:tav>
                                      </p:tavLst>
                                    </p:anim>
                                    <p:anim calcmode="lin" valueType="num">
                                      <p:cBhvr>
                                        <p:cTn id="431" dur="200" decel="100000"/>
                                        <p:tgtEl>
                                          <p:spTgt spid="149"/>
                                        </p:tgtEl>
                                        <p:attrNameLst>
                                          <p:attrName>ppt_y</p:attrName>
                                        </p:attrNameLst>
                                      </p:cBhvr>
                                      <p:tavLst>
                                        <p:tav tm="0">
                                          <p:val>
                                            <p:strVal val="ppt_y"/>
                                          </p:val>
                                        </p:tav>
                                        <p:tav tm="100000">
                                          <p:val>
                                            <p:strVal val="ppt_y+0.1"/>
                                          </p:val>
                                        </p:tav>
                                      </p:tavLst>
                                    </p:anim>
                                    <p:anim calcmode="lin" valueType="num">
                                      <p:cBhvr>
                                        <p:cTn id="432" dur="800" accel="100000">
                                          <p:stCondLst>
                                            <p:cond delay="200"/>
                                          </p:stCondLst>
                                        </p:cTn>
                                        <p:tgtEl>
                                          <p:spTgt spid="149"/>
                                        </p:tgtEl>
                                        <p:attrNameLst>
                                          <p:attrName>ppt_x</p:attrName>
                                        </p:attrNameLst>
                                      </p:cBhvr>
                                      <p:tavLst>
                                        <p:tav tm="0">
                                          <p:val>
                                            <p:strVal val="ppt_x"/>
                                          </p:val>
                                        </p:tav>
                                        <p:tav tm="100000">
                                          <p:val>
                                            <p:strVal val="ppt_x+0.4+0.05"/>
                                          </p:val>
                                        </p:tav>
                                      </p:tavLst>
                                    </p:anim>
                                    <p:anim calcmode="lin" valueType="num">
                                      <p:cBhvr>
                                        <p:cTn id="433" dur="800" accel="100000">
                                          <p:stCondLst>
                                            <p:cond delay="200"/>
                                          </p:stCondLst>
                                        </p:cTn>
                                        <p:tgtEl>
                                          <p:spTgt spid="149"/>
                                        </p:tgtEl>
                                        <p:attrNameLst>
                                          <p:attrName>ppt_y</p:attrName>
                                        </p:attrNameLst>
                                      </p:cBhvr>
                                      <p:tavLst>
                                        <p:tav tm="0">
                                          <p:val>
                                            <p:strVal val="ppt_y"/>
                                          </p:val>
                                        </p:tav>
                                        <p:tav tm="100000">
                                          <p:val>
                                            <p:strVal val="ppt_y-0.4-0.1"/>
                                          </p:val>
                                        </p:tav>
                                      </p:tavLst>
                                    </p:anim>
                                    <p:set>
                                      <p:cBhvr>
                                        <p:cTn id="434" dur="1" fill="hold">
                                          <p:stCondLst>
                                            <p:cond delay="999"/>
                                          </p:stCondLst>
                                        </p:cTn>
                                        <p:tgtEl>
                                          <p:spTgt spid="149"/>
                                        </p:tgtEl>
                                        <p:attrNameLst>
                                          <p:attrName>style.visibility</p:attrName>
                                        </p:attrNameLst>
                                      </p:cBhvr>
                                      <p:to>
                                        <p:strVal val="hidden"/>
                                      </p:to>
                                    </p:set>
                                  </p:childTnLst>
                                </p:cTn>
                              </p:par>
                              <p:par>
                                <p:cTn id="435" presetID="30" presetClass="exit" presetSubtype="0" fill="hold" nodeType="withEffect">
                                  <p:stCondLst>
                                    <p:cond delay="0"/>
                                  </p:stCondLst>
                                  <p:childTnLst>
                                    <p:animEffect transition="out" filter="fade">
                                      <p:cBhvr>
                                        <p:cTn id="436" dur="800" accel="100000">
                                          <p:stCondLst>
                                            <p:cond delay="200"/>
                                          </p:stCondLst>
                                        </p:cTn>
                                        <p:tgtEl>
                                          <p:spTgt spid="150"/>
                                        </p:tgtEl>
                                      </p:cBhvr>
                                    </p:animEffect>
                                    <p:anim calcmode="lin" valueType="num">
                                      <p:cBhvr>
                                        <p:cTn id="437" dur="800" accel="100000">
                                          <p:stCondLst>
                                            <p:cond delay="200"/>
                                          </p:stCondLst>
                                        </p:cTn>
                                        <p:tgtEl>
                                          <p:spTgt spid="150"/>
                                        </p:tgtEl>
                                        <p:attrNameLst>
                                          <p:attrName>style.rotation</p:attrName>
                                        </p:attrNameLst>
                                      </p:cBhvr>
                                      <p:tavLst>
                                        <p:tav tm="0">
                                          <p:val>
                                            <p:fltVal val="0"/>
                                          </p:val>
                                        </p:tav>
                                        <p:tav tm="100000">
                                          <p:val>
                                            <p:fltVal val="-90"/>
                                          </p:val>
                                        </p:tav>
                                      </p:tavLst>
                                    </p:anim>
                                    <p:anim calcmode="lin" valueType="num">
                                      <p:cBhvr>
                                        <p:cTn id="438" dur="200" decel="100000"/>
                                        <p:tgtEl>
                                          <p:spTgt spid="150"/>
                                        </p:tgtEl>
                                        <p:attrNameLst>
                                          <p:attrName>ppt_x</p:attrName>
                                        </p:attrNameLst>
                                      </p:cBhvr>
                                      <p:tavLst>
                                        <p:tav tm="0">
                                          <p:val>
                                            <p:strVal val="ppt_x"/>
                                          </p:val>
                                        </p:tav>
                                        <p:tav tm="100000">
                                          <p:val>
                                            <p:strVal val="ppt_x-0.05"/>
                                          </p:val>
                                        </p:tav>
                                      </p:tavLst>
                                    </p:anim>
                                    <p:anim calcmode="lin" valueType="num">
                                      <p:cBhvr>
                                        <p:cTn id="439" dur="200" decel="100000"/>
                                        <p:tgtEl>
                                          <p:spTgt spid="150"/>
                                        </p:tgtEl>
                                        <p:attrNameLst>
                                          <p:attrName>ppt_y</p:attrName>
                                        </p:attrNameLst>
                                      </p:cBhvr>
                                      <p:tavLst>
                                        <p:tav tm="0">
                                          <p:val>
                                            <p:strVal val="ppt_y"/>
                                          </p:val>
                                        </p:tav>
                                        <p:tav tm="100000">
                                          <p:val>
                                            <p:strVal val="ppt_y+0.1"/>
                                          </p:val>
                                        </p:tav>
                                      </p:tavLst>
                                    </p:anim>
                                    <p:anim calcmode="lin" valueType="num">
                                      <p:cBhvr>
                                        <p:cTn id="440" dur="800" accel="100000">
                                          <p:stCondLst>
                                            <p:cond delay="200"/>
                                          </p:stCondLst>
                                        </p:cTn>
                                        <p:tgtEl>
                                          <p:spTgt spid="150"/>
                                        </p:tgtEl>
                                        <p:attrNameLst>
                                          <p:attrName>ppt_x</p:attrName>
                                        </p:attrNameLst>
                                      </p:cBhvr>
                                      <p:tavLst>
                                        <p:tav tm="0">
                                          <p:val>
                                            <p:strVal val="ppt_x"/>
                                          </p:val>
                                        </p:tav>
                                        <p:tav tm="100000">
                                          <p:val>
                                            <p:strVal val="ppt_x+0.4+0.05"/>
                                          </p:val>
                                        </p:tav>
                                      </p:tavLst>
                                    </p:anim>
                                    <p:anim calcmode="lin" valueType="num">
                                      <p:cBhvr>
                                        <p:cTn id="441" dur="800" accel="100000">
                                          <p:stCondLst>
                                            <p:cond delay="200"/>
                                          </p:stCondLst>
                                        </p:cTn>
                                        <p:tgtEl>
                                          <p:spTgt spid="150"/>
                                        </p:tgtEl>
                                        <p:attrNameLst>
                                          <p:attrName>ppt_y</p:attrName>
                                        </p:attrNameLst>
                                      </p:cBhvr>
                                      <p:tavLst>
                                        <p:tav tm="0">
                                          <p:val>
                                            <p:strVal val="ppt_y"/>
                                          </p:val>
                                        </p:tav>
                                        <p:tav tm="100000">
                                          <p:val>
                                            <p:strVal val="ppt_y-0.4-0.1"/>
                                          </p:val>
                                        </p:tav>
                                      </p:tavLst>
                                    </p:anim>
                                    <p:set>
                                      <p:cBhvr>
                                        <p:cTn id="442" dur="1" fill="hold">
                                          <p:stCondLst>
                                            <p:cond delay="9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443" restart="whenNotActive" fill="hold" evtFilter="cancelBubble" nodeType="interactiveSeq">
                <p:stCondLst>
                  <p:cond evt="onClick" delay="0">
                    <p:tgtEl>
                      <p:spTgt spid="151"/>
                    </p:tgtEl>
                  </p:cond>
                </p:stCondLst>
                <p:endSync evt="end" delay="0">
                  <p:rtn val="all"/>
                </p:endSync>
                <p:childTnLst>
                  <p:par>
                    <p:cTn id="444" fill="hold" nodeType="clickPar">
                      <p:stCondLst>
                        <p:cond delay="0"/>
                      </p:stCondLst>
                      <p:childTnLst>
                        <p:par>
                          <p:cTn id="445" fill="hold" nodeType="withGroup">
                            <p:stCondLst>
                              <p:cond delay="0"/>
                            </p:stCondLst>
                            <p:childTnLst>
                              <p:par>
                                <p:cTn id="446" presetID="30" presetClass="exit" presetSubtype="0" fill="hold" nodeType="clickEffect">
                                  <p:stCondLst>
                                    <p:cond delay="0"/>
                                  </p:stCondLst>
                                  <p:childTnLst>
                                    <p:animEffect transition="out" filter="fade">
                                      <p:cBhvr>
                                        <p:cTn id="447" dur="800" accel="100000">
                                          <p:stCondLst>
                                            <p:cond delay="200"/>
                                          </p:stCondLst>
                                        </p:cTn>
                                        <p:tgtEl>
                                          <p:spTgt spid="151"/>
                                        </p:tgtEl>
                                      </p:cBhvr>
                                    </p:animEffect>
                                    <p:anim calcmode="lin" valueType="num">
                                      <p:cBhvr>
                                        <p:cTn id="448" dur="800" accel="100000">
                                          <p:stCondLst>
                                            <p:cond delay="200"/>
                                          </p:stCondLst>
                                        </p:cTn>
                                        <p:tgtEl>
                                          <p:spTgt spid="151"/>
                                        </p:tgtEl>
                                        <p:attrNameLst>
                                          <p:attrName>style.rotation</p:attrName>
                                        </p:attrNameLst>
                                      </p:cBhvr>
                                      <p:tavLst>
                                        <p:tav tm="0">
                                          <p:val>
                                            <p:fltVal val="0"/>
                                          </p:val>
                                        </p:tav>
                                        <p:tav tm="100000">
                                          <p:val>
                                            <p:fltVal val="-90"/>
                                          </p:val>
                                        </p:tav>
                                      </p:tavLst>
                                    </p:anim>
                                    <p:anim calcmode="lin" valueType="num">
                                      <p:cBhvr>
                                        <p:cTn id="449" dur="200" decel="100000"/>
                                        <p:tgtEl>
                                          <p:spTgt spid="151"/>
                                        </p:tgtEl>
                                        <p:attrNameLst>
                                          <p:attrName>ppt_x</p:attrName>
                                        </p:attrNameLst>
                                      </p:cBhvr>
                                      <p:tavLst>
                                        <p:tav tm="0">
                                          <p:val>
                                            <p:strVal val="ppt_x"/>
                                          </p:val>
                                        </p:tav>
                                        <p:tav tm="100000">
                                          <p:val>
                                            <p:strVal val="ppt_x-0.05"/>
                                          </p:val>
                                        </p:tav>
                                      </p:tavLst>
                                    </p:anim>
                                    <p:anim calcmode="lin" valueType="num">
                                      <p:cBhvr>
                                        <p:cTn id="450" dur="200" decel="100000"/>
                                        <p:tgtEl>
                                          <p:spTgt spid="151"/>
                                        </p:tgtEl>
                                        <p:attrNameLst>
                                          <p:attrName>ppt_y</p:attrName>
                                        </p:attrNameLst>
                                      </p:cBhvr>
                                      <p:tavLst>
                                        <p:tav tm="0">
                                          <p:val>
                                            <p:strVal val="ppt_y"/>
                                          </p:val>
                                        </p:tav>
                                        <p:tav tm="100000">
                                          <p:val>
                                            <p:strVal val="ppt_y+0.1"/>
                                          </p:val>
                                        </p:tav>
                                      </p:tavLst>
                                    </p:anim>
                                    <p:anim calcmode="lin" valueType="num">
                                      <p:cBhvr>
                                        <p:cTn id="451" dur="800" accel="100000">
                                          <p:stCondLst>
                                            <p:cond delay="200"/>
                                          </p:stCondLst>
                                        </p:cTn>
                                        <p:tgtEl>
                                          <p:spTgt spid="151"/>
                                        </p:tgtEl>
                                        <p:attrNameLst>
                                          <p:attrName>ppt_x</p:attrName>
                                        </p:attrNameLst>
                                      </p:cBhvr>
                                      <p:tavLst>
                                        <p:tav tm="0">
                                          <p:val>
                                            <p:strVal val="ppt_x"/>
                                          </p:val>
                                        </p:tav>
                                        <p:tav tm="100000">
                                          <p:val>
                                            <p:strVal val="ppt_x+0.4+0.05"/>
                                          </p:val>
                                        </p:tav>
                                      </p:tavLst>
                                    </p:anim>
                                    <p:anim calcmode="lin" valueType="num">
                                      <p:cBhvr>
                                        <p:cTn id="452" dur="800" accel="100000">
                                          <p:stCondLst>
                                            <p:cond delay="200"/>
                                          </p:stCondLst>
                                        </p:cTn>
                                        <p:tgtEl>
                                          <p:spTgt spid="151"/>
                                        </p:tgtEl>
                                        <p:attrNameLst>
                                          <p:attrName>ppt_y</p:attrName>
                                        </p:attrNameLst>
                                      </p:cBhvr>
                                      <p:tavLst>
                                        <p:tav tm="0">
                                          <p:val>
                                            <p:strVal val="ppt_y"/>
                                          </p:val>
                                        </p:tav>
                                        <p:tav tm="100000">
                                          <p:val>
                                            <p:strVal val="ppt_y-0.4-0.1"/>
                                          </p:val>
                                        </p:tav>
                                      </p:tavLst>
                                    </p:anim>
                                    <p:set>
                                      <p:cBhvr>
                                        <p:cTn id="453" dur="1" fill="hold">
                                          <p:stCondLst>
                                            <p:cond delay="999"/>
                                          </p:stCondLst>
                                        </p:cTn>
                                        <p:tgtEl>
                                          <p:spTgt spid="151"/>
                                        </p:tgtEl>
                                        <p:attrNameLst>
                                          <p:attrName>style.visibility</p:attrName>
                                        </p:attrNameLst>
                                      </p:cBhvr>
                                      <p:to>
                                        <p:strVal val="hidden"/>
                                      </p:to>
                                    </p:set>
                                  </p:childTnLst>
                                </p:cTn>
                              </p:par>
                              <p:par>
                                <p:cTn id="454" presetID="30" presetClass="exit" presetSubtype="0" fill="hold" nodeType="withEffect">
                                  <p:stCondLst>
                                    <p:cond delay="0"/>
                                  </p:stCondLst>
                                  <p:childTnLst>
                                    <p:animEffect transition="out" filter="fade">
                                      <p:cBhvr>
                                        <p:cTn id="455" dur="800" accel="100000">
                                          <p:stCondLst>
                                            <p:cond delay="200"/>
                                          </p:stCondLst>
                                        </p:cTn>
                                        <p:tgtEl>
                                          <p:spTgt spid="152"/>
                                        </p:tgtEl>
                                      </p:cBhvr>
                                    </p:animEffect>
                                    <p:anim calcmode="lin" valueType="num">
                                      <p:cBhvr>
                                        <p:cTn id="456" dur="800" accel="100000">
                                          <p:stCondLst>
                                            <p:cond delay="200"/>
                                          </p:stCondLst>
                                        </p:cTn>
                                        <p:tgtEl>
                                          <p:spTgt spid="152"/>
                                        </p:tgtEl>
                                        <p:attrNameLst>
                                          <p:attrName>style.rotation</p:attrName>
                                        </p:attrNameLst>
                                      </p:cBhvr>
                                      <p:tavLst>
                                        <p:tav tm="0">
                                          <p:val>
                                            <p:fltVal val="0"/>
                                          </p:val>
                                        </p:tav>
                                        <p:tav tm="100000">
                                          <p:val>
                                            <p:fltVal val="-90"/>
                                          </p:val>
                                        </p:tav>
                                      </p:tavLst>
                                    </p:anim>
                                    <p:anim calcmode="lin" valueType="num">
                                      <p:cBhvr>
                                        <p:cTn id="457" dur="200" decel="100000"/>
                                        <p:tgtEl>
                                          <p:spTgt spid="152"/>
                                        </p:tgtEl>
                                        <p:attrNameLst>
                                          <p:attrName>ppt_x</p:attrName>
                                        </p:attrNameLst>
                                      </p:cBhvr>
                                      <p:tavLst>
                                        <p:tav tm="0">
                                          <p:val>
                                            <p:strVal val="ppt_x"/>
                                          </p:val>
                                        </p:tav>
                                        <p:tav tm="100000">
                                          <p:val>
                                            <p:strVal val="ppt_x-0.05"/>
                                          </p:val>
                                        </p:tav>
                                      </p:tavLst>
                                    </p:anim>
                                    <p:anim calcmode="lin" valueType="num">
                                      <p:cBhvr>
                                        <p:cTn id="458" dur="200" decel="100000"/>
                                        <p:tgtEl>
                                          <p:spTgt spid="152"/>
                                        </p:tgtEl>
                                        <p:attrNameLst>
                                          <p:attrName>ppt_y</p:attrName>
                                        </p:attrNameLst>
                                      </p:cBhvr>
                                      <p:tavLst>
                                        <p:tav tm="0">
                                          <p:val>
                                            <p:strVal val="ppt_y"/>
                                          </p:val>
                                        </p:tav>
                                        <p:tav tm="100000">
                                          <p:val>
                                            <p:strVal val="ppt_y+0.1"/>
                                          </p:val>
                                        </p:tav>
                                      </p:tavLst>
                                    </p:anim>
                                    <p:anim calcmode="lin" valueType="num">
                                      <p:cBhvr>
                                        <p:cTn id="459" dur="800" accel="100000">
                                          <p:stCondLst>
                                            <p:cond delay="200"/>
                                          </p:stCondLst>
                                        </p:cTn>
                                        <p:tgtEl>
                                          <p:spTgt spid="152"/>
                                        </p:tgtEl>
                                        <p:attrNameLst>
                                          <p:attrName>ppt_x</p:attrName>
                                        </p:attrNameLst>
                                      </p:cBhvr>
                                      <p:tavLst>
                                        <p:tav tm="0">
                                          <p:val>
                                            <p:strVal val="ppt_x"/>
                                          </p:val>
                                        </p:tav>
                                        <p:tav tm="100000">
                                          <p:val>
                                            <p:strVal val="ppt_x+0.4+0.05"/>
                                          </p:val>
                                        </p:tav>
                                      </p:tavLst>
                                    </p:anim>
                                    <p:anim calcmode="lin" valueType="num">
                                      <p:cBhvr>
                                        <p:cTn id="460" dur="800" accel="100000">
                                          <p:stCondLst>
                                            <p:cond delay="200"/>
                                          </p:stCondLst>
                                        </p:cTn>
                                        <p:tgtEl>
                                          <p:spTgt spid="152"/>
                                        </p:tgtEl>
                                        <p:attrNameLst>
                                          <p:attrName>ppt_y</p:attrName>
                                        </p:attrNameLst>
                                      </p:cBhvr>
                                      <p:tavLst>
                                        <p:tav tm="0">
                                          <p:val>
                                            <p:strVal val="ppt_y"/>
                                          </p:val>
                                        </p:tav>
                                        <p:tav tm="100000">
                                          <p:val>
                                            <p:strVal val="ppt_y-0.4-0.1"/>
                                          </p:val>
                                        </p:tav>
                                      </p:tavLst>
                                    </p:anim>
                                    <p:set>
                                      <p:cBhvr>
                                        <p:cTn id="461" dur="1" fill="hold">
                                          <p:stCondLst>
                                            <p:cond delay="9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462" restart="whenNotActive" fill="hold" evtFilter="cancelBubble" nodeType="interactiveSeq">
                <p:stCondLst>
                  <p:cond evt="onClick" delay="0">
                    <p:tgtEl>
                      <p:spTgt spid="152"/>
                    </p:tgtEl>
                  </p:cond>
                </p:stCondLst>
                <p:endSync evt="end" delay="0">
                  <p:rtn val="all"/>
                </p:endSync>
                <p:childTnLst>
                  <p:par>
                    <p:cTn id="463" fill="hold" nodeType="clickPar">
                      <p:stCondLst>
                        <p:cond delay="0"/>
                      </p:stCondLst>
                      <p:childTnLst>
                        <p:par>
                          <p:cTn id="464" fill="hold" nodeType="withGroup">
                            <p:stCondLst>
                              <p:cond delay="0"/>
                            </p:stCondLst>
                            <p:childTnLst>
                              <p:par>
                                <p:cTn id="465" presetID="30" presetClass="exit" presetSubtype="0" fill="hold" nodeType="clickEffect">
                                  <p:stCondLst>
                                    <p:cond delay="0"/>
                                  </p:stCondLst>
                                  <p:childTnLst>
                                    <p:animEffect transition="out" filter="fade">
                                      <p:cBhvr>
                                        <p:cTn id="466" dur="800" accel="100000">
                                          <p:stCondLst>
                                            <p:cond delay="200"/>
                                          </p:stCondLst>
                                        </p:cTn>
                                        <p:tgtEl>
                                          <p:spTgt spid="151"/>
                                        </p:tgtEl>
                                      </p:cBhvr>
                                    </p:animEffect>
                                    <p:anim calcmode="lin" valueType="num">
                                      <p:cBhvr>
                                        <p:cTn id="467" dur="800" accel="100000">
                                          <p:stCondLst>
                                            <p:cond delay="200"/>
                                          </p:stCondLst>
                                        </p:cTn>
                                        <p:tgtEl>
                                          <p:spTgt spid="151"/>
                                        </p:tgtEl>
                                        <p:attrNameLst>
                                          <p:attrName>style.rotation</p:attrName>
                                        </p:attrNameLst>
                                      </p:cBhvr>
                                      <p:tavLst>
                                        <p:tav tm="0">
                                          <p:val>
                                            <p:fltVal val="0"/>
                                          </p:val>
                                        </p:tav>
                                        <p:tav tm="100000">
                                          <p:val>
                                            <p:fltVal val="-90"/>
                                          </p:val>
                                        </p:tav>
                                      </p:tavLst>
                                    </p:anim>
                                    <p:anim calcmode="lin" valueType="num">
                                      <p:cBhvr>
                                        <p:cTn id="468" dur="200" decel="100000"/>
                                        <p:tgtEl>
                                          <p:spTgt spid="151"/>
                                        </p:tgtEl>
                                        <p:attrNameLst>
                                          <p:attrName>ppt_x</p:attrName>
                                        </p:attrNameLst>
                                      </p:cBhvr>
                                      <p:tavLst>
                                        <p:tav tm="0">
                                          <p:val>
                                            <p:strVal val="ppt_x"/>
                                          </p:val>
                                        </p:tav>
                                        <p:tav tm="100000">
                                          <p:val>
                                            <p:strVal val="ppt_x-0.05"/>
                                          </p:val>
                                        </p:tav>
                                      </p:tavLst>
                                    </p:anim>
                                    <p:anim calcmode="lin" valueType="num">
                                      <p:cBhvr>
                                        <p:cTn id="469" dur="200" decel="100000"/>
                                        <p:tgtEl>
                                          <p:spTgt spid="151"/>
                                        </p:tgtEl>
                                        <p:attrNameLst>
                                          <p:attrName>ppt_y</p:attrName>
                                        </p:attrNameLst>
                                      </p:cBhvr>
                                      <p:tavLst>
                                        <p:tav tm="0">
                                          <p:val>
                                            <p:strVal val="ppt_y"/>
                                          </p:val>
                                        </p:tav>
                                        <p:tav tm="100000">
                                          <p:val>
                                            <p:strVal val="ppt_y+0.1"/>
                                          </p:val>
                                        </p:tav>
                                      </p:tavLst>
                                    </p:anim>
                                    <p:anim calcmode="lin" valueType="num">
                                      <p:cBhvr>
                                        <p:cTn id="470" dur="800" accel="100000">
                                          <p:stCondLst>
                                            <p:cond delay="200"/>
                                          </p:stCondLst>
                                        </p:cTn>
                                        <p:tgtEl>
                                          <p:spTgt spid="151"/>
                                        </p:tgtEl>
                                        <p:attrNameLst>
                                          <p:attrName>ppt_x</p:attrName>
                                        </p:attrNameLst>
                                      </p:cBhvr>
                                      <p:tavLst>
                                        <p:tav tm="0">
                                          <p:val>
                                            <p:strVal val="ppt_x"/>
                                          </p:val>
                                        </p:tav>
                                        <p:tav tm="100000">
                                          <p:val>
                                            <p:strVal val="ppt_x+0.4+0.05"/>
                                          </p:val>
                                        </p:tav>
                                      </p:tavLst>
                                    </p:anim>
                                    <p:anim calcmode="lin" valueType="num">
                                      <p:cBhvr>
                                        <p:cTn id="471" dur="800" accel="100000">
                                          <p:stCondLst>
                                            <p:cond delay="200"/>
                                          </p:stCondLst>
                                        </p:cTn>
                                        <p:tgtEl>
                                          <p:spTgt spid="151"/>
                                        </p:tgtEl>
                                        <p:attrNameLst>
                                          <p:attrName>ppt_y</p:attrName>
                                        </p:attrNameLst>
                                      </p:cBhvr>
                                      <p:tavLst>
                                        <p:tav tm="0">
                                          <p:val>
                                            <p:strVal val="ppt_y"/>
                                          </p:val>
                                        </p:tav>
                                        <p:tav tm="100000">
                                          <p:val>
                                            <p:strVal val="ppt_y-0.4-0.1"/>
                                          </p:val>
                                        </p:tav>
                                      </p:tavLst>
                                    </p:anim>
                                    <p:set>
                                      <p:cBhvr>
                                        <p:cTn id="472" dur="1" fill="hold">
                                          <p:stCondLst>
                                            <p:cond delay="999"/>
                                          </p:stCondLst>
                                        </p:cTn>
                                        <p:tgtEl>
                                          <p:spTgt spid="151"/>
                                        </p:tgtEl>
                                        <p:attrNameLst>
                                          <p:attrName>style.visibility</p:attrName>
                                        </p:attrNameLst>
                                      </p:cBhvr>
                                      <p:to>
                                        <p:strVal val="hidden"/>
                                      </p:to>
                                    </p:set>
                                  </p:childTnLst>
                                </p:cTn>
                              </p:par>
                              <p:par>
                                <p:cTn id="473" presetID="30" presetClass="exit" presetSubtype="0" fill="hold" nodeType="withEffect">
                                  <p:stCondLst>
                                    <p:cond delay="0"/>
                                  </p:stCondLst>
                                  <p:childTnLst>
                                    <p:animEffect transition="out" filter="fade">
                                      <p:cBhvr>
                                        <p:cTn id="474" dur="800" accel="100000">
                                          <p:stCondLst>
                                            <p:cond delay="200"/>
                                          </p:stCondLst>
                                        </p:cTn>
                                        <p:tgtEl>
                                          <p:spTgt spid="152"/>
                                        </p:tgtEl>
                                      </p:cBhvr>
                                    </p:animEffect>
                                    <p:anim calcmode="lin" valueType="num">
                                      <p:cBhvr>
                                        <p:cTn id="475" dur="800" accel="100000">
                                          <p:stCondLst>
                                            <p:cond delay="200"/>
                                          </p:stCondLst>
                                        </p:cTn>
                                        <p:tgtEl>
                                          <p:spTgt spid="152"/>
                                        </p:tgtEl>
                                        <p:attrNameLst>
                                          <p:attrName>style.rotation</p:attrName>
                                        </p:attrNameLst>
                                      </p:cBhvr>
                                      <p:tavLst>
                                        <p:tav tm="0">
                                          <p:val>
                                            <p:fltVal val="0"/>
                                          </p:val>
                                        </p:tav>
                                        <p:tav tm="100000">
                                          <p:val>
                                            <p:fltVal val="-90"/>
                                          </p:val>
                                        </p:tav>
                                      </p:tavLst>
                                    </p:anim>
                                    <p:anim calcmode="lin" valueType="num">
                                      <p:cBhvr>
                                        <p:cTn id="476" dur="200" decel="100000"/>
                                        <p:tgtEl>
                                          <p:spTgt spid="152"/>
                                        </p:tgtEl>
                                        <p:attrNameLst>
                                          <p:attrName>ppt_x</p:attrName>
                                        </p:attrNameLst>
                                      </p:cBhvr>
                                      <p:tavLst>
                                        <p:tav tm="0">
                                          <p:val>
                                            <p:strVal val="ppt_x"/>
                                          </p:val>
                                        </p:tav>
                                        <p:tav tm="100000">
                                          <p:val>
                                            <p:strVal val="ppt_x-0.05"/>
                                          </p:val>
                                        </p:tav>
                                      </p:tavLst>
                                    </p:anim>
                                    <p:anim calcmode="lin" valueType="num">
                                      <p:cBhvr>
                                        <p:cTn id="477" dur="200" decel="100000"/>
                                        <p:tgtEl>
                                          <p:spTgt spid="152"/>
                                        </p:tgtEl>
                                        <p:attrNameLst>
                                          <p:attrName>ppt_y</p:attrName>
                                        </p:attrNameLst>
                                      </p:cBhvr>
                                      <p:tavLst>
                                        <p:tav tm="0">
                                          <p:val>
                                            <p:strVal val="ppt_y"/>
                                          </p:val>
                                        </p:tav>
                                        <p:tav tm="100000">
                                          <p:val>
                                            <p:strVal val="ppt_y+0.1"/>
                                          </p:val>
                                        </p:tav>
                                      </p:tavLst>
                                    </p:anim>
                                    <p:anim calcmode="lin" valueType="num">
                                      <p:cBhvr>
                                        <p:cTn id="478" dur="800" accel="100000">
                                          <p:stCondLst>
                                            <p:cond delay="200"/>
                                          </p:stCondLst>
                                        </p:cTn>
                                        <p:tgtEl>
                                          <p:spTgt spid="152"/>
                                        </p:tgtEl>
                                        <p:attrNameLst>
                                          <p:attrName>ppt_x</p:attrName>
                                        </p:attrNameLst>
                                      </p:cBhvr>
                                      <p:tavLst>
                                        <p:tav tm="0">
                                          <p:val>
                                            <p:strVal val="ppt_x"/>
                                          </p:val>
                                        </p:tav>
                                        <p:tav tm="100000">
                                          <p:val>
                                            <p:strVal val="ppt_x+0.4+0.05"/>
                                          </p:val>
                                        </p:tav>
                                      </p:tavLst>
                                    </p:anim>
                                    <p:anim calcmode="lin" valueType="num">
                                      <p:cBhvr>
                                        <p:cTn id="479" dur="800" accel="100000">
                                          <p:stCondLst>
                                            <p:cond delay="200"/>
                                          </p:stCondLst>
                                        </p:cTn>
                                        <p:tgtEl>
                                          <p:spTgt spid="152"/>
                                        </p:tgtEl>
                                        <p:attrNameLst>
                                          <p:attrName>ppt_y</p:attrName>
                                        </p:attrNameLst>
                                      </p:cBhvr>
                                      <p:tavLst>
                                        <p:tav tm="0">
                                          <p:val>
                                            <p:strVal val="ppt_y"/>
                                          </p:val>
                                        </p:tav>
                                        <p:tav tm="100000">
                                          <p:val>
                                            <p:strVal val="ppt_y-0.4-0.1"/>
                                          </p:val>
                                        </p:tav>
                                      </p:tavLst>
                                    </p:anim>
                                    <p:set>
                                      <p:cBhvr>
                                        <p:cTn id="480" dur="1" fill="hold">
                                          <p:stCondLst>
                                            <p:cond delay="999"/>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AutoShape 8">
            <a:extLst>
              <a:ext uri="{FF2B5EF4-FFF2-40B4-BE49-F238E27FC236}">
                <a16:creationId xmlns:a16="http://schemas.microsoft.com/office/drawing/2014/main" id="{B05875F4-44C1-4E86-B09C-11DF0AEC7B4B}"/>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It’s in January. </a:t>
            </a:r>
          </a:p>
        </p:txBody>
      </p:sp>
      <p:sp>
        <p:nvSpPr>
          <p:cNvPr id="8" name="Rectangle 7">
            <a:extLst>
              <a:ext uri="{FF2B5EF4-FFF2-40B4-BE49-F238E27FC236}">
                <a16:creationId xmlns:a16="http://schemas.microsoft.com/office/drawing/2014/main" id="{D6B5B5CA-10C2-400B-908A-4C72B31AE35F}"/>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101C08A8-9AD1-441C-A7E0-F9E8B39BE4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1CCEF993-2B77-4D91-BBEC-B70BFC5BB6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AutoShape 7">
            <a:extLst>
              <a:ext uri="{FF2B5EF4-FFF2-40B4-BE49-F238E27FC236}">
                <a16:creationId xmlns:a16="http://schemas.microsoft.com/office/drawing/2014/main" id="{AAE30D48-E2D9-43F8-A686-BDC62CE77A00}"/>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When’s your birthday?</a:t>
            </a:r>
          </a:p>
        </p:txBody>
      </p:sp>
      <p:pic>
        <p:nvPicPr>
          <p:cNvPr id="2" name="Picture 2" descr="january 2023 calendar cutout PNG &amp; clipart images | CITYPNG">
            <a:extLst>
              <a:ext uri="{FF2B5EF4-FFF2-40B4-BE49-F238E27FC236}">
                <a16:creationId xmlns:a16="http://schemas.microsoft.com/office/drawing/2014/main" id="{CD311430-6018-432A-3FD0-181B5A069E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879" t="3952" r="14278" b="12345"/>
          <a:stretch/>
        </p:blipFill>
        <p:spPr bwMode="auto">
          <a:xfrm>
            <a:off x="3266700" y="1200149"/>
            <a:ext cx="2610599" cy="2572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fade">
                                      <p:cBhvr>
                                        <p:cTn id="7" dur="1000"/>
                                        <p:tgtEl>
                                          <p:spTgt spid="37895"/>
                                        </p:tgtEl>
                                      </p:cBhvr>
                                    </p:animEffect>
                                    <p:anim calcmode="lin" valueType="num">
                                      <p:cBhvr>
                                        <p:cTn id="8" dur="1000" fill="hold"/>
                                        <p:tgtEl>
                                          <p:spTgt spid="37895"/>
                                        </p:tgtEl>
                                        <p:attrNameLst>
                                          <p:attrName>ppt_x</p:attrName>
                                        </p:attrNameLst>
                                      </p:cBhvr>
                                      <p:tavLst>
                                        <p:tav tm="0">
                                          <p:val>
                                            <p:strVal val="#ppt_x"/>
                                          </p:val>
                                        </p:tav>
                                        <p:tav tm="100000">
                                          <p:val>
                                            <p:strVal val="#ppt_x"/>
                                          </p:val>
                                        </p:tav>
                                      </p:tavLst>
                                    </p:anim>
                                    <p:anim calcmode="lin" valueType="num">
                                      <p:cBhvr>
                                        <p:cTn id="9" dur="1000" fill="hold"/>
                                        <p:tgtEl>
                                          <p:spTgt spid="378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896"/>
                                        </p:tgtEl>
                                        <p:attrNameLst>
                                          <p:attrName>style.visibility</p:attrName>
                                        </p:attrNameLst>
                                      </p:cBhvr>
                                      <p:to>
                                        <p:strVal val="visible"/>
                                      </p:to>
                                    </p:set>
                                    <p:animEffect transition="in" filter="fade">
                                      <p:cBhvr>
                                        <p:cTn id="14" dur="1000"/>
                                        <p:tgtEl>
                                          <p:spTgt spid="37896"/>
                                        </p:tgtEl>
                                      </p:cBhvr>
                                    </p:animEffect>
                                    <p:anim calcmode="lin" valueType="num">
                                      <p:cBhvr>
                                        <p:cTn id="15" dur="1000" fill="hold"/>
                                        <p:tgtEl>
                                          <p:spTgt spid="37896"/>
                                        </p:tgtEl>
                                        <p:attrNameLst>
                                          <p:attrName>ppt_x</p:attrName>
                                        </p:attrNameLst>
                                      </p:cBhvr>
                                      <p:tavLst>
                                        <p:tav tm="0">
                                          <p:val>
                                            <p:strVal val="#ppt_x"/>
                                          </p:val>
                                        </p:tav>
                                        <p:tav tm="100000">
                                          <p:val>
                                            <p:strVal val="#ppt_x"/>
                                          </p:val>
                                        </p:tav>
                                      </p:tavLst>
                                    </p:anim>
                                    <p:anim calcmode="lin" valueType="num">
                                      <p:cBhvr>
                                        <p:cTn id="16" dur="1000" fill="hold"/>
                                        <p:tgtEl>
                                          <p:spTgt spid="3789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P spid="378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smokey.gif">
            <a:extLst>
              <a:ext uri="{FF2B5EF4-FFF2-40B4-BE49-F238E27FC236}">
                <a16:creationId xmlns:a16="http://schemas.microsoft.com/office/drawing/2014/main" id="{5CC2B5BB-CF6C-402A-A333-C884B4D7CD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92769"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4AC4EA59-9CC1-4BD3-8EAF-983DF43D78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2274C291-77CC-4CB5-BFA0-DEFA99DA33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0002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AE10788B-5C6D-4E8B-855B-19FD5AB95F9B}"/>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Two  points!</a:t>
            </a:r>
          </a:p>
        </p:txBody>
      </p:sp>
      <p:sp>
        <p:nvSpPr>
          <p:cNvPr id="8" name="Rectangle 7">
            <a:hlinkClick r:id="rId7" action="ppaction://hlinksldjump"/>
            <a:extLst>
              <a:ext uri="{FF2B5EF4-FFF2-40B4-BE49-F238E27FC236}">
                <a16:creationId xmlns:a16="http://schemas.microsoft.com/office/drawing/2014/main" id="{2B8C5122-0E6A-4F5A-AF04-6305506FE846}"/>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0" presetClass="path" presetSubtype="0" accel="50000" decel="50000" fill="hold" nodeType="afterEffect">
                                  <p:stCondLst>
                                    <p:cond delay="1000"/>
                                  </p:stCondLst>
                                  <p:childTnLst>
                                    <p:animMotion origin="layout" path="M 1.38889E-6 7.12303E-7 L 0.45 -0.27752 " pathEditMode="relative" ptsTypes="AA">
                                      <p:cBhvr>
                                        <p:cTn id="40" dur="2000" fill="hold"/>
                                        <p:tgtEl>
                                          <p:spTgt spid="2"/>
                                        </p:tgtEl>
                                        <p:attrNameLst>
                                          <p:attrName>ppt_x</p:attrName>
                                          <p:attrName>ppt_y</p:attrName>
                                        </p:attrNameLst>
                                      </p:cBhvr>
                                    </p:animMotion>
                                  </p:childTnLst>
                                </p:cTn>
                              </p:par>
                              <p:par>
                                <p:cTn id="41" presetID="6" presetClass="emph" presetSubtype="0" fill="hold" nodeType="withEffect">
                                  <p:stCondLst>
                                    <p:cond delay="1000"/>
                                  </p:stCondLst>
                                  <p:childTnLst>
                                    <p:animScale>
                                      <p:cBhvr>
                                        <p:cTn id="42" dur="2000" fill="hold"/>
                                        <p:tgtEl>
                                          <p:spTgt spid="2"/>
                                        </p:tgtEl>
                                      </p:cBhvr>
                                      <p:by x="400000" y="400000"/>
                                    </p:animScale>
                                  </p:childTnLst>
                                </p:cTn>
                              </p:par>
                              <p:par>
                                <p:cTn id="43" presetID="0" presetClass="path" presetSubtype="0" accel="50000" decel="50000" fill="hold" nodeType="withEffect">
                                  <p:stCondLst>
                                    <p:cond delay="1000"/>
                                  </p:stCondLst>
                                  <p:childTnLst>
                                    <p:animMotion origin="layout" path="M 2.22222E-6 -4.16281E-7 L 0.80833 0.07771 " pathEditMode="relative" ptsTypes="AA">
                                      <p:cBhvr>
                                        <p:cTn id="44" dur="2000" fill="hold"/>
                                        <p:tgtEl>
                                          <p:spTgt spid="4"/>
                                        </p:tgtEl>
                                        <p:attrNameLst>
                                          <p:attrName>ppt_x</p:attrName>
                                          <p:attrName>ppt_y</p:attrName>
                                        </p:attrNameLst>
                                      </p:cBhvr>
                                    </p:animMotion>
                                  </p:childTnLst>
                                </p:cTn>
                              </p:par>
                              <p:par>
                                <p:cTn id="45" presetID="6" presetClass="emph" presetSubtype="0" fill="hold" nodeType="withEffect">
                                  <p:stCondLst>
                                    <p:cond delay="1000"/>
                                  </p:stCondLst>
                                  <p:childTnLst>
                                    <p:animScale>
                                      <p:cBhvr>
                                        <p:cTn id="46" dur="2000" fill="hold"/>
                                        <p:tgtEl>
                                          <p:spTgt spid="4"/>
                                        </p:tgtEl>
                                      </p:cBhvr>
                                      <p:by x="400000" y="400000"/>
                                    </p:animScale>
                                  </p:childTnLst>
                                  <p:subTnLst>
                                    <p:audio>
                                      <p:cMediaNode>
                                        <p:cTn display="0" masterRel="sameClick">
                                          <p:stCondLst>
                                            <p:cond evt="begin" delay="0">
                                              <p:tn val="45"/>
                                            </p:cond>
                                          </p:stCondLst>
                                          <p:endCondLst>
                                            <p:cond evt="onStopAudio" delay="0">
                                              <p:tgtEl>
                                                <p:sldTgt/>
                                              </p:tgtEl>
                                            </p:cond>
                                          </p:endCondLst>
                                        </p:cTn>
                                        <p:tgtEl>
                                          <p:sndTgt r:embed="rId3" name="Super Street Fighter IV OST Tournament Jingle Victory.wav"/>
                                        </p:tgtEl>
                                      </p:cMediaNode>
                                    </p:audio>
                                  </p:subTnLst>
                                </p:cTn>
                              </p:par>
                            </p:childTnLst>
                          </p:cTn>
                        </p:par>
                        <p:par>
                          <p:cTn id="47" fill="hold" nodeType="afterGroup">
                            <p:stCondLst>
                              <p:cond delay="7000"/>
                            </p:stCondLst>
                            <p:childTnLst>
                              <p:par>
                                <p:cTn id="48" presetID="53"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3" name="AutoShape 7">
            <a:extLst>
              <a:ext uri="{FF2B5EF4-FFF2-40B4-BE49-F238E27FC236}">
                <a16:creationId xmlns:a16="http://schemas.microsoft.com/office/drawing/2014/main" id="{BD5DA926-283B-4018-8DC5-FE230F6F7D52}"/>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pPr>
            <a:r>
              <a:rPr kumimoji="1" lang="en-US" altLang="ko-KR" sz="4050" kern="1200" dirty="0">
                <a:solidFill>
                  <a:srgbClr val="FFFFFF"/>
                </a:solidFill>
                <a:latin typeface="Curse Casual JVE" panose="020B0604020202020204" pitchFamily="34" charset="0"/>
                <a:ea typeface="굴림" panose="020B0600000101010101" pitchFamily="34" charset="-127"/>
              </a:rPr>
              <a:t>It’s in February.</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sp>
        <p:nvSpPr>
          <p:cNvPr id="8" name="Rectangle 7">
            <a:extLst>
              <a:ext uri="{FF2B5EF4-FFF2-40B4-BE49-F238E27FC236}">
                <a16:creationId xmlns:a16="http://schemas.microsoft.com/office/drawing/2014/main" id="{C2CC4E65-C346-4B19-9CE3-CC04433DEC3B}"/>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FCACC869-16EF-4C4A-B52E-3A362A5842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CEC907F6-4481-417C-985A-5F32610FAD4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AutoShape 8">
            <a:extLst>
              <a:ext uri="{FF2B5EF4-FFF2-40B4-BE49-F238E27FC236}">
                <a16:creationId xmlns:a16="http://schemas.microsoft.com/office/drawing/2014/main" id="{D3FC84F9-8479-46D7-9DCC-8C86BAD0140E}"/>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When’s your birthday?</a:t>
            </a:r>
          </a:p>
        </p:txBody>
      </p:sp>
      <p:pic>
        <p:nvPicPr>
          <p:cNvPr id="2" name="Picture 8" descr="February 2023 Graphic Calendar Image PNG | Citypng">
            <a:extLst>
              <a:ext uri="{FF2B5EF4-FFF2-40B4-BE49-F238E27FC236}">
                <a16:creationId xmlns:a16="http://schemas.microsoft.com/office/drawing/2014/main" id="{4949648E-AA70-7113-CAE3-D85766EFFD7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411" b="89987" l="9988" r="89894">
                        <a14:foregroundMark x1="25734" y1="10414" x2="26087" y2="10414"/>
                        <a14:foregroundMark x1="25969" y1="9613" x2="25969" y2="8411"/>
                        <a14:foregroundMark x1="26322" y1="9212" x2="27145" y2="11883"/>
                        <a14:foregroundMark x1="25029" y1="11348" x2="26087" y2="14286"/>
                        <a14:foregroundMark x1="32785" y1="10013" x2="33020" y2="10147"/>
                        <a14:foregroundMark x1="39835" y1="9613" x2="40071" y2="14419"/>
                        <a14:foregroundMark x1="39483" y1="9746" x2="39483" y2="10414"/>
                        <a14:foregroundMark x1="46416" y1="9746" x2="46533" y2="9346"/>
                        <a14:foregroundMark x1="46416" y1="10013" x2="46769" y2="8545"/>
                        <a14:foregroundMark x1="53584" y1="9746" x2="53114" y2="8812"/>
                        <a14:foregroundMark x1="52879" y1="10013" x2="53114" y2="14019"/>
                        <a14:foregroundMark x1="59694" y1="10013" x2="59929" y2="9346"/>
                        <a14:foregroundMark x1="60165" y1="10681" x2="60282" y2="14286"/>
                        <a14:foregroundMark x1="66863" y1="10547" x2="66510" y2="11348"/>
                        <a14:foregroundMark x1="66510" y1="10013" x2="66510" y2="10013"/>
                        <a14:foregroundMark x1="66863" y1="9346" x2="66980" y2="10147"/>
                        <a14:foregroundMark x1="73561" y1="10414" x2="74266" y2="12951"/>
                        <a14:foregroundMark x1="73796" y1="10013" x2="73796" y2="11081"/>
                        <a14:foregroundMark x1="46063" y1="10948" x2="46063" y2="9613"/>
                        <a14:foregroundMark x1="32432" y1="11081" x2="33020" y2="11749"/>
                        <a14:foregroundMark x1="73208" y1="9613" x2="73208" y2="9613"/>
                        <a14:foregroundMark x1="45828" y1="11482" x2="46533" y2="12150"/>
                        <a14:foregroundMark x1="40423" y1="11883" x2="40188" y2="10681"/>
                        <a14:foregroundMark x1="32432" y1="10013" x2="33490" y2="10948"/>
                        <a14:foregroundMark x1="32315" y1="10013" x2="32315" y2="10013"/>
                        <a14:foregroundMark x1="33373" y1="10147" x2="33373" y2="10147"/>
                        <a14:foregroundMark x1="32667" y1="9613" x2="32667" y2="9613"/>
                        <a14:foregroundMark x1="32667" y1="9613" x2="32667" y2="9613"/>
                        <a14:foregroundMark x1="32667" y1="9613" x2="32667" y2="9613"/>
                        <a14:foregroundMark x1="32667" y1="9613" x2="32667" y2="9613"/>
                        <a14:foregroundMark x1="32667" y1="9613" x2="32667" y2="9613"/>
                        <a14:foregroundMark x1="26675" y1="13618" x2="26675" y2="13618"/>
                        <a14:foregroundMark x1="53467" y1="10547" x2="53467" y2="10547"/>
                      </a14:backgroundRemoval>
                    </a14:imgEffect>
                  </a14:imgLayer>
                </a14:imgProps>
              </a:ext>
              <a:ext uri="{28A0092B-C50C-407E-A947-70E740481C1C}">
                <a14:useLocalDpi xmlns:a14="http://schemas.microsoft.com/office/drawing/2010/main" val="0"/>
              </a:ext>
            </a:extLst>
          </a:blip>
          <a:srcRect l="22751" t="6447" r="22739" b="17362"/>
          <a:stretch/>
        </p:blipFill>
        <p:spPr bwMode="auto">
          <a:xfrm>
            <a:off x="3561280" y="1257300"/>
            <a:ext cx="2021440" cy="2486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25073__freqman__whoosh04.wav"/>
                                        </p:tgtEl>
                                      </p:cMediaNode>
                                    </p:audio>
                                  </p:sub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autoUpdateAnimBg="0"/>
      <p:bldP spid="3994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smokey.gif">
            <a:extLst>
              <a:ext uri="{FF2B5EF4-FFF2-40B4-BE49-F238E27FC236}">
                <a16:creationId xmlns:a16="http://schemas.microsoft.com/office/drawing/2014/main" id="{9FAD14F8-16A9-4C1A-8E85-1C9E156C81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37" y="0"/>
            <a:ext cx="373273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D4D257BC-8508-4618-B765-1F40BBD4C1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996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87AB3D1C-B797-402B-A44E-25694FE30F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rabbypatty.png">
            <a:extLst>
              <a:ext uri="{FF2B5EF4-FFF2-40B4-BE49-F238E27FC236}">
                <a16:creationId xmlns:a16="http://schemas.microsoft.com/office/drawing/2014/main" id="{6DAE6968-C88F-414B-85CE-9D6070C52D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431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E16A29E9-E099-4970-AF9E-C358AEB607E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84E60D29-A8D2-425B-9E1C-9EAC61DDDC74}"/>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Four  points!</a:t>
            </a:r>
          </a:p>
        </p:txBody>
      </p:sp>
      <p:sp>
        <p:nvSpPr>
          <p:cNvPr id="9" name="Rectangle 8">
            <a:hlinkClick r:id="rId7" action="ppaction://hlinksldjump"/>
            <a:extLst>
              <a:ext uri="{FF2B5EF4-FFF2-40B4-BE49-F238E27FC236}">
                <a16:creationId xmlns:a16="http://schemas.microsoft.com/office/drawing/2014/main" id="{9A5C7AB9-3DF3-4415-9EB0-F915A91257D5}"/>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nodeType="afterGroup">
                            <p:stCondLst>
                              <p:cond delay="8000"/>
                            </p:stCondLst>
                            <p:childTnLst>
                              <p:par>
                                <p:cTn id="73" presetID="0" presetClass="path" presetSubtype="0" accel="50000" decel="50000" fill="hold" nodeType="afterEffect">
                                  <p:stCondLst>
                                    <p:cond delay="1000"/>
                                  </p:stCondLst>
                                  <p:childTnLst>
                                    <p:animMotion origin="layout" path="M 1.38889E-6 7.12303E-7 L 0.45 -0.27752 " pathEditMode="relative" ptsTypes="AA">
                                      <p:cBhvr>
                                        <p:cTn id="74" dur="2000" fill="hold"/>
                                        <p:tgtEl>
                                          <p:spTgt spid="2"/>
                                        </p:tgtEl>
                                        <p:attrNameLst>
                                          <p:attrName>ppt_x</p:attrName>
                                          <p:attrName>ppt_y</p:attrName>
                                        </p:attrNameLst>
                                      </p:cBhvr>
                                    </p:animMotion>
                                  </p:childTnLst>
                                </p:cTn>
                              </p:par>
                              <p:par>
                                <p:cTn id="75" presetID="6" presetClass="emph" presetSubtype="0" fill="hold" nodeType="withEffect">
                                  <p:stCondLst>
                                    <p:cond delay="1000"/>
                                  </p:stCondLst>
                                  <p:childTnLst>
                                    <p:animScale>
                                      <p:cBhvr>
                                        <p:cTn id="76" dur="2000" fill="hold"/>
                                        <p:tgtEl>
                                          <p:spTgt spid="2"/>
                                        </p:tgtEl>
                                      </p:cBhvr>
                                      <p:by x="400000" y="400000"/>
                                    </p:animScale>
                                  </p:childTnLst>
                                </p:cTn>
                              </p:par>
                              <p:par>
                                <p:cTn id="77" presetID="0" presetClass="path" presetSubtype="0" accel="50000" decel="50000" fill="hold" nodeType="withEffect">
                                  <p:stCondLst>
                                    <p:cond delay="1000"/>
                                  </p:stCondLst>
                                  <p:childTnLst>
                                    <p:animMotion origin="layout" path="M 2.22222E-6 -4.16281E-7 L 0.80833 0.07771 " pathEditMode="relative" ptsTypes="AA">
                                      <p:cBhvr>
                                        <p:cTn id="78" dur="2000" fill="hold"/>
                                        <p:tgtEl>
                                          <p:spTgt spid="4"/>
                                        </p:tgtEl>
                                        <p:attrNameLst>
                                          <p:attrName>ppt_x</p:attrName>
                                          <p:attrName>ppt_y</p:attrName>
                                        </p:attrNameLst>
                                      </p:cBhvr>
                                    </p:animMotion>
                                  </p:childTnLst>
                                </p:cTn>
                              </p:par>
                              <p:par>
                                <p:cTn id="79" presetID="6" presetClass="emph" presetSubtype="0" fill="hold" nodeType="withEffect">
                                  <p:stCondLst>
                                    <p:cond delay="1000"/>
                                  </p:stCondLst>
                                  <p:childTnLst>
                                    <p:animScale>
                                      <p:cBhvr>
                                        <p:cTn id="80" dur="2000" fill="hold"/>
                                        <p:tgtEl>
                                          <p:spTgt spid="4"/>
                                        </p:tgtEl>
                                      </p:cBhvr>
                                      <p:by x="400000" y="400000"/>
                                    </p:animScale>
                                  </p:childTnLst>
                                </p:cTn>
                              </p:par>
                              <p:par>
                                <p:cTn id="81" presetID="0" presetClass="path" presetSubtype="0" accel="50000" decel="50000" fill="hold" nodeType="withEffect">
                                  <p:stCondLst>
                                    <p:cond delay="1000"/>
                                  </p:stCondLst>
                                  <p:childTnLst>
                                    <p:animMotion origin="layout" path="M 1.38889E-6 7.12303E-7 L 0.375 0.44403 " pathEditMode="relative" ptsTypes="AA">
                                      <p:cBhvr>
                                        <p:cTn id="82" dur="2000" fill="hold"/>
                                        <p:tgtEl>
                                          <p:spTgt spid="5"/>
                                        </p:tgtEl>
                                        <p:attrNameLst>
                                          <p:attrName>ppt_x</p:attrName>
                                          <p:attrName>ppt_y</p:attrName>
                                        </p:attrNameLst>
                                      </p:cBhvr>
                                    </p:animMotion>
                                  </p:childTnLst>
                                </p:cTn>
                              </p:par>
                              <p:par>
                                <p:cTn id="83" presetID="6" presetClass="emph" presetSubtype="0" fill="hold" nodeType="withEffect">
                                  <p:stCondLst>
                                    <p:cond delay="1000"/>
                                  </p:stCondLst>
                                  <p:childTnLst>
                                    <p:animScale>
                                      <p:cBhvr>
                                        <p:cTn id="84" dur="2000" fill="hold"/>
                                        <p:tgtEl>
                                          <p:spTgt spid="5"/>
                                        </p:tgtEl>
                                      </p:cBhvr>
                                      <p:by x="400000" y="400000"/>
                                    </p:animScale>
                                  </p:childTnLst>
                                </p:cTn>
                              </p:par>
                              <p:par>
                                <p:cTn id="85" presetID="0" presetClass="path" presetSubtype="0" accel="50000" decel="50000" fill="hold" nodeType="withEffect">
                                  <p:stCondLst>
                                    <p:cond delay="1000"/>
                                  </p:stCondLst>
                                  <p:childTnLst>
                                    <p:animMotion origin="layout" path="M -5.83333E-6 -4.16281E-7 L -0.05834 0.07771 " pathEditMode="relative" ptsTypes="AA">
                                      <p:cBhvr>
                                        <p:cTn id="86" dur="2000" fill="hold"/>
                                        <p:tgtEl>
                                          <p:spTgt spid="6"/>
                                        </p:tgtEl>
                                        <p:attrNameLst>
                                          <p:attrName>ppt_x</p:attrName>
                                          <p:attrName>ppt_y</p:attrName>
                                        </p:attrNameLst>
                                      </p:cBhvr>
                                    </p:animMotion>
                                  </p:childTnLst>
                                </p:cTn>
                              </p:par>
                              <p:par>
                                <p:cTn id="87" presetID="6" presetClass="emph" presetSubtype="0" fill="hold" nodeType="withEffect">
                                  <p:stCondLst>
                                    <p:cond delay="1000"/>
                                  </p:stCondLst>
                                  <p:childTnLst>
                                    <p:animScale>
                                      <p:cBhvr>
                                        <p:cTn id="88" dur="2000" fill="hold"/>
                                        <p:tgtEl>
                                          <p:spTgt spid="6"/>
                                        </p:tgtEl>
                                      </p:cBhvr>
                                      <p:by x="400000" y="400000"/>
                                    </p:animScale>
                                  </p:childTnLst>
                                  <p:subTnLst>
                                    <p:audio>
                                      <p:cMediaNode>
                                        <p:cTn display="0" masterRel="sameClick">
                                          <p:stCondLst>
                                            <p:cond evt="begin" delay="0">
                                              <p:tn val="87"/>
                                            </p:cond>
                                          </p:stCondLst>
                                          <p:endCondLst>
                                            <p:cond evt="onStopAudio" delay="0">
                                              <p:tgtEl>
                                                <p:sldTgt/>
                                              </p:tgtEl>
                                            </p:cond>
                                          </p:endCondLst>
                                        </p:cTn>
                                        <p:tgtEl>
                                          <p:sndTgt r:embed="rId3" name="Super Street Fighter IV OST Tournament Jingle Victory.wav"/>
                                        </p:tgtEl>
                                      </p:cMediaNode>
                                    </p:audio>
                                  </p:subTnLst>
                                </p:cTn>
                              </p:par>
                            </p:childTnLst>
                          </p:cTn>
                        </p:par>
                        <p:par>
                          <p:cTn id="89" fill="hold" nodeType="afterGroup">
                            <p:stCondLst>
                              <p:cond delay="11000"/>
                            </p:stCondLst>
                            <p:childTnLst>
                              <p:par>
                                <p:cTn id="90" presetID="53" presetClass="entr" presetSubtype="0"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500" fill="hold"/>
                                        <p:tgtEl>
                                          <p:spTgt spid="8"/>
                                        </p:tgtEl>
                                        <p:attrNameLst>
                                          <p:attrName>ppt_w</p:attrName>
                                        </p:attrNameLst>
                                      </p:cBhvr>
                                      <p:tavLst>
                                        <p:tav tm="0">
                                          <p:val>
                                            <p:fltVal val="0"/>
                                          </p:val>
                                        </p:tav>
                                        <p:tav tm="100000">
                                          <p:val>
                                            <p:strVal val="#ppt_w"/>
                                          </p:val>
                                        </p:tav>
                                      </p:tavLst>
                                    </p:anim>
                                    <p:anim calcmode="lin" valueType="num">
                                      <p:cBhvr>
                                        <p:cTn id="93" dur="500" fill="hold"/>
                                        <p:tgtEl>
                                          <p:spTgt spid="8"/>
                                        </p:tgtEl>
                                        <p:attrNameLst>
                                          <p:attrName>ppt_h</p:attrName>
                                        </p:attrNameLst>
                                      </p:cBhvr>
                                      <p:tavLst>
                                        <p:tav tm="0">
                                          <p:val>
                                            <p:fltVal val="0"/>
                                          </p:val>
                                        </p:tav>
                                        <p:tav tm="100000">
                                          <p:val>
                                            <p:strVal val="#ppt_h"/>
                                          </p:val>
                                        </p:tav>
                                      </p:tavLst>
                                    </p:anim>
                                    <p:animEffect transition="in" filter="fade">
                                      <p:cBhvr>
                                        <p:cTn id="9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1" name="AutoShape 7">
            <a:extLst>
              <a:ext uri="{FF2B5EF4-FFF2-40B4-BE49-F238E27FC236}">
                <a16:creationId xmlns:a16="http://schemas.microsoft.com/office/drawing/2014/main" id="{1C363F7E-8BBA-4776-9CFD-E72FB4350A82}"/>
              </a:ext>
            </a:extLst>
          </p:cNvPr>
          <p:cNvSpPr>
            <a:spLocks noChangeArrowheads="1"/>
          </p:cNvSpPr>
          <p:nvPr/>
        </p:nvSpPr>
        <p:spPr bwMode="auto">
          <a:xfrm>
            <a:off x="11430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pPr>
            <a:r>
              <a:rPr kumimoji="1" lang="en-US" altLang="ko-KR" sz="4050" kern="1200" dirty="0">
                <a:solidFill>
                  <a:srgbClr val="FFFFFF"/>
                </a:solidFill>
                <a:latin typeface="Curse Casual JVE" panose="020B0604020202020204" pitchFamily="34" charset="0"/>
                <a:ea typeface="굴림" panose="020B0600000101010101" pitchFamily="34" charset="-127"/>
              </a:rPr>
              <a:t>It’s in March.</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sp>
        <p:nvSpPr>
          <p:cNvPr id="8" name="Rectangle 7">
            <a:extLst>
              <a:ext uri="{FF2B5EF4-FFF2-40B4-BE49-F238E27FC236}">
                <a16:creationId xmlns:a16="http://schemas.microsoft.com/office/drawing/2014/main" id="{D93A0070-6A69-4479-9492-E1A23731355A}"/>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821160E6-8486-4CF5-B1E3-E6A31C4AA0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70C2EFA9-BF16-431D-BFDF-659E95EFC8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AutoShape 8">
            <a:extLst>
              <a:ext uri="{FF2B5EF4-FFF2-40B4-BE49-F238E27FC236}">
                <a16:creationId xmlns:a16="http://schemas.microsoft.com/office/drawing/2014/main" id="{D4A1A070-4B34-4FDC-A585-5B00A038CC5D}"/>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When’s your birthday?</a:t>
            </a:r>
          </a:p>
        </p:txBody>
      </p:sp>
      <p:pic>
        <p:nvPicPr>
          <p:cNvPr id="3" name="Picture 2" descr="march 2023 calendar png file cutout PNG &amp; clipart images | CITYPNG">
            <a:extLst>
              <a:ext uri="{FF2B5EF4-FFF2-40B4-BE49-F238E27FC236}">
                <a16:creationId xmlns:a16="http://schemas.microsoft.com/office/drawing/2014/main" id="{6B6586C3-75A5-BA6C-9905-69FB7252E0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5" b="12283"/>
          <a:stretch/>
        </p:blipFill>
        <p:spPr bwMode="auto">
          <a:xfrm>
            <a:off x="2953963" y="1028700"/>
            <a:ext cx="3694616"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fade">
                                      <p:cBhvr>
                                        <p:cTn id="7" dur="1000"/>
                                        <p:tgtEl>
                                          <p:spTgt spid="41992"/>
                                        </p:tgtEl>
                                      </p:cBhvr>
                                    </p:animEffect>
                                    <p:anim calcmode="lin" valueType="num">
                                      <p:cBhvr>
                                        <p:cTn id="8" dur="1000" fill="hold"/>
                                        <p:tgtEl>
                                          <p:spTgt spid="41992"/>
                                        </p:tgtEl>
                                        <p:attrNameLst>
                                          <p:attrName>ppt_x</p:attrName>
                                        </p:attrNameLst>
                                      </p:cBhvr>
                                      <p:tavLst>
                                        <p:tav tm="0">
                                          <p:val>
                                            <p:strVal val="#ppt_x"/>
                                          </p:val>
                                        </p:tav>
                                        <p:tav tm="100000">
                                          <p:val>
                                            <p:strVal val="#ppt_x"/>
                                          </p:val>
                                        </p:tav>
                                      </p:tavLst>
                                    </p:anim>
                                    <p:anim calcmode="lin" valueType="num">
                                      <p:cBhvr>
                                        <p:cTn id="9" dur="1000" fill="hold"/>
                                        <p:tgtEl>
                                          <p:spTgt spid="4199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991"/>
                                        </p:tgtEl>
                                        <p:attrNameLst>
                                          <p:attrName>style.visibility</p:attrName>
                                        </p:attrNameLst>
                                      </p:cBhvr>
                                      <p:to>
                                        <p:strVal val="visible"/>
                                      </p:to>
                                    </p:set>
                                    <p:animEffect transition="in" filter="fade">
                                      <p:cBhvr>
                                        <p:cTn id="14" dur="1000"/>
                                        <p:tgtEl>
                                          <p:spTgt spid="41991"/>
                                        </p:tgtEl>
                                      </p:cBhvr>
                                    </p:animEffect>
                                    <p:anim calcmode="lin" valueType="num">
                                      <p:cBhvr>
                                        <p:cTn id="15" dur="1000" fill="hold"/>
                                        <p:tgtEl>
                                          <p:spTgt spid="41991"/>
                                        </p:tgtEl>
                                        <p:attrNameLst>
                                          <p:attrName>ppt_x</p:attrName>
                                        </p:attrNameLst>
                                      </p:cBhvr>
                                      <p:tavLst>
                                        <p:tav tm="0">
                                          <p:val>
                                            <p:strVal val="#ppt_x"/>
                                          </p:val>
                                        </p:tav>
                                        <p:tav tm="100000">
                                          <p:val>
                                            <p:strVal val="#ppt_x"/>
                                          </p:val>
                                        </p:tav>
                                      </p:tavLst>
                                    </p:anim>
                                    <p:anim calcmode="lin" valueType="num">
                                      <p:cBhvr>
                                        <p:cTn id="16" dur="1000" fill="hold"/>
                                        <p:tgtEl>
                                          <p:spTgt spid="4199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P spid="4199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treasure chest.png">
            <a:extLst>
              <a:ext uri="{FF2B5EF4-FFF2-40B4-BE49-F238E27FC236}">
                <a16:creationId xmlns:a16="http://schemas.microsoft.com/office/drawing/2014/main" id="{A51D3E61-2378-4911-AF93-C86FE2ED22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699083">
            <a:off x="1189436" y="3274219"/>
            <a:ext cx="16323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um.jpg">
            <a:extLst>
              <a:ext uri="{FF2B5EF4-FFF2-40B4-BE49-F238E27FC236}">
                <a16:creationId xmlns:a16="http://schemas.microsoft.com/office/drawing/2014/main" id="{9F05CE30-2626-421F-AD9E-A2CF01196B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lankton2.png">
            <a:extLst>
              <a:ext uri="{FF2B5EF4-FFF2-40B4-BE49-F238E27FC236}">
                <a16:creationId xmlns:a16="http://schemas.microsoft.com/office/drawing/2014/main" id="{39EB8D53-BD48-4AD5-90C7-9CD7129CF8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9051" y="3600452"/>
            <a:ext cx="686991"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lankton2.png">
            <a:extLst>
              <a:ext uri="{FF2B5EF4-FFF2-40B4-BE49-F238E27FC236}">
                <a16:creationId xmlns:a16="http://schemas.microsoft.com/office/drawing/2014/main" id="{E575683C-ACAF-435A-BE85-3CA028FD1A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3829052"/>
            <a:ext cx="686991"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tolenformula.jpg">
            <a:extLst>
              <a:ext uri="{FF2B5EF4-FFF2-40B4-BE49-F238E27FC236}">
                <a16:creationId xmlns:a16="http://schemas.microsoft.com/office/drawing/2014/main" id="{19A09B5B-0257-4276-A335-989D7EDD03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tolen.jpg">
            <a:hlinkClick r:id="rId7" action="ppaction://hlinksldjump"/>
            <a:extLst>
              <a:ext uri="{FF2B5EF4-FFF2-40B4-BE49-F238E27FC236}">
                <a16:creationId xmlns:a16="http://schemas.microsoft.com/office/drawing/2014/main" id="{B66A6440-9E84-46FB-9992-3AE68D533A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ormula.png">
            <a:extLst>
              <a:ext uri="{FF2B5EF4-FFF2-40B4-BE49-F238E27FC236}">
                <a16:creationId xmlns:a16="http://schemas.microsoft.com/office/drawing/2014/main" id="{F6970537-0E64-4AB2-A4C1-D9ABEE67B4C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0498873">
            <a:off x="1841899" y="3605213"/>
            <a:ext cx="53935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nighttimebg.jpg">
            <a:extLst>
              <a:ext uri="{FF2B5EF4-FFF2-40B4-BE49-F238E27FC236}">
                <a16:creationId xmlns:a16="http://schemas.microsoft.com/office/drawing/2014/main" id="{1A1ABDDB-EFCA-4C7C-8DDF-A9FDB5A5688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bubbles.png">
            <a:extLst>
              <a:ext uri="{FF2B5EF4-FFF2-40B4-BE49-F238E27FC236}">
                <a16:creationId xmlns:a16="http://schemas.microsoft.com/office/drawing/2014/main" id="{25278CF3-0869-4C9E-B39E-9E49C9014D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43700" y="5143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bubbles.png">
            <a:extLst>
              <a:ext uri="{FF2B5EF4-FFF2-40B4-BE49-F238E27FC236}">
                <a16:creationId xmlns:a16="http://schemas.microsoft.com/office/drawing/2014/main" id="{F6DDBB07-47BE-4C29-BA53-0B578EB0C90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bubbles.png">
            <a:extLst>
              <a:ext uri="{FF2B5EF4-FFF2-40B4-BE49-F238E27FC236}">
                <a16:creationId xmlns:a16="http://schemas.microsoft.com/office/drawing/2014/main" id="{3CB940EF-EABA-41B4-932E-662B4D1A1BB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72300" y="514350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ubbles.png">
            <a:extLst>
              <a:ext uri="{FF2B5EF4-FFF2-40B4-BE49-F238E27FC236}">
                <a16:creationId xmlns:a16="http://schemas.microsoft.com/office/drawing/2014/main" id="{FB44DF71-DE71-4B68-9DC7-76CBF1EB0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531495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bubbles.png">
            <a:extLst>
              <a:ext uri="{FF2B5EF4-FFF2-40B4-BE49-F238E27FC236}">
                <a16:creationId xmlns:a16="http://schemas.microsoft.com/office/drawing/2014/main" id="{691C4EC1-380B-4565-A41A-849DC101A77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723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bubbles.png">
            <a:extLst>
              <a:ext uri="{FF2B5EF4-FFF2-40B4-BE49-F238E27FC236}">
                <a16:creationId xmlns:a16="http://schemas.microsoft.com/office/drawing/2014/main" id="{672F98D3-9B08-499B-98C3-A0BA9E23478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43100" y="52578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bubbles.png">
            <a:extLst>
              <a:ext uri="{FF2B5EF4-FFF2-40B4-BE49-F238E27FC236}">
                <a16:creationId xmlns:a16="http://schemas.microsoft.com/office/drawing/2014/main" id="{635AD451-93BE-42A9-9A07-360F55E6363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53721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bubbles.png">
            <a:extLst>
              <a:ext uri="{FF2B5EF4-FFF2-40B4-BE49-F238E27FC236}">
                <a16:creationId xmlns:a16="http://schemas.microsoft.com/office/drawing/2014/main" id="{4B27C8B1-D2E6-4157-8017-E5D0609E0B2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14550" y="514350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ubbles.png">
            <a:extLst>
              <a:ext uri="{FF2B5EF4-FFF2-40B4-BE49-F238E27FC236}">
                <a16:creationId xmlns:a16="http://schemas.microsoft.com/office/drawing/2014/main" id="{B2FA0677-5BC2-4DA4-840E-536C8F0778B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28850" y="5314950"/>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bubbles.png">
            <a:extLst>
              <a:ext uri="{FF2B5EF4-FFF2-40B4-BE49-F238E27FC236}">
                <a16:creationId xmlns:a16="http://schemas.microsoft.com/office/drawing/2014/main" id="{D7E3BF69-DE5D-4581-8B6D-FBC0CE62D73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00250" y="5257800"/>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krabbypatty.png">
            <a:extLst>
              <a:ext uri="{FF2B5EF4-FFF2-40B4-BE49-F238E27FC236}">
                <a16:creationId xmlns:a16="http://schemas.microsoft.com/office/drawing/2014/main" id="{7D51FC56-D7A8-4E32-BE57-F5B0FDF67CB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00552" y="44005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descr="krabbypatty.png">
            <a:extLst>
              <a:ext uri="{FF2B5EF4-FFF2-40B4-BE49-F238E27FC236}">
                <a16:creationId xmlns:a16="http://schemas.microsoft.com/office/drawing/2014/main" id="{7B38B1CE-F23C-45F8-BED5-89E270FDE79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43502" y="4229100"/>
            <a:ext cx="61198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descr="krabbypatty.png">
            <a:extLst>
              <a:ext uri="{FF2B5EF4-FFF2-40B4-BE49-F238E27FC236}">
                <a16:creationId xmlns:a16="http://schemas.microsoft.com/office/drawing/2014/main" id="{C0E6322F-8BAF-42C4-90AD-2F2A8206E46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29252" y="45148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krabbypatty.png">
            <a:extLst>
              <a:ext uri="{FF2B5EF4-FFF2-40B4-BE49-F238E27FC236}">
                <a16:creationId xmlns:a16="http://schemas.microsoft.com/office/drawing/2014/main" id="{FC4D24A4-A98C-47B5-914F-6B991FF1250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657852" y="4057651"/>
            <a:ext cx="502444" cy="4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krabbypatty.png">
            <a:extLst>
              <a:ext uri="{FF2B5EF4-FFF2-40B4-BE49-F238E27FC236}">
                <a16:creationId xmlns:a16="http://schemas.microsoft.com/office/drawing/2014/main" id="{2906FC6D-2832-4765-AB3D-7CA9E9F32CB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00852" y="3943351"/>
            <a:ext cx="330994"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krabbypatty.png">
            <a:extLst>
              <a:ext uri="{FF2B5EF4-FFF2-40B4-BE49-F238E27FC236}">
                <a16:creationId xmlns:a16="http://schemas.microsoft.com/office/drawing/2014/main" id="{E441C240-B070-477B-B033-855D67C5D0F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43300" y="4400551"/>
            <a:ext cx="914400" cy="85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krabbypatty.png">
            <a:extLst>
              <a:ext uri="{FF2B5EF4-FFF2-40B4-BE49-F238E27FC236}">
                <a16:creationId xmlns:a16="http://schemas.microsoft.com/office/drawing/2014/main" id="{BC0B5FA1-D017-4036-A5AA-DE3B803EC0F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43702" y="43434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65">
            <a:extLst>
              <a:ext uri="{FF2B5EF4-FFF2-40B4-BE49-F238E27FC236}">
                <a16:creationId xmlns:a16="http://schemas.microsoft.com/office/drawing/2014/main" id="{038AE998-4C2A-4480-AA4B-300E65DC3A20}"/>
              </a:ext>
            </a:extLst>
          </p:cNvPr>
          <p:cNvSpPr/>
          <p:nvPr/>
        </p:nvSpPr>
        <p:spPr>
          <a:xfrm>
            <a:off x="1258492" y="445334"/>
            <a:ext cx="6515100" cy="2126415"/>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Plankton stole your secret formula!</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All teams lose points.</a:t>
            </a:r>
          </a:p>
        </p:txBody>
      </p:sp>
      <p:pic>
        <p:nvPicPr>
          <p:cNvPr id="36" name="Picture 35" descr="krabbypatty.png">
            <a:extLst>
              <a:ext uri="{FF2B5EF4-FFF2-40B4-BE49-F238E27FC236}">
                <a16:creationId xmlns:a16="http://schemas.microsoft.com/office/drawing/2014/main" id="{EA52A7A1-1062-4F89-B38A-261DC618DE4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43352" y="38862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krabbypatty.png">
            <a:extLst>
              <a:ext uri="{FF2B5EF4-FFF2-40B4-BE49-F238E27FC236}">
                <a16:creationId xmlns:a16="http://schemas.microsoft.com/office/drawing/2014/main" id="{3A1B016A-1E86-4998-A232-2959D61C358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29152" y="38290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krabbypatty.png">
            <a:extLst>
              <a:ext uri="{FF2B5EF4-FFF2-40B4-BE49-F238E27FC236}">
                <a16:creationId xmlns:a16="http://schemas.microsoft.com/office/drawing/2014/main" id="{A0963B7F-8CF8-4AC8-A6EF-A8277303F49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43602" y="44005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krabbypatty.png">
            <a:extLst>
              <a:ext uri="{FF2B5EF4-FFF2-40B4-BE49-F238E27FC236}">
                <a16:creationId xmlns:a16="http://schemas.microsoft.com/office/drawing/2014/main" id="{AA61496C-D64D-467C-B799-46F5E970A7B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28952" y="45148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krabbypatty.png">
            <a:extLst>
              <a:ext uri="{FF2B5EF4-FFF2-40B4-BE49-F238E27FC236}">
                <a16:creationId xmlns:a16="http://schemas.microsoft.com/office/drawing/2014/main" id="{A58C9272-885E-4AC2-AD5A-C687921E1B6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4702" y="40005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krabbypatty.png">
            <a:extLst>
              <a:ext uri="{FF2B5EF4-FFF2-40B4-BE49-F238E27FC236}">
                <a16:creationId xmlns:a16="http://schemas.microsoft.com/office/drawing/2014/main" id="{7F51EA0D-DE33-4297-9CFB-973F4033277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86352" y="37147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krabbypatty.png">
            <a:extLst>
              <a:ext uri="{FF2B5EF4-FFF2-40B4-BE49-F238E27FC236}">
                <a16:creationId xmlns:a16="http://schemas.microsoft.com/office/drawing/2014/main" id="{525BFC04-612A-4080-A6EA-236C62D92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43452" y="45148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krabbypatty.png">
            <a:extLst>
              <a:ext uri="{FF2B5EF4-FFF2-40B4-BE49-F238E27FC236}">
                <a16:creationId xmlns:a16="http://schemas.microsoft.com/office/drawing/2014/main" id="{7208BAF8-8D8C-4624-8985-DD33E860A19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00752" y="40005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krabbypatty.png">
            <a:extLst>
              <a:ext uri="{FF2B5EF4-FFF2-40B4-BE49-F238E27FC236}">
                <a16:creationId xmlns:a16="http://schemas.microsoft.com/office/drawing/2014/main" id="{71CF32B7-5C23-45F4-B896-08D82264313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00702" y="37719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krabbypatty.png">
            <a:extLst>
              <a:ext uri="{FF2B5EF4-FFF2-40B4-BE49-F238E27FC236}">
                <a16:creationId xmlns:a16="http://schemas.microsoft.com/office/drawing/2014/main" id="{891903CC-65BC-4AA8-95DB-049F15D93D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15052" y="45148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krabbypatty.png">
            <a:extLst>
              <a:ext uri="{FF2B5EF4-FFF2-40B4-BE49-F238E27FC236}">
                <a16:creationId xmlns:a16="http://schemas.microsoft.com/office/drawing/2014/main" id="{E162D3A1-BCDE-4392-844C-84AFF9ED924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29152" y="42291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krabbypatty.png">
            <a:extLst>
              <a:ext uri="{FF2B5EF4-FFF2-40B4-BE49-F238E27FC236}">
                <a16:creationId xmlns:a16="http://schemas.microsoft.com/office/drawing/2014/main" id="{01D90617-31FE-41AC-8155-5A0D0F3E62B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71952" y="42862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rabbypatty.png">
            <a:extLst>
              <a:ext uri="{FF2B5EF4-FFF2-40B4-BE49-F238E27FC236}">
                <a16:creationId xmlns:a16="http://schemas.microsoft.com/office/drawing/2014/main" id="{C00150BE-0FD4-4CCA-9293-864CBBFC1C9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57952" y="41719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krabbypatty.png">
            <a:extLst>
              <a:ext uri="{FF2B5EF4-FFF2-40B4-BE49-F238E27FC236}">
                <a16:creationId xmlns:a16="http://schemas.microsoft.com/office/drawing/2014/main" id="{ABF69C0B-8BBA-487E-96A3-2F497407700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86502" y="38290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krabbypatty.png">
            <a:extLst>
              <a:ext uri="{FF2B5EF4-FFF2-40B4-BE49-F238E27FC236}">
                <a16:creationId xmlns:a16="http://schemas.microsoft.com/office/drawing/2014/main" id="{04CDB4F7-04A8-4558-8264-ECCDD20AD13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86252" y="38862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descr="krabbypatty.png">
            <a:extLst>
              <a:ext uri="{FF2B5EF4-FFF2-40B4-BE49-F238E27FC236}">
                <a16:creationId xmlns:a16="http://schemas.microsoft.com/office/drawing/2014/main" id="{1CA80F6A-393A-4111-AA8C-B149BD3C811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57602" y="36576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descr="krabbypatty.png">
            <a:extLst>
              <a:ext uri="{FF2B5EF4-FFF2-40B4-BE49-F238E27FC236}">
                <a16:creationId xmlns:a16="http://schemas.microsoft.com/office/drawing/2014/main" id="{1285C54A-AC06-4490-B107-01CD5854798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43402" y="34290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krabbypatty.png">
            <a:extLst>
              <a:ext uri="{FF2B5EF4-FFF2-40B4-BE49-F238E27FC236}">
                <a16:creationId xmlns:a16="http://schemas.microsoft.com/office/drawing/2014/main" id="{00943579-848A-42AB-96A2-82628AB2D12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43452" y="34290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krabbypatty.png">
            <a:extLst>
              <a:ext uri="{FF2B5EF4-FFF2-40B4-BE49-F238E27FC236}">
                <a16:creationId xmlns:a16="http://schemas.microsoft.com/office/drawing/2014/main" id="{3D94D87C-30E8-44FF-B626-AEC7BE5BD1D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57802" y="34290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descr="krabbypatty.png">
            <a:extLst>
              <a:ext uri="{FF2B5EF4-FFF2-40B4-BE49-F238E27FC236}">
                <a16:creationId xmlns:a16="http://schemas.microsoft.com/office/drawing/2014/main" id="{20AC1715-C3F0-48F2-B37D-C344E3BB6EC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886452" y="342900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descr="krabbypatty.png">
            <a:extLst>
              <a:ext uri="{FF2B5EF4-FFF2-40B4-BE49-F238E27FC236}">
                <a16:creationId xmlns:a16="http://schemas.microsoft.com/office/drawing/2014/main" id="{47E750B9-DC8D-487B-ACA4-AA5CD9873D6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00502" y="3371850"/>
            <a:ext cx="673894"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ndAc>
      <p:stSnd>
        <p:snd r:embed="rId2" name="i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1.11022E-16 -2.22222E-6 C 0.00035 -0.00139 0.00035 -0.00301 0.00104 -0.00416 C 0.00191 -0.00555 0.00365 -0.00532 0.00417 -0.00694 C 0.00608 -0.0125 0.00556 -0.01898 0.00625 -0.025 C 0.00556 -0.04907 0.00573 -0.07291 1.11022E-16 -0.09583 C -0.00243 -0.11875 -0.00486 -0.1449 0.00833 -0.1625 C 0.01094 -0.17152 0.01667 -0.17615 0.01979 -0.18472 C 0.02153 -0.18935 0.0217 -0.19514 0.02292 -0.2 C 0.02396 -0.21759 0.02483 -0.22176 0.02292 -0.24027 C 0.02205 -0.2493 0.01701 -0.25694 0.01458 -0.26527 C 0.01146 -0.27569 0.01094 -0.2868 0.00833 -0.29722 C 0.00903 -0.32916 0.00851 -0.35717 0.02083 -0.38472 C 0.02257 -0.39398 0.02431 -0.40324 0.02604 -0.4125 C 0.025 -0.41805 0.025 -0.4243 0.02292 -0.42916 C 0.02205 -0.43125 0.01944 -0.43078 0.01771 -0.43194 C 0.01597 -0.4331 0.01424 -0.43472 0.0125 -0.43611 C 0.00052 -0.44606 -0.01076 -0.45602 -0.02083 -0.46944 C -0.02865 -0.50046 -0.01562 -0.51273 -0.00312 -0.53472 C 0.00087 -0.54166 0.0033 -0.54977 0.00729 -0.55694 C 0.00851 -0.56157 0.0092 -0.5662 0.01042 -0.57083 C 0.00868 -0.59537 0.00694 -0.60416 -0.00833 -0.61944 C -0.01424 -0.63518 -0.00816 -0.64444 -0.00104 -0.65555 C 0.00677 -0.66759 0.01267 -0.67963 0.01875 -0.69305 C 0.01997 -0.6993 0.02135 -0.70416 0.01875 -0.71111 C 0.01806 -0.71273 0.01597 -0.71203 0.01458 -0.7125 C 0.0125 -0.71342 0.01042 -0.71435 0.00833 -0.71527 C 0.00156 -0.71875 -0.00469 -0.72291 -0.01146 -0.72639 C -0.01389 -0.73148 -0.01632 -0.73102 -0.01875 -0.73611 C -0.0184 -0.7412 -0.01875 -0.74652 -0.01771 -0.75139 C -0.01719 -0.7537 -0.01562 -0.75509 -0.01458 -0.75694 C -0.01389 -0.75833 -0.0125 -0.76111 -0.0125 -0.76111 " pathEditMode="relative" ptsTypes="ffffffffffffffffffffffffffffffA">
                                      <p:cBhvr>
                                        <p:cTn id="6" dur="1500" fill="hold"/>
                                        <p:tgtEl>
                                          <p:spTgt spid="26"/>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6.66667E-6 -1.11111E-6 C 0.00156 -0.03819 0.00503 -0.07129 0.00937 -0.10833 C 0.00972 -0.1162 0.01006 -0.12407 0.01041 -0.13194 C 0.0111 -0.14537 0.01249 -0.17222 0.01249 -0.17222 C 0.01215 -0.19722 0.01614 -0.22384 0.00937 -0.24722 C 0.00399 -0.2655 -0.0014 -0.27338 -0.00938 -0.2875 C -0.02344 -0.3125 -0.03629 -0.33819 -0.04376 -0.36805 C -0.04306 -0.38194 -0.04289 -0.39583 -0.04167 -0.40972 C -0.03976 -0.42939 -0.02969 -0.44467 -0.02292 -0.46111 C -0.02032 -0.46736 -0.01945 -0.47453 -0.01667 -0.48055 C -0.01563 -0.48287 -0.01459 -0.48518 -0.01355 -0.4875 C -0.01251 -0.49328 -0.01129 -0.49745 -0.00938 -0.50277 C -0.00765 -0.51435 -0.00626 -0.52592 -0.00521 -0.5375 C -0.00574 -0.57129 -0.00539 -0.6 -0.00938 -0.63194 C -0.00869 -0.68009 -0.00921 -0.68588 -0.00416 -0.71944 C -0.00452 -0.72592 -0.00452 -0.7324 -0.00521 -0.73888 C -0.00591 -0.74421 -0.00869 -0.74838 -0.01042 -0.75277 C -0.01858 -0.77476 -0.03091 -0.79675 -0.03542 -0.82083 C -0.03438 -0.84305 -0.03438 -0.83472 -0.03438 -0.84583 " pathEditMode="relative" ptsTypes="ffffffffffffffffffA">
                                      <p:cBhvr>
                                        <p:cTn id="8" dur="3000" fill="hold"/>
                                        <p:tgtEl>
                                          <p:spTgt spid="2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2.77521E-7 C -0.00174 -0.00995 -0.00226 -0.0155 -0.00625 -0.02359 C -0.00851 -0.03284 -0.0066 -0.0266 -0.01267 -0.03886 C -0.01354 -0.04047 -0.0151 -0.04394 -0.0151 -0.04394 C -0.01701 -0.05481 -0.01719 -0.06545 -0.02014 -0.07609 C -0.02118 -0.08627 -0.02274 -0.09621 -0.02396 -0.10639 C -0.02344 -0.13044 -0.02604 -0.15565 -0.02153 -0.17877 C -0.02083 -0.18247 -0.01667 -0.1864 -0.0151 -0.18918 C -0.00833 -0.20051 -0.00052 -0.21069 0.01024 -0.21601 C 0.01389 -0.22109 0.01788 -0.22456 0.02153 -0.22942 C 0.02257 -0.23289 0.02517 -0.2359 0.02535 -0.2396 C 0.02569 -0.25255 0.02483 -0.26527 0.02413 -0.27845 C 0.02378 -0.284 0.02135 -0.28492 0.0191 -0.29001 C 0.01719 -0.29441 0.01562 -0.29903 0.01389 -0.30366 C 0.01042 -0.31268 0.00035 -0.3173 -0.00382 -0.32563 C -0.00799 -0.33395 -0.01285 -0.34043 -0.01892 -0.34575 C -0.02431 -0.35639 -0.03229 -0.36263 -0.03924 -0.37119 C -0.04271 -0.37535 -0.04601 -0.37998 -0.04931 -0.3846 C -0.05139 -0.38784 -0.05695 -0.39154 -0.05695 -0.39154 C -0.05781 -0.39293 -0.05816 -0.39524 -0.05938 -0.3964 C -0.06163 -0.39917 -0.06701 -0.4031 -0.06701 -0.4031 C -0.07309 -0.41536 -0.07066 -0.40958 -0.07465 -0.41998 C -0.07431 -0.43109 -0.07517 -0.45745 -0.06962 -0.47063 C -0.06823 -0.4741 -0.06563 -0.47688 -0.06458 -0.48058 C -0.06372 -0.48405 -0.06337 -0.48775 -0.06198 -0.49075 C -0.05695 -0.50208 -0.05486 -0.5037 -0.04809 -0.51272 C -0.04201 -0.52082 -0.03733 -0.53261 -0.0316 -0.5414 C -0.02674 -0.54903 -0.02361 -0.55851 -0.01892 -0.56661 C -0.01563 -0.58072 -0.01806 -0.57378 -0.01129 -0.58719 L -0.01129 -0.58719 C -0.00764 -0.59968 -0.00608 -0.61309 -0.00243 -0.62558 C -0.00087 -0.63668 0.00139 -0.65958 0.00139 -0.65958 C 0.00087 -0.68201 0.00451 -0.70629 -0.00243 -0.72688 C -0.00625 -0.73798 -0.00729 -0.73543 -0.01267 -0.74376 C -0.01545 -0.74815 -0.01649 -0.75393 -0.01892 -0.75879 C -0.02049 -0.7655 -0.02396 -0.76735 -0.02656 -0.77405 C -0.02743 -0.78261 -0.0283 -0.78978 -0.03038 -0.79764 C -0.02969 -0.81314 -0.03125 -0.83904 -0.02153 -0.85153 C -0.01979 -0.86009 -0.01493 -0.86541 -0.01267 -0.8735 C -0.00781 -0.89108 4.16667E-6 -0.9105 4.16667E-6 -0.92924 " pathEditMode="relative" ptsTypes="ffffffffffffffffffffffffffffFffffffffffA">
                                      <p:cBhvr>
                                        <p:cTn id="10" dur="2000" fill="hold"/>
                                        <p:tgtEl>
                                          <p:spTgt spid="3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022E-16 -2.22222E-6 C 0.00035 -0.00139 0.00035 -0.00301 0.00104 -0.00416 C 0.00191 -0.00555 0.00365 -0.00532 0.00417 -0.00694 C 0.00608 -0.0125 0.00556 -0.01898 0.00625 -0.025 C 0.00556 -0.04907 0.00573 -0.07291 1.11022E-16 -0.09583 C -0.00243 -0.11875 -0.00486 -0.1449 0.00833 -0.1625 C 0.01094 -0.17152 0.01667 -0.17615 0.01979 -0.18472 C 0.02153 -0.18935 0.0217 -0.19514 0.02292 -0.2 C 0.02396 -0.21759 0.02483 -0.22176 0.02292 -0.24027 C 0.02205 -0.2493 0.01701 -0.25694 0.01458 -0.26527 C 0.01146 -0.27569 0.01094 -0.2868 0.00833 -0.29722 C 0.00903 -0.32916 0.00851 -0.35717 0.02083 -0.38472 C 0.02257 -0.39398 0.02431 -0.40324 0.02604 -0.4125 C 0.025 -0.41805 0.025 -0.4243 0.02292 -0.42916 C 0.02205 -0.43125 0.01944 -0.43078 0.01771 -0.43194 C 0.01597 -0.4331 0.01424 -0.43472 0.0125 -0.43611 C 0.00052 -0.44606 -0.01076 -0.45602 -0.02083 -0.46944 C -0.02865 -0.50046 -0.01562 -0.51273 -0.00312 -0.53472 C 0.00087 -0.54166 0.0033 -0.54977 0.00729 -0.55694 C 0.00851 -0.56157 0.0092 -0.5662 0.01042 -0.57083 C 0.00868 -0.59537 0.00694 -0.60416 -0.00833 -0.61944 C -0.01424 -0.63518 -0.00816 -0.64444 -0.00104 -0.65555 C 0.00677 -0.66759 0.01267 -0.67963 0.01875 -0.69305 C 0.01997 -0.6993 0.02135 -0.70416 0.01875 -0.71111 C 0.01806 -0.71273 0.01597 -0.71203 0.01458 -0.7125 C 0.0125 -0.71342 0.01042 -0.71435 0.00833 -0.71527 C 0.00156 -0.71875 -0.00469 -0.72291 -0.01146 -0.72639 C -0.01389 -0.73148 -0.01632 -0.73102 -0.01875 -0.73611 C -0.0184 -0.7412 -0.01875 -0.74652 -0.01771 -0.75139 C -0.01719 -0.7537 -0.01562 -0.75509 -0.01458 -0.75694 C -0.01389 -0.75833 -0.0125 -0.76111 -0.0125 -0.76111 " pathEditMode="relative" ptsTypes="ffffffffffffffffffffffffffffffA">
                                      <p:cBhvr>
                                        <p:cTn id="12" dur="3000" fill="hold"/>
                                        <p:tgtEl>
                                          <p:spTgt spid="31"/>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0.03959 0.00231 C -0.03802 -0.03584 -0.03455 -0.06891 -0.03021 -0.10613 C -0.02986 -0.11422 -0.02952 -0.12185 -0.02917 -0.12995 C -0.02848 -0.14313 -0.02709 -0.17018 -0.02709 -0.16972 C -0.02743 -0.19515 -0.02344 -0.22174 -0.03021 -0.24509 C -0.03559 -0.26313 -0.04098 -0.27122 -0.04896 -0.28532 C -0.06302 -0.31029 -0.07587 -0.33596 -0.08334 -0.36579 C -0.08264 -0.37966 -0.08247 -0.39353 -0.08125 -0.4074 C -0.07934 -0.42706 -0.06927 -0.44232 -0.0625 -0.45873 C -0.0599 -0.46498 -0.05903 -0.47214 -0.05625 -0.47816 C -0.05521 -0.48047 -0.05417 -0.48278 -0.05313 -0.48509 C -0.05209 -0.49087 -0.05087 -0.49503 -0.04896 -0.50035 C -0.04723 -0.51214 -0.04584 -0.5237 -0.04479 -0.53526 C -0.04532 -0.56902 -0.04497 -0.59769 -0.04896 -0.6296 C -0.04827 -0.67769 -0.04879 -0.68347 -0.04375 -0.71723 C -0.0441 -0.7237 -0.0441 -0.73018 -0.04479 -0.73665 C -0.04549 -0.74197 -0.04827 -0.74613 -0.05 -0.75052 C -0.05816 -0.77249 -0.07049 -0.79446 -0.075 -0.8185 C -0.07396 -0.8407 -0.07396 -0.83237 -0.07396 -0.84347 " pathEditMode="relative" rAng="0" ptsTypes="ffffffffffffffffffA">
                                      <p:cBhvr>
                                        <p:cTn id="14" dur="3000" fill="hold"/>
                                        <p:tgtEl>
                                          <p:spTgt spid="32"/>
                                        </p:tgtEl>
                                        <p:attrNameLst>
                                          <p:attrName>ppt_x</p:attrName>
                                          <p:attrName>ppt_y</p:attrName>
                                        </p:attrNameLst>
                                      </p:cBhvr>
                                      <p:rCtr x="-1400" y="-42300"/>
                                    </p:animMotion>
                                  </p:childTnLst>
                                </p:cTn>
                              </p:par>
                              <p:par>
                                <p:cTn id="15" presetID="0" presetClass="path" presetSubtype="0" repeatCount="indefinite" accel="50000" decel="50000" fill="hold" nodeType="withEffect">
                                  <p:stCondLst>
                                    <p:cond delay="0"/>
                                  </p:stCondLst>
                                  <p:childTnLst>
                                    <p:animMotion origin="layout" path="M -0.00365 -0.06227 C 0.00486 -0.0794 -0.0059 -0.05556 0.00156 -0.08519 C 0.0026 -0.08936 0.00503 -0.09283 0.00677 -0.09676 C 0.00972 -0.13496 0.00677 -0.10718 0.01024 -0.12894 C 0.01146 -0.13658 0.01372 -0.15186 0.01372 -0.15162 C 0.01267 -0.18797 0.01441 -0.22593 -0.00017 -0.25764 C -0.00226 -0.26899 -0.00503 -0.27454 -0.00868 -0.28519 C -0.01024 -0.28959 -0.01215 -0.29908 -0.01215 -0.29885 C -0.01094 -0.31436 -0.01007 -0.32987 -0.00868 -0.34514 C -0.00747 -0.35764 -0.00243 -0.36945 -0.00017 -0.38172 C 0.00399 -0.40325 0.00677 -0.42408 0.00851 -0.4463 C 0.00799 -0.45394 0.00851 -0.46181 0.00677 -0.46922 C 0.00608 -0.47246 0.00295 -0.47338 0.00156 -0.47616 C 0.00052 -0.47801 0.00069 -0.48079 -0.00017 -0.48287 C -0.00174 -0.48681 -0.00347 -0.49075 -0.00538 -0.49445 C -0.00868 -0.5007 -0.01562 -0.51297 -0.01562 -0.51274 C -0.01979 -0.52917 -0.01372 -0.50903 -0.02257 -0.52662 C -0.025 -0.53149 -0.02969 -0.54653 -0.03125 -0.55186 C -0.03333 -0.57963 -0.03299 -0.58866 -0.02257 -0.61181 C -0.01962 -0.62732 -0.01302 -0.6375 -0.00694 -0.6507 C -0.00243 -0.66042 -0.00122 -0.67223 0.00156 -0.68287 C 0.00035 -0.722 0.00764 -0.73635 -0.00868 -0.7588 C -0.0092 -0.76112 -0.00955 -0.76366 -0.01042 -0.76575 C -0.0125 -0.77061 -0.01736 -0.77963 -0.01736 -0.7794 C -0.01684 -0.78797 -0.01753 -0.79676 -0.01562 -0.80487 C -0.01493 -0.80741 -0.01181 -0.80764 -0.01042 -0.8095 C -0.00312 -0.81922 -0.00035 -0.83218 0.00677 -0.84167 C 0.01042 -0.85556 0.01198 -0.88519 0.01198 -0.88496 C 0.0092 -0.91551 0.00035 -0.93149 -0.01215 -0.95649 C -0.01424 -0.96065 -0.01354 -0.96621 -0.01562 -0.97037 C -0.01684 -0.97269 -0.01788 -0.975 -0.0191 -0.97732 C -0.01788 -0.98889 -0.01771 -1.00047 -0.01562 -1.01181 C -0.01476 -1.01621 -0.01198 -1.01922 -0.01042 -1.02315 C -0.0059 -1.03519 -0.00069 -1.0463 0.00503 -1.05764 C 0.00799 -1.06343 0.00903 -1.07037 0.01198 -1.07616 C 0.01389 -1.09399 0.01198 -1.09306 0.01198 -1.11065 " pathEditMode="relative" rAng="0" ptsTypes="fffffffffffffffffffffffffffffffffffA">
                                      <p:cBhvr>
                                        <p:cTn id="16" dur="2000" fill="hold"/>
                                        <p:tgtEl>
                                          <p:spTgt spid="33"/>
                                        </p:tgtEl>
                                        <p:attrNameLst>
                                          <p:attrName>ppt_x</p:attrName>
                                          <p:attrName>ppt_y</p:attrName>
                                        </p:attrNameLst>
                                      </p:cBhvr>
                                      <p:rCtr x="-600" y="-52100"/>
                                    </p:animMotion>
                                  </p:childTnLst>
                                </p:cTn>
                              </p:par>
                            </p:childTnLst>
                          </p:cTn>
                        </p:par>
                        <p:par>
                          <p:cTn id="17" fill="hold" nodeType="afterGroup">
                            <p:stCondLst>
                              <p:cond delay="3000"/>
                            </p:stCondLst>
                            <p:childTnLst>
                              <p:par>
                                <p:cTn id="18" presetID="10" presetClass="exit" presetSubtype="0" fill="hold" nodeType="afterEffect">
                                  <p:stCondLst>
                                    <p:cond delay="0"/>
                                  </p:stCondLst>
                                  <p:childTnLst>
                                    <p:animEffect transition="out" filter="fade">
                                      <p:cBhvr>
                                        <p:cTn id="19" dur="3000"/>
                                        <p:tgtEl>
                                          <p:spTgt spid="25"/>
                                        </p:tgtEl>
                                      </p:cBhvr>
                                    </p:animEffect>
                                    <p:set>
                                      <p:cBhvr>
                                        <p:cTn id="20" dur="1" fill="hold">
                                          <p:stCondLst>
                                            <p:cond delay="2999"/>
                                          </p:stCondLst>
                                        </p:cTn>
                                        <p:tgtEl>
                                          <p:spTgt spid="25"/>
                                        </p:tgtEl>
                                        <p:attrNameLst>
                                          <p:attrName>style.visibility</p:attrName>
                                        </p:attrNameLst>
                                      </p:cBhvr>
                                      <p:to>
                                        <p:strVal val="hidden"/>
                                      </p:to>
                                    </p:set>
                                  </p:childTnLst>
                                </p:cTn>
                              </p:par>
                              <p:par>
                                <p:cTn id="21" presetID="0" presetClass="path" presetSubtype="0" accel="50000" decel="50000" fill="hold" nodeType="withEffect">
                                  <p:stCondLst>
                                    <p:cond delay="0"/>
                                  </p:stCondLst>
                                  <p:childTnLst>
                                    <p:animMotion origin="layout" path="M -7.77778E-6 -6.47549E-8 C -0.00834 0.00346 -0.00817 0.01387 -0.01511 0.02012 C -0.01598 0.02173 -0.0165 0.02382 -0.01771 0.0252 C -0.01997 0.02775 -0.02535 0.03191 -0.02535 0.03191 C -0.0283 0.03815 -0.03039 0.03792 -0.03542 0.04047 C -0.04098 0.04741 -0.04688 0.04902 -0.05313 0.05388 C -0.05886 0.05851 -0.06442 0.0629 -0.07084 0.06568 C -0.07744 0.07146 -0.08334 0.07863 -0.08994 0.08418 C -0.09532 0.09551 -0.11146 0.09343 -0.12032 0.09435 C -0.15626 0.0925 -0.19098 0.08603 -0.22657 0.08094 C -0.24376 0.07585 -0.26094 0.07238 -0.27848 0.07076 C -0.29376 0.06683 -0.27275 0.07192 -0.30001 0.06729 C -0.30608 0.06614 -0.30504 0.06475 -0.31146 0.06221 C -0.31876 0.0592 -0.32674 0.05897 -0.33421 0.05735 C -0.34289 0.05319 -0.35174 0.05134 -0.36077 0.04879 C -0.36823 0.04671 -0.37448 0.04185 -0.3823 0.04047 C -0.3974 0.03792 -0.38976 0.03908 -0.40504 0.037 C -0.429 0.02937 -0.454 0.02451 -0.47848 0.02173 C -0.49271 0.01711 -0.49254 0.0185 -0.51389 0.0185 " pathEditMode="relative" ptsTypes="ffffffffffffffffffA">
                                      <p:cBhvr>
                                        <p:cTn id="22" dur="5000" fill="hold"/>
                                        <p:tgtEl>
                                          <p:spTgt spid="5"/>
                                        </p:tgtEl>
                                        <p:attrNameLst>
                                          <p:attrName>ppt_x</p:attrName>
                                          <p:attrName>ppt_y</p:attrName>
                                        </p:attrNameLst>
                                      </p:cBhvr>
                                    </p:animMotion>
                                  </p:childTnLst>
                                </p:cTn>
                              </p:par>
                            </p:childTnLst>
                          </p:cTn>
                        </p:par>
                        <p:par>
                          <p:cTn id="23" fill="hold" nodeType="afterGroup">
                            <p:stCondLst>
                              <p:cond delay="8000"/>
                            </p:stCondLst>
                            <p:childTnLst>
                              <p:par>
                                <p:cTn id="24" presetID="10" presetClass="exit" presetSubtype="0" fill="hold" nodeType="afterEffect">
                                  <p:stCondLst>
                                    <p:cond delay="0"/>
                                  </p:stCondLst>
                                  <p:childTnLst>
                                    <p:animEffect transition="out" filter="fade">
                                      <p:cBhvr>
                                        <p:cTn id="25" dur="2000"/>
                                        <p:tgtEl>
                                          <p:spTgt spid="3"/>
                                        </p:tgtEl>
                                      </p:cBhvr>
                                    </p:animEffect>
                                    <p:set>
                                      <p:cBhvr>
                                        <p:cTn id="26" dur="1" fill="hold">
                                          <p:stCondLst>
                                            <p:cond delay="1999"/>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par>
                          <p:cTn id="47" fill="hold" nodeType="afterGroup">
                            <p:stCondLst>
                              <p:cond delay="10000"/>
                            </p:stCondLst>
                            <p:childTnLst>
                              <p:par>
                                <p:cTn id="48" presetID="0" presetClass="path" presetSubtype="0" accel="50000" decel="50000" fill="hold" nodeType="afterEffect">
                                  <p:stCondLst>
                                    <p:cond delay="0"/>
                                  </p:stCondLst>
                                  <p:childTnLst>
                                    <p:animMotion origin="layout" path="M 0 -5.46716E-6 L -0.85 -5.46716E-6 " pathEditMode="relative" ptsTypes="AA">
                                      <p:cBhvr>
                                        <p:cTn id="49" dur="3000" fill="hold"/>
                                        <p:tgtEl>
                                          <p:spTgt spid="6"/>
                                        </p:tgtEl>
                                        <p:attrNameLst>
                                          <p:attrName>ppt_x</p:attrName>
                                          <p:attrName>ppt_y</p:attrName>
                                        </p:attrNameLst>
                                      </p:cBhvr>
                                    </p:animMotion>
                                  </p:childTnLst>
                                </p:cTn>
                              </p:par>
                            </p:childTnLst>
                          </p:cTn>
                        </p:par>
                        <p:par>
                          <p:cTn id="50" fill="hold" nodeType="afterGroup">
                            <p:stCondLst>
                              <p:cond delay="13000"/>
                            </p:stCondLst>
                            <p:childTnLst>
                              <p:par>
                                <p:cTn id="51" presetID="10" presetClass="entr" presetSubtype="0" fill="hold" nodeType="afterEffect">
                                  <p:stCondLst>
                                    <p:cond delay="10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000"/>
                                        <p:tgtEl>
                                          <p:spTgt spid="7"/>
                                        </p:tgtEl>
                                      </p:cBhvr>
                                    </p:animEffect>
                                  </p:childTnLst>
                                </p:cTn>
                              </p:par>
                            </p:childTnLst>
                          </p:cTn>
                        </p:par>
                        <p:par>
                          <p:cTn id="54" fill="hold" nodeType="afterGroup">
                            <p:stCondLst>
                              <p:cond delay="16000"/>
                            </p:stCondLst>
                            <p:childTnLst>
                              <p:par>
                                <p:cTn id="55" presetID="10" presetClass="entr" presetSubtype="0" fill="hold" nodeType="afterEffect">
                                  <p:stCondLst>
                                    <p:cond delay="20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0"/>
                                        <p:tgtEl>
                                          <p:spTgt spid="9"/>
                                        </p:tgtEl>
                                      </p:cBhvr>
                                    </p:animEffect>
                                  </p:childTnLst>
                                </p:cTn>
                              </p:par>
                              <p:par>
                                <p:cTn id="58" presetID="10" presetClass="entr" presetSubtype="0" fill="hold" nodeType="withEffect">
                                  <p:stCondLst>
                                    <p:cond delay="20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childTnLst>
                                </p:cTn>
                              </p:par>
                            </p:childTnLst>
                          </p:cTn>
                        </p:par>
                        <p:par>
                          <p:cTn id="61" fill="hold" nodeType="afterGroup">
                            <p:stCondLst>
                              <p:cond delay="20000"/>
                            </p:stCondLst>
                            <p:childTnLst>
                              <p:par>
                                <p:cTn id="62" presetID="10" presetClass="entr" presetSubtype="0" fill="hold"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2000"/>
                                        <p:tgtEl>
                                          <p:spTgt spid="59"/>
                                        </p:tgtEl>
                                      </p:cBhvr>
                                    </p:animEffect>
                                  </p:childTnLst>
                                </p:cTn>
                              </p:par>
                              <p:par>
                                <p:cTn id="65" presetID="10" presetClass="entr" presetSubtype="0"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2000"/>
                                        <p:tgtEl>
                                          <p:spTgt spid="60"/>
                                        </p:tgtEl>
                                      </p:cBhvr>
                                    </p:animEffect>
                                  </p:childTnLst>
                                </p:cTn>
                              </p:par>
                              <p:par>
                                <p:cTn id="68" presetID="10" presetClass="entr" presetSubtype="0"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2000"/>
                                        <p:tgtEl>
                                          <p:spTgt spid="61"/>
                                        </p:tgtEl>
                                      </p:cBhvr>
                                    </p:animEffect>
                                  </p:childTnLst>
                                </p:cTn>
                              </p:par>
                              <p:par>
                                <p:cTn id="71" presetID="10" presetClass="entr" presetSubtype="0"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fade">
                                      <p:cBhvr>
                                        <p:cTn id="73" dur="2000"/>
                                        <p:tgtEl>
                                          <p:spTgt spid="62"/>
                                        </p:tgtEl>
                                      </p:cBhvr>
                                    </p:animEffect>
                                  </p:childTnLst>
                                </p:cTn>
                              </p:par>
                              <p:par>
                                <p:cTn id="74" presetID="10"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20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2000"/>
                                        <p:tgtEl>
                                          <p:spTgt spid="64"/>
                                        </p:tgtEl>
                                      </p:cBhvr>
                                    </p:animEffect>
                                  </p:childTnLst>
                                </p:cTn>
                              </p:par>
                              <p:par>
                                <p:cTn id="80" presetID="10" presetClass="entr" presetSubtype="0" fill="hold"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2000"/>
                                        <p:tgtEl>
                                          <p:spTgt spid="65"/>
                                        </p:tgtEl>
                                      </p:cBhvr>
                                    </p:animEffect>
                                  </p:childTnLst>
                                </p:cTn>
                              </p:par>
                            </p:childTnLst>
                          </p:cTn>
                        </p:par>
                        <p:par>
                          <p:cTn id="83" fill="hold" nodeType="afterGroup">
                            <p:stCondLst>
                              <p:cond delay="22000"/>
                            </p:stCondLst>
                            <p:childTnLst>
                              <p:par>
                                <p:cTn id="84" presetID="53" presetClass="entr" presetSubtype="0" fill="hold" nodeType="afterEffect">
                                  <p:stCondLst>
                                    <p:cond delay="1500"/>
                                  </p:stCondLst>
                                  <p:childTnLst>
                                    <p:set>
                                      <p:cBhvr>
                                        <p:cTn id="85" dur="1" fill="hold">
                                          <p:stCondLst>
                                            <p:cond delay="0"/>
                                          </p:stCondLst>
                                        </p:cTn>
                                        <p:tgtEl>
                                          <p:spTgt spid="66"/>
                                        </p:tgtEl>
                                        <p:attrNameLst>
                                          <p:attrName>style.visibility</p:attrName>
                                        </p:attrNameLst>
                                      </p:cBhvr>
                                      <p:to>
                                        <p:strVal val="visible"/>
                                      </p:to>
                                    </p:set>
                                    <p:anim calcmode="lin" valueType="num">
                                      <p:cBhvr>
                                        <p:cTn id="86" dur="500" fill="hold"/>
                                        <p:tgtEl>
                                          <p:spTgt spid="66"/>
                                        </p:tgtEl>
                                        <p:attrNameLst>
                                          <p:attrName>ppt_w</p:attrName>
                                        </p:attrNameLst>
                                      </p:cBhvr>
                                      <p:tavLst>
                                        <p:tav tm="0">
                                          <p:val>
                                            <p:fltVal val="0"/>
                                          </p:val>
                                        </p:tav>
                                        <p:tav tm="100000">
                                          <p:val>
                                            <p:strVal val="#ppt_w"/>
                                          </p:val>
                                        </p:tav>
                                      </p:tavLst>
                                    </p:anim>
                                    <p:anim calcmode="lin" valueType="num">
                                      <p:cBhvr>
                                        <p:cTn id="87" dur="500" fill="hold"/>
                                        <p:tgtEl>
                                          <p:spTgt spid="66"/>
                                        </p:tgtEl>
                                        <p:attrNameLst>
                                          <p:attrName>ppt_h</p:attrName>
                                        </p:attrNameLst>
                                      </p:cBhvr>
                                      <p:tavLst>
                                        <p:tav tm="0">
                                          <p:val>
                                            <p:fltVal val="0"/>
                                          </p:val>
                                        </p:tav>
                                        <p:tav tm="100000">
                                          <p:val>
                                            <p:strVal val="#ppt_h"/>
                                          </p:val>
                                        </p:tav>
                                      </p:tavLst>
                                    </p:anim>
                                    <p:animEffect transition="in" filter="fade">
                                      <p:cBhvr>
                                        <p:cTn id="88" dur="500"/>
                                        <p:tgtEl>
                                          <p:spTgt spid="66"/>
                                        </p:tgtEl>
                                      </p:cBhvr>
                                    </p:animEffect>
                                  </p:childTnLst>
                                </p:cTn>
                              </p:par>
                              <p:par>
                                <p:cTn id="89" presetID="10" presetClass="entr" presetSubtype="0" fill="hold" nodeType="withEffect">
                                  <p:stCondLst>
                                    <p:cond delay="150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2000"/>
                                        <p:tgtEl>
                                          <p:spTgt spid="36"/>
                                        </p:tgtEl>
                                      </p:cBhvr>
                                    </p:animEffect>
                                  </p:childTnLst>
                                </p:cTn>
                              </p:par>
                              <p:par>
                                <p:cTn id="92" presetID="10" presetClass="entr" presetSubtype="0" fill="hold" nodeType="withEffect">
                                  <p:stCondLst>
                                    <p:cond delay="150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2000"/>
                                        <p:tgtEl>
                                          <p:spTgt spid="37"/>
                                        </p:tgtEl>
                                      </p:cBhvr>
                                    </p:animEffect>
                                  </p:childTnLst>
                                </p:cTn>
                              </p:par>
                              <p:par>
                                <p:cTn id="95" presetID="10" presetClass="entr" presetSubtype="0" fill="hold" nodeType="withEffect">
                                  <p:stCondLst>
                                    <p:cond delay="15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childTnLst>
                                </p:cTn>
                              </p:par>
                              <p:par>
                                <p:cTn id="98" presetID="10" presetClass="entr" presetSubtype="0" fill="hold" nodeType="withEffect">
                                  <p:stCondLst>
                                    <p:cond delay="150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2000"/>
                                        <p:tgtEl>
                                          <p:spTgt spid="39"/>
                                        </p:tgtEl>
                                      </p:cBhvr>
                                    </p:animEffect>
                                  </p:childTnLst>
                                </p:cTn>
                              </p:par>
                            </p:childTnLst>
                          </p:cTn>
                        </p:par>
                        <p:par>
                          <p:cTn id="101" fill="hold" nodeType="afterGroup">
                            <p:stCondLst>
                              <p:cond delay="25500"/>
                            </p:stCondLst>
                            <p:childTnLst>
                              <p:par>
                                <p:cTn id="102" presetID="10" presetClass="entr" presetSubtype="0" fill="hold" nodeType="after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2000"/>
                                        <p:tgtEl>
                                          <p:spTgt spid="40"/>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20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fade">
                                      <p:cBhvr>
                                        <p:cTn id="110" dur="2000"/>
                                        <p:tgtEl>
                                          <p:spTgt spid="42"/>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2000"/>
                                        <p:tgtEl>
                                          <p:spTgt spid="43"/>
                                        </p:tgtEl>
                                      </p:cBhvr>
                                    </p:animEffect>
                                  </p:childTnLst>
                                </p:cTn>
                              </p:par>
                            </p:childTnLst>
                          </p:cTn>
                        </p:par>
                        <p:par>
                          <p:cTn id="114" fill="hold" nodeType="afterGroup">
                            <p:stCondLst>
                              <p:cond delay="27500"/>
                            </p:stCondLst>
                            <p:childTnLst>
                              <p:par>
                                <p:cTn id="115" presetID="10" presetClass="entr" presetSubtype="0" fill="hold" nodeType="after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2000"/>
                                        <p:tgtEl>
                                          <p:spTgt spid="44"/>
                                        </p:tgtEl>
                                      </p:cBhvr>
                                    </p:animEffect>
                                  </p:childTnLst>
                                </p:cTn>
                              </p:par>
                              <p:par>
                                <p:cTn id="118" presetID="10" presetClass="entr" presetSubtype="0" fill="hold"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fade">
                                      <p:cBhvr>
                                        <p:cTn id="120" dur="2000"/>
                                        <p:tgtEl>
                                          <p:spTgt spid="45"/>
                                        </p:tgtEl>
                                      </p:cBhvr>
                                    </p:animEffect>
                                  </p:childTnLst>
                                </p:cTn>
                              </p:par>
                              <p:par>
                                <p:cTn id="121" presetID="10" presetClass="entr" presetSubtype="0" fill="hold"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fade">
                                      <p:cBhvr>
                                        <p:cTn id="123" dur="2000"/>
                                        <p:tgtEl>
                                          <p:spTgt spid="46"/>
                                        </p:tgtEl>
                                      </p:cBhvr>
                                    </p:animEffect>
                                  </p:childTnLst>
                                </p:cTn>
                              </p:par>
                              <p:par>
                                <p:cTn id="124" presetID="10" presetClass="entr" presetSubtype="0" fill="hold"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2000"/>
                                        <p:tgtEl>
                                          <p:spTgt spid="47"/>
                                        </p:tgtEl>
                                      </p:cBhvr>
                                    </p:animEffect>
                                  </p:childTnLst>
                                </p:cTn>
                              </p:par>
                            </p:childTnLst>
                          </p:cTn>
                        </p:par>
                        <p:par>
                          <p:cTn id="127" fill="hold" nodeType="afterGroup">
                            <p:stCondLst>
                              <p:cond delay="29500"/>
                            </p:stCondLst>
                            <p:childTnLst>
                              <p:par>
                                <p:cTn id="128" presetID="10" presetClass="entr" presetSubtype="0" fill="hold" nodeType="after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2000"/>
                                        <p:tgtEl>
                                          <p:spTgt spid="48"/>
                                        </p:tgtEl>
                                      </p:cBhvr>
                                    </p:animEffect>
                                  </p:childTnLst>
                                </p:cTn>
                              </p:par>
                              <p:par>
                                <p:cTn id="131" presetID="10" presetClass="entr" presetSubtype="0" fill="hold" nodeType="with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fade">
                                      <p:cBhvr>
                                        <p:cTn id="133" dur="2000"/>
                                        <p:tgtEl>
                                          <p:spTgt spid="49"/>
                                        </p:tgtEl>
                                      </p:cBhvr>
                                    </p:animEffect>
                                  </p:childTnLst>
                                </p:cTn>
                              </p:par>
                              <p:par>
                                <p:cTn id="134" presetID="10" presetClass="entr" presetSubtype="0" fill="hold"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fade">
                                      <p:cBhvr>
                                        <p:cTn id="136" dur="2000"/>
                                        <p:tgtEl>
                                          <p:spTgt spid="50"/>
                                        </p:tgtEl>
                                      </p:cBhvr>
                                    </p:animEffect>
                                  </p:childTnLst>
                                </p:cTn>
                              </p:par>
                              <p:par>
                                <p:cTn id="137" presetID="10" presetClass="entr" presetSubtype="0" fill="hold" nodeType="withEffect">
                                  <p:stCondLst>
                                    <p:cond delay="0"/>
                                  </p:stCondLst>
                                  <p:childTnLst>
                                    <p:set>
                                      <p:cBhvr>
                                        <p:cTn id="138" dur="1" fill="hold">
                                          <p:stCondLst>
                                            <p:cond delay="0"/>
                                          </p:stCondLst>
                                        </p:cTn>
                                        <p:tgtEl>
                                          <p:spTgt spid="51"/>
                                        </p:tgtEl>
                                        <p:attrNameLst>
                                          <p:attrName>style.visibility</p:attrName>
                                        </p:attrNameLst>
                                      </p:cBhvr>
                                      <p:to>
                                        <p:strVal val="visible"/>
                                      </p:to>
                                    </p:set>
                                    <p:animEffect transition="in" filter="fade">
                                      <p:cBhvr>
                                        <p:cTn id="139" dur="2000"/>
                                        <p:tgtEl>
                                          <p:spTgt spid="51"/>
                                        </p:tgtEl>
                                      </p:cBhvr>
                                    </p:animEffect>
                                  </p:childTnLst>
                                </p:cTn>
                              </p:par>
                            </p:childTnLst>
                          </p:cTn>
                        </p:par>
                        <p:par>
                          <p:cTn id="140" fill="hold" nodeType="afterGroup">
                            <p:stCondLst>
                              <p:cond delay="31500"/>
                            </p:stCondLst>
                            <p:childTnLst>
                              <p:par>
                                <p:cTn id="141" presetID="10" presetClass="entr" presetSubtype="0" fill="hold" nodeType="afterEffect">
                                  <p:stCondLst>
                                    <p:cond delay="0"/>
                                  </p:stCondLst>
                                  <p:childTnLst>
                                    <p:set>
                                      <p:cBhvr>
                                        <p:cTn id="142" dur="1" fill="hold">
                                          <p:stCondLst>
                                            <p:cond delay="0"/>
                                          </p:stCondLst>
                                        </p:cTn>
                                        <p:tgtEl>
                                          <p:spTgt spid="52"/>
                                        </p:tgtEl>
                                        <p:attrNameLst>
                                          <p:attrName>style.visibility</p:attrName>
                                        </p:attrNameLst>
                                      </p:cBhvr>
                                      <p:to>
                                        <p:strVal val="visible"/>
                                      </p:to>
                                    </p:set>
                                    <p:animEffect transition="in" filter="fade">
                                      <p:cBhvr>
                                        <p:cTn id="143" dur="2000"/>
                                        <p:tgtEl>
                                          <p:spTgt spid="52"/>
                                        </p:tgtEl>
                                      </p:cBhvr>
                                    </p:animEffect>
                                  </p:childTnLst>
                                </p:cTn>
                              </p:par>
                              <p:par>
                                <p:cTn id="144" presetID="10" presetClass="entr" presetSubtype="0" fill="hold" nodeType="with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fade">
                                      <p:cBhvr>
                                        <p:cTn id="146" dur="2000"/>
                                        <p:tgtEl>
                                          <p:spTgt spid="53"/>
                                        </p:tgtEl>
                                      </p:cBhvr>
                                    </p:animEffect>
                                  </p:childTnLst>
                                </p:cTn>
                              </p:par>
                              <p:par>
                                <p:cTn id="147" presetID="10" presetClass="entr" presetSubtype="0" fill="hold" nodeType="withEffect">
                                  <p:stCondLst>
                                    <p:cond delay="0"/>
                                  </p:stCondLst>
                                  <p:childTnLst>
                                    <p:set>
                                      <p:cBhvr>
                                        <p:cTn id="148" dur="1" fill="hold">
                                          <p:stCondLst>
                                            <p:cond delay="0"/>
                                          </p:stCondLst>
                                        </p:cTn>
                                        <p:tgtEl>
                                          <p:spTgt spid="54"/>
                                        </p:tgtEl>
                                        <p:attrNameLst>
                                          <p:attrName>style.visibility</p:attrName>
                                        </p:attrNameLst>
                                      </p:cBhvr>
                                      <p:to>
                                        <p:strVal val="visible"/>
                                      </p:to>
                                    </p:set>
                                    <p:animEffect transition="in" filter="fade">
                                      <p:cBhvr>
                                        <p:cTn id="149" dur="2000"/>
                                        <p:tgtEl>
                                          <p:spTgt spid="54"/>
                                        </p:tgtEl>
                                      </p:cBhvr>
                                    </p:animEffect>
                                  </p:childTnLst>
                                </p:cTn>
                              </p:par>
                              <p:par>
                                <p:cTn id="150" presetID="10" presetClass="entr" presetSubtype="0" fill="hold"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2000"/>
                                        <p:tgtEl>
                                          <p:spTgt spid="55"/>
                                        </p:tgtEl>
                                      </p:cBhvr>
                                    </p:animEffect>
                                  </p:childTnLst>
                                </p:cTn>
                              </p:par>
                              <p:par>
                                <p:cTn id="153" presetID="10" presetClass="entr" presetSubtype="0" fill="hold" nodeType="with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fade">
                                      <p:cBhvr>
                                        <p:cTn id="15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AutoShape 7">
            <a:extLst>
              <a:ext uri="{FF2B5EF4-FFF2-40B4-BE49-F238E27FC236}">
                <a16:creationId xmlns:a16="http://schemas.microsoft.com/office/drawing/2014/main" id="{2D6FD100-F7E8-4CCB-930E-EB0293FBED83}"/>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pPr>
            <a:r>
              <a:rPr kumimoji="1" lang="en-US" altLang="ko-KR" sz="4050" kern="1200" dirty="0">
                <a:solidFill>
                  <a:srgbClr val="FFFFFF"/>
                </a:solidFill>
                <a:latin typeface="Curse Casual JVE" panose="020B0604020202020204" pitchFamily="34" charset="0"/>
                <a:ea typeface="굴림" panose="020B0600000101010101" pitchFamily="34" charset="-127"/>
              </a:rPr>
              <a:t>It’s in April.</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sp>
        <p:nvSpPr>
          <p:cNvPr id="8" name="Rectangle 7">
            <a:extLst>
              <a:ext uri="{FF2B5EF4-FFF2-40B4-BE49-F238E27FC236}">
                <a16:creationId xmlns:a16="http://schemas.microsoft.com/office/drawing/2014/main" id="{D9D0F710-6EE1-46F5-92C7-CBF5B95FFB84}"/>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A545D23F-C91E-4E84-B9A2-E2797FC71B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A0B71CE4-ABDA-4439-BC22-01F1DE8523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AutoShape 8">
            <a:extLst>
              <a:ext uri="{FF2B5EF4-FFF2-40B4-BE49-F238E27FC236}">
                <a16:creationId xmlns:a16="http://schemas.microsoft.com/office/drawing/2014/main" id="{028068B3-07D8-4299-A5A7-282C2591F95C}"/>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When’s your birthday?</a:t>
            </a:r>
          </a:p>
        </p:txBody>
      </p:sp>
      <p:pic>
        <p:nvPicPr>
          <p:cNvPr id="4" name="Picture 8" descr="April 2023 Graphic Calendar PNG">
            <a:extLst>
              <a:ext uri="{FF2B5EF4-FFF2-40B4-BE49-F238E27FC236}">
                <a16:creationId xmlns:a16="http://schemas.microsoft.com/office/drawing/2014/main" id="{2CE5DC9F-2C93-AD01-AECE-2C19CDD0095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945" b="89987" l="9871" r="89777">
                        <a14:foregroundMark x1="25969" y1="9613" x2="26439" y2="9346"/>
                        <a14:foregroundMark x1="26439" y1="9212" x2="25969" y2="12150"/>
                        <a14:foregroundMark x1="32785" y1="9613" x2="33137" y2="9746"/>
                        <a14:foregroundMark x1="39835" y1="9613" x2="39835" y2="13351"/>
                        <a14:foregroundMark x1="39835" y1="9746" x2="39835" y2="8945"/>
                        <a14:foregroundMark x1="46651" y1="9613" x2="46886" y2="14286"/>
                        <a14:foregroundMark x1="53114" y1="9346" x2="53702" y2="14820"/>
                        <a14:foregroundMark x1="59459" y1="8812" x2="60400" y2="13618"/>
                        <a14:foregroundMark x1="59812" y1="10681" x2="60400" y2="8812"/>
                        <a14:foregroundMark x1="66863" y1="9746" x2="66510" y2="12550"/>
                        <a14:foregroundMark x1="73443" y1="10013" x2="74501" y2="13084"/>
                        <a14:foregroundMark x1="73913" y1="9613" x2="73796" y2="9746"/>
                        <a14:foregroundMark x1="31962" y1="10948" x2="33490" y2="14686"/>
                        <a14:foregroundMark x1="32785" y1="10013" x2="34430" y2="14419"/>
                        <a14:foregroundMark x1="39365" y1="10414" x2="40423" y2="13618"/>
                        <a14:foregroundMark x1="46416" y1="10414" x2="46651" y2="9746"/>
                        <a14:foregroundMark x1="46063" y1="10013" x2="46063" y2="10948"/>
                      </a14:backgroundRemoval>
                    </a14:imgEffect>
                  </a14:imgLayer>
                </a14:imgProps>
              </a:ext>
              <a:ext uri="{28A0092B-C50C-407E-A947-70E740481C1C}">
                <a14:useLocalDpi xmlns:a14="http://schemas.microsoft.com/office/drawing/2010/main" val="0"/>
              </a:ext>
            </a:extLst>
          </a:blip>
          <a:srcRect l="18399" t="5665" r="20385" b="14432"/>
          <a:stretch/>
        </p:blipFill>
        <p:spPr bwMode="auto">
          <a:xfrm>
            <a:off x="3555321" y="1200149"/>
            <a:ext cx="2208481" cy="2537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40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25073__freqman__whoosh04.wav"/>
                                        </p:tgtEl>
                                      </p:cMediaNode>
                                    </p:audio>
                                  </p:sub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nimBg="1" autoUpdateAnimBg="0"/>
      <p:bldP spid="4404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a y M n o d</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Monday</a:t>
            </a:r>
          </a:p>
        </p:txBody>
      </p:sp>
      <p:sp>
        <p:nvSpPr>
          <p:cNvPr id="7" name="Google Shape;2737;p42">
            <a:extLst>
              <a:ext uri="{FF2B5EF4-FFF2-40B4-BE49-F238E27FC236}">
                <a16:creationId xmlns:a16="http://schemas.microsoft.com/office/drawing/2014/main" id="{5557A46D-64D5-293C-C9D5-2A031CEC5C65}"/>
              </a:ext>
            </a:extLst>
          </p:cNvPr>
          <p:cNvSpPr txBox="1">
            <a:spLocks/>
          </p:cNvSpPr>
          <p:nvPr/>
        </p:nvSpPr>
        <p:spPr>
          <a:xfrm>
            <a:off x="3011417" y="990288"/>
            <a:ext cx="172338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endParaRPr lang="en-US" sz="8000" dirty="0">
              <a:solidFill>
                <a:srgbClr val="FF0000"/>
              </a:solidFill>
            </a:endParaRP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mokey.gif">
            <a:extLst>
              <a:ext uri="{FF2B5EF4-FFF2-40B4-BE49-F238E27FC236}">
                <a16:creationId xmlns:a16="http://schemas.microsoft.com/office/drawing/2014/main" id="{65812F4C-791C-4329-AEB3-AED6E0CA9D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77176"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C720D589-27E6-4B16-B810-F6B59D07E7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25127FD-D97F-4566-905A-77B11450B219}"/>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One  point!</a:t>
            </a:r>
          </a:p>
        </p:txBody>
      </p:sp>
      <p:sp>
        <p:nvSpPr>
          <p:cNvPr id="6" name="Rectangle 5">
            <a:hlinkClick r:id="rId6" action="ppaction://hlinksldjump"/>
            <a:extLst>
              <a:ext uri="{FF2B5EF4-FFF2-40B4-BE49-F238E27FC236}">
                <a16:creationId xmlns:a16="http://schemas.microsoft.com/office/drawing/2014/main" id="{C6B99720-30D6-424D-A253-53FE54376000}"/>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FryingPanSizzle.wav"/>
                                        </p:tgtEl>
                                      </p:cMediaNode>
                                    </p:audio>
                                  </p:subTnLst>
                                </p:cTn>
                              </p:par>
                            </p:childTnLst>
                          </p:cTn>
                        </p:par>
                        <p:par>
                          <p:cTn id="21" fill="hold" nodeType="afterGroup">
                            <p:stCondLst>
                              <p:cond delay="2000"/>
                            </p:stCondLst>
                            <p:childTnLst>
                              <p:par>
                                <p:cTn id="22" presetID="0" presetClass="path" presetSubtype="0" accel="50000" decel="50000" fill="hold" nodeType="afterEffect">
                                  <p:stCondLst>
                                    <p:cond delay="1000"/>
                                  </p:stCondLst>
                                  <p:childTnLst>
                                    <p:animMotion origin="layout" path="M 1.38889E-6 7.12303E-7 L 0.45 -0.27752 " pathEditMode="relative" ptsTypes="AA">
                                      <p:cBhvr>
                                        <p:cTn id="23" dur="2000" fill="hold"/>
                                        <p:tgtEl>
                                          <p:spTgt spid="2"/>
                                        </p:tgtEl>
                                        <p:attrNameLst>
                                          <p:attrName>ppt_x</p:attrName>
                                          <p:attrName>ppt_y</p:attrName>
                                        </p:attrNameLst>
                                      </p:cBhvr>
                                    </p:animMotion>
                                  </p:childTnLst>
                                </p:cTn>
                              </p:par>
                              <p:par>
                                <p:cTn id="24" presetID="6" presetClass="emph" presetSubtype="0" fill="hold" nodeType="withEffect">
                                  <p:stCondLst>
                                    <p:cond delay="1000"/>
                                  </p:stCondLst>
                                  <p:childTnLst>
                                    <p:animScale>
                                      <p:cBhvr>
                                        <p:cTn id="25" dur="2000" fill="hold"/>
                                        <p:tgtEl>
                                          <p:spTgt spid="2"/>
                                        </p:tgtEl>
                                      </p:cBhvr>
                                      <p:by x="400000" y="400000"/>
                                    </p:animScale>
                                  </p:childTnLst>
                                  <p:subTnLst>
                                    <p:audio>
                                      <p:cMediaNode>
                                        <p:cTn display="0" masterRel="sameClick">
                                          <p:stCondLst>
                                            <p:cond evt="begin" delay="0">
                                              <p:tn val="24"/>
                                            </p:cond>
                                          </p:stCondLst>
                                          <p:endCondLst>
                                            <p:cond evt="onStopAudio" delay="0">
                                              <p:tgtEl>
                                                <p:sldTgt/>
                                              </p:tgtEl>
                                            </p:cond>
                                          </p:endCondLst>
                                        </p:cTn>
                                        <p:tgtEl>
                                          <p:sndTgt r:embed="rId3" name="Super Street Fighter IV OST Tournament Jingle Victory.wav"/>
                                        </p:tgtEl>
                                      </p:cMediaNode>
                                    </p:audio>
                                  </p:subTnLst>
                                </p:cTn>
                              </p:par>
                            </p:childTnLst>
                          </p:cTn>
                        </p:par>
                        <p:par>
                          <p:cTn id="26" fill="hold" nodeType="afterGroup">
                            <p:stCondLst>
                              <p:cond delay="5000"/>
                            </p:stCondLst>
                            <p:childTnLst>
                              <p:par>
                                <p:cTn id="27" presetID="5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AutoShape 7">
            <a:extLst>
              <a:ext uri="{FF2B5EF4-FFF2-40B4-BE49-F238E27FC236}">
                <a16:creationId xmlns:a16="http://schemas.microsoft.com/office/drawing/2014/main" id="{02AF98FC-39B2-46D4-A1DB-0643EDA34B6E}"/>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pPr>
            <a:r>
              <a:rPr kumimoji="1" lang="en-US" altLang="ko-KR" sz="4050" kern="1200" dirty="0">
                <a:solidFill>
                  <a:srgbClr val="FFFFFF"/>
                </a:solidFill>
                <a:latin typeface="Curse Casual JVE" panose="020B0604020202020204" pitchFamily="34" charset="0"/>
                <a:ea typeface="굴림" panose="020B0600000101010101" pitchFamily="34" charset="-127"/>
              </a:rPr>
              <a:t>It’s in May.</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sp>
        <p:nvSpPr>
          <p:cNvPr id="8" name="Rectangle 7">
            <a:extLst>
              <a:ext uri="{FF2B5EF4-FFF2-40B4-BE49-F238E27FC236}">
                <a16:creationId xmlns:a16="http://schemas.microsoft.com/office/drawing/2014/main" id="{439537A1-54AB-4041-8A07-F740B728F17C}"/>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A68AC3AE-954F-45B4-B73B-53CC4349C3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4CCBF9B3-921E-4BF0-8BC4-EAB3F78300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AutoShape 8">
            <a:extLst>
              <a:ext uri="{FF2B5EF4-FFF2-40B4-BE49-F238E27FC236}">
                <a16:creationId xmlns:a16="http://schemas.microsoft.com/office/drawing/2014/main" id="{A1C31608-723E-438E-BE47-F049171D3273}"/>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When’s your birthday?</a:t>
            </a:r>
          </a:p>
        </p:txBody>
      </p:sp>
      <p:pic>
        <p:nvPicPr>
          <p:cNvPr id="5" name="Picture 2" descr="may 2023 calendar transparent background cutout PNG &amp; clipart images |  CITYPNG">
            <a:extLst>
              <a:ext uri="{FF2B5EF4-FFF2-40B4-BE49-F238E27FC236}">
                <a16:creationId xmlns:a16="http://schemas.microsoft.com/office/drawing/2014/main" id="{9DA3832C-0E3B-26D6-CA04-71521F4755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10" b="12674"/>
          <a:stretch/>
        </p:blipFill>
        <p:spPr bwMode="auto">
          <a:xfrm>
            <a:off x="2743198" y="1028700"/>
            <a:ext cx="3698363"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1000"/>
                                        <p:tgtEl>
                                          <p:spTgt spid="46088"/>
                                        </p:tgtEl>
                                      </p:cBhvr>
                                    </p:animEffect>
                                    <p:anim calcmode="lin" valueType="num">
                                      <p:cBhvr>
                                        <p:cTn id="8" dur="1000" fill="hold"/>
                                        <p:tgtEl>
                                          <p:spTgt spid="46088"/>
                                        </p:tgtEl>
                                        <p:attrNameLst>
                                          <p:attrName>ppt_x</p:attrName>
                                        </p:attrNameLst>
                                      </p:cBhvr>
                                      <p:tavLst>
                                        <p:tav tm="0">
                                          <p:val>
                                            <p:strVal val="#ppt_x"/>
                                          </p:val>
                                        </p:tav>
                                        <p:tav tm="100000">
                                          <p:val>
                                            <p:strVal val="#ppt_x"/>
                                          </p:val>
                                        </p:tav>
                                      </p:tavLst>
                                    </p:anim>
                                    <p:anim calcmode="lin" valueType="num">
                                      <p:cBhvr>
                                        <p:cTn id="9" dur="1000" fill="hold"/>
                                        <p:tgtEl>
                                          <p:spTgt spid="4608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087"/>
                                        </p:tgtEl>
                                        <p:attrNameLst>
                                          <p:attrName>style.visibility</p:attrName>
                                        </p:attrNameLst>
                                      </p:cBhvr>
                                      <p:to>
                                        <p:strVal val="visible"/>
                                      </p:to>
                                    </p:set>
                                    <p:animEffect transition="in" filter="fade">
                                      <p:cBhvr>
                                        <p:cTn id="14" dur="1000"/>
                                        <p:tgtEl>
                                          <p:spTgt spid="46087"/>
                                        </p:tgtEl>
                                      </p:cBhvr>
                                    </p:animEffect>
                                    <p:anim calcmode="lin" valueType="num">
                                      <p:cBhvr>
                                        <p:cTn id="15" dur="1000" fill="hold"/>
                                        <p:tgtEl>
                                          <p:spTgt spid="46087"/>
                                        </p:tgtEl>
                                        <p:attrNameLst>
                                          <p:attrName>ppt_x</p:attrName>
                                        </p:attrNameLst>
                                      </p:cBhvr>
                                      <p:tavLst>
                                        <p:tav tm="0">
                                          <p:val>
                                            <p:strVal val="#ppt_x"/>
                                          </p:val>
                                        </p:tav>
                                        <p:tav tm="100000">
                                          <p:val>
                                            <p:strVal val="#ppt_x"/>
                                          </p:val>
                                        </p:tav>
                                      </p:tavLst>
                                    </p:anim>
                                    <p:anim calcmode="lin" valueType="num">
                                      <p:cBhvr>
                                        <p:cTn id="16" dur="1000" fill="hold"/>
                                        <p:tgtEl>
                                          <p:spTgt spid="460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animBg="1"/>
      <p:bldP spid="4608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smokey.gif">
            <a:extLst>
              <a:ext uri="{FF2B5EF4-FFF2-40B4-BE49-F238E27FC236}">
                <a16:creationId xmlns:a16="http://schemas.microsoft.com/office/drawing/2014/main" id="{F217950A-6BCB-4C23-9B8D-8FAED3CB8D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 y="0"/>
            <a:ext cx="370332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0A6E2E0E-776D-4481-8219-4CEDE6219F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D0759534-4F51-4861-9FE8-261BD125F6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0002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rabbypatty.png">
            <a:extLst>
              <a:ext uri="{FF2B5EF4-FFF2-40B4-BE49-F238E27FC236}">
                <a16:creationId xmlns:a16="http://schemas.microsoft.com/office/drawing/2014/main" id="{6561976F-AE08-4E8D-8DCC-99DFA14C64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9431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915E33F5-DD24-4F73-85F6-90F7C2F32B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rabbypatty.png">
            <a:extLst>
              <a:ext uri="{FF2B5EF4-FFF2-40B4-BE49-F238E27FC236}">
                <a16:creationId xmlns:a16="http://schemas.microsoft.com/office/drawing/2014/main" id="{208146CD-577A-4229-A8F8-61CC38F45A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0301" y="1901428"/>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34F3D59D-7EAF-4DD4-8F5E-A70C1D10498C}"/>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Five  points!</a:t>
            </a:r>
          </a:p>
        </p:txBody>
      </p:sp>
      <p:sp>
        <p:nvSpPr>
          <p:cNvPr id="10" name="Rectangle 9">
            <a:hlinkClick r:id="rId7" action="ppaction://hlinksldjump"/>
            <a:extLst>
              <a:ext uri="{FF2B5EF4-FFF2-40B4-BE49-F238E27FC236}">
                <a16:creationId xmlns:a16="http://schemas.microsoft.com/office/drawing/2014/main" id="{6D195769-259E-41DD-8356-85F80FC1D233}"/>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nodeType="afterGroup">
                            <p:stCondLst>
                              <p:cond delay="8000"/>
                            </p:stCondLst>
                            <p:childTnLst>
                              <p:par>
                                <p:cTn id="73" presetID="26"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par>
                          <p:cTn id="89" fill="hold" nodeType="afterGroup">
                            <p:stCondLst>
                              <p:cond delay="10000"/>
                            </p:stCondLst>
                            <p:childTnLst>
                              <p:par>
                                <p:cTn id="90" presetID="0" presetClass="path" presetSubtype="0" accel="50000" decel="50000" fill="hold" nodeType="afterEffect">
                                  <p:stCondLst>
                                    <p:cond delay="1000"/>
                                  </p:stCondLst>
                                  <p:childTnLst>
                                    <p:animMotion origin="layout" path="M 1.38889E-6 7.12303E-7 L 0.45 -0.27752 " pathEditMode="relative" ptsTypes="AA">
                                      <p:cBhvr>
                                        <p:cTn id="91" dur="2000" fill="hold"/>
                                        <p:tgtEl>
                                          <p:spTgt spid="2"/>
                                        </p:tgtEl>
                                        <p:attrNameLst>
                                          <p:attrName>ppt_x</p:attrName>
                                          <p:attrName>ppt_y</p:attrName>
                                        </p:attrNameLst>
                                      </p:cBhvr>
                                    </p:animMotion>
                                  </p:childTnLst>
                                </p:cTn>
                              </p:par>
                              <p:par>
                                <p:cTn id="92" presetID="6" presetClass="emph" presetSubtype="0" fill="hold" nodeType="withEffect">
                                  <p:stCondLst>
                                    <p:cond delay="1000"/>
                                  </p:stCondLst>
                                  <p:childTnLst>
                                    <p:animScale>
                                      <p:cBhvr>
                                        <p:cTn id="93" dur="2000" fill="hold"/>
                                        <p:tgtEl>
                                          <p:spTgt spid="2"/>
                                        </p:tgtEl>
                                      </p:cBhvr>
                                      <p:by x="400000" y="400000"/>
                                    </p:animScale>
                                  </p:childTnLst>
                                </p:cTn>
                              </p:par>
                              <p:par>
                                <p:cTn id="94" presetID="0" presetClass="path" presetSubtype="0" accel="50000" decel="50000" fill="hold" nodeType="withEffect">
                                  <p:stCondLst>
                                    <p:cond delay="1000"/>
                                  </p:stCondLst>
                                  <p:childTnLst>
                                    <p:animMotion origin="layout" path="M 2.22222E-6 -4.16281E-7 L 0.80833 0.07771 " pathEditMode="relative" ptsTypes="AA">
                                      <p:cBhvr>
                                        <p:cTn id="95" dur="2000" fill="hold"/>
                                        <p:tgtEl>
                                          <p:spTgt spid="4"/>
                                        </p:tgtEl>
                                        <p:attrNameLst>
                                          <p:attrName>ppt_x</p:attrName>
                                          <p:attrName>ppt_y</p:attrName>
                                        </p:attrNameLst>
                                      </p:cBhvr>
                                    </p:animMotion>
                                  </p:childTnLst>
                                </p:cTn>
                              </p:par>
                              <p:par>
                                <p:cTn id="96" presetID="6" presetClass="emph" presetSubtype="0" fill="hold" nodeType="withEffect">
                                  <p:stCondLst>
                                    <p:cond delay="1000"/>
                                  </p:stCondLst>
                                  <p:childTnLst>
                                    <p:animScale>
                                      <p:cBhvr>
                                        <p:cTn id="97" dur="2000" fill="hold"/>
                                        <p:tgtEl>
                                          <p:spTgt spid="4"/>
                                        </p:tgtEl>
                                      </p:cBhvr>
                                      <p:by x="400000" y="400000"/>
                                    </p:animScale>
                                  </p:childTnLst>
                                </p:cTn>
                              </p:par>
                              <p:par>
                                <p:cTn id="98" presetID="0" presetClass="path" presetSubtype="0" accel="50000" decel="50000" fill="hold" nodeType="withEffect">
                                  <p:stCondLst>
                                    <p:cond delay="1000"/>
                                  </p:stCondLst>
                                  <p:childTnLst>
                                    <p:animMotion origin="layout" path="M 1.38889E-6 7.12303E-7 L 0.375 0.44403 " pathEditMode="relative" ptsTypes="AA">
                                      <p:cBhvr>
                                        <p:cTn id="99" dur="2000" fill="hold"/>
                                        <p:tgtEl>
                                          <p:spTgt spid="5"/>
                                        </p:tgtEl>
                                        <p:attrNameLst>
                                          <p:attrName>ppt_x</p:attrName>
                                          <p:attrName>ppt_y</p:attrName>
                                        </p:attrNameLst>
                                      </p:cBhvr>
                                    </p:animMotion>
                                  </p:childTnLst>
                                </p:cTn>
                              </p:par>
                              <p:par>
                                <p:cTn id="100" presetID="6" presetClass="emph" presetSubtype="0" fill="hold" nodeType="withEffect">
                                  <p:stCondLst>
                                    <p:cond delay="1000"/>
                                  </p:stCondLst>
                                  <p:childTnLst>
                                    <p:animScale>
                                      <p:cBhvr>
                                        <p:cTn id="101" dur="2000" fill="hold"/>
                                        <p:tgtEl>
                                          <p:spTgt spid="5"/>
                                        </p:tgtEl>
                                      </p:cBhvr>
                                      <p:by x="400000" y="400000"/>
                                    </p:animScale>
                                  </p:childTnLst>
                                </p:cTn>
                              </p:par>
                              <p:par>
                                <p:cTn id="102" presetID="0" presetClass="path" presetSubtype="0" accel="50000" decel="50000" fill="hold" nodeType="withEffect">
                                  <p:stCondLst>
                                    <p:cond delay="1000"/>
                                  </p:stCondLst>
                                  <p:childTnLst>
                                    <p:animMotion origin="layout" path="M -5.83333E-6 -4.16281E-7 L -0.05834 0.07771 " pathEditMode="relative" ptsTypes="AA">
                                      <p:cBhvr>
                                        <p:cTn id="103" dur="2000" fill="hold"/>
                                        <p:tgtEl>
                                          <p:spTgt spid="6"/>
                                        </p:tgtEl>
                                        <p:attrNameLst>
                                          <p:attrName>ppt_x</p:attrName>
                                          <p:attrName>ppt_y</p:attrName>
                                        </p:attrNameLst>
                                      </p:cBhvr>
                                    </p:animMotion>
                                  </p:childTnLst>
                                </p:cTn>
                              </p:par>
                              <p:par>
                                <p:cTn id="104" presetID="6" presetClass="emph" presetSubtype="0" fill="hold" nodeType="withEffect">
                                  <p:stCondLst>
                                    <p:cond delay="1000"/>
                                  </p:stCondLst>
                                  <p:childTnLst>
                                    <p:animScale>
                                      <p:cBhvr>
                                        <p:cTn id="105" dur="2000" fill="hold"/>
                                        <p:tgtEl>
                                          <p:spTgt spid="6"/>
                                        </p:tgtEl>
                                      </p:cBhvr>
                                      <p:by x="400000" y="400000"/>
                                    </p:animScale>
                                  </p:childTnLst>
                                </p:cTn>
                              </p:par>
                              <p:par>
                                <p:cTn id="106" presetID="0" presetClass="path" presetSubtype="0" accel="50000" decel="50000" fill="hold" nodeType="withEffect">
                                  <p:stCondLst>
                                    <p:cond delay="1000"/>
                                  </p:stCondLst>
                                  <p:childTnLst>
                                    <p:animMotion origin="layout" path="M 1.38889E-6 -2.81221E-6 L 0.28333 0.08881 " pathEditMode="relative" ptsTypes="AA">
                                      <p:cBhvr>
                                        <p:cTn id="107" dur="2000" fill="hold"/>
                                        <p:tgtEl>
                                          <p:spTgt spid="8"/>
                                        </p:tgtEl>
                                        <p:attrNameLst>
                                          <p:attrName>ppt_x</p:attrName>
                                          <p:attrName>ppt_y</p:attrName>
                                        </p:attrNameLst>
                                      </p:cBhvr>
                                    </p:animMotion>
                                  </p:childTnLst>
                                </p:cTn>
                              </p:par>
                              <p:par>
                                <p:cTn id="108" presetID="6" presetClass="emph" presetSubtype="0" fill="hold" nodeType="withEffect">
                                  <p:stCondLst>
                                    <p:cond delay="1000"/>
                                  </p:stCondLst>
                                  <p:childTnLst>
                                    <p:animScale>
                                      <p:cBhvr>
                                        <p:cTn id="109" dur="2000" fill="hold"/>
                                        <p:tgtEl>
                                          <p:spTgt spid="8"/>
                                        </p:tgtEl>
                                      </p:cBhvr>
                                      <p:by x="400000" y="400000"/>
                                    </p:animScale>
                                  </p:childTnLst>
                                  <p:subTnLst>
                                    <p:audio>
                                      <p:cMediaNode>
                                        <p:cTn display="0" masterRel="sameClick">
                                          <p:stCondLst>
                                            <p:cond evt="begin" delay="0">
                                              <p:tn val="108"/>
                                            </p:cond>
                                          </p:stCondLst>
                                          <p:endCondLst>
                                            <p:cond evt="onStopAudio" delay="0">
                                              <p:tgtEl>
                                                <p:sldTgt/>
                                              </p:tgtEl>
                                            </p:cond>
                                          </p:endCondLst>
                                        </p:cTn>
                                        <p:tgtEl>
                                          <p:sndTgt r:embed="rId3" name="Super Street Fighter IV OST Tournament Jingle Victory.wav"/>
                                        </p:tgtEl>
                                      </p:cMediaNode>
                                    </p:audio>
                                  </p:subTnLst>
                                </p:cTn>
                              </p:par>
                            </p:childTnLst>
                          </p:cTn>
                        </p:par>
                        <p:par>
                          <p:cTn id="110" fill="hold" nodeType="afterGroup">
                            <p:stCondLst>
                              <p:cond delay="13000"/>
                            </p:stCondLst>
                            <p:childTnLst>
                              <p:par>
                                <p:cTn id="111" presetID="53" presetClass="entr" presetSubtype="0" fill="hold" nodeType="after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p:cTn id="113" dur="500" fill="hold"/>
                                        <p:tgtEl>
                                          <p:spTgt spid="9"/>
                                        </p:tgtEl>
                                        <p:attrNameLst>
                                          <p:attrName>ppt_w</p:attrName>
                                        </p:attrNameLst>
                                      </p:cBhvr>
                                      <p:tavLst>
                                        <p:tav tm="0">
                                          <p:val>
                                            <p:fltVal val="0"/>
                                          </p:val>
                                        </p:tav>
                                        <p:tav tm="100000">
                                          <p:val>
                                            <p:strVal val="#ppt_w"/>
                                          </p:val>
                                        </p:tav>
                                      </p:tavLst>
                                    </p:anim>
                                    <p:anim calcmode="lin" valueType="num">
                                      <p:cBhvr>
                                        <p:cTn id="114" dur="500" fill="hold"/>
                                        <p:tgtEl>
                                          <p:spTgt spid="9"/>
                                        </p:tgtEl>
                                        <p:attrNameLst>
                                          <p:attrName>ppt_h</p:attrName>
                                        </p:attrNameLst>
                                      </p:cBhvr>
                                      <p:tavLst>
                                        <p:tav tm="0">
                                          <p:val>
                                            <p:fltVal val="0"/>
                                          </p:val>
                                        </p:tav>
                                        <p:tav tm="100000">
                                          <p:val>
                                            <p:strVal val="#ppt_h"/>
                                          </p:val>
                                        </p:tav>
                                      </p:tavLst>
                                    </p:anim>
                                    <p:animEffect transition="in" filter="fade">
                                      <p:cBhvr>
                                        <p:cTn id="1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AutoShape 7">
            <a:extLst>
              <a:ext uri="{FF2B5EF4-FFF2-40B4-BE49-F238E27FC236}">
                <a16:creationId xmlns:a16="http://schemas.microsoft.com/office/drawing/2014/main" id="{CDC351CD-1228-4220-BED4-71A6669EC193}"/>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When</a:t>
            </a:r>
          </a:p>
        </p:txBody>
      </p:sp>
      <p:pic>
        <p:nvPicPr>
          <p:cNvPr id="10" name="Picture 9" descr="spongecrying.png">
            <a:hlinkClick r:id="rId3" action="ppaction://hlinksldjump"/>
            <a:extLst>
              <a:ext uri="{FF2B5EF4-FFF2-40B4-BE49-F238E27FC236}">
                <a16:creationId xmlns:a16="http://schemas.microsoft.com/office/drawing/2014/main" id="{1BD6C0A2-99F2-4AB8-BD24-78E13B1B8A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1630AA24-B097-41BD-886C-D00EF8290E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AutoShape 8">
            <a:extLst>
              <a:ext uri="{FF2B5EF4-FFF2-40B4-BE49-F238E27FC236}">
                <a16:creationId xmlns:a16="http://schemas.microsoft.com/office/drawing/2014/main" id="{28654BF7-0E82-4DC4-83AD-0D25D901D447}"/>
              </a:ext>
            </a:extLst>
          </p:cNvPr>
          <p:cNvSpPr>
            <a:spLocks noChangeArrowheads="1"/>
          </p:cNvSpPr>
          <p:nvPr/>
        </p:nvSpPr>
        <p:spPr bwMode="auto">
          <a:xfrm>
            <a:off x="1473058" y="554804"/>
            <a:ext cx="6629400" cy="1604054"/>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 ____ ’s your birthday?</a:t>
            </a:r>
          </a:p>
          <a:p>
            <a:pPr marL="0" marR="0" lvl="0" indent="0"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 It’s in April.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1000"/>
                                        <p:tgtEl>
                                          <p:spTgt spid="48136"/>
                                        </p:tgtEl>
                                      </p:cBhvr>
                                    </p:animEffect>
                                    <p:anim calcmode="lin" valueType="num">
                                      <p:cBhvr>
                                        <p:cTn id="8" dur="1000" fill="hold"/>
                                        <p:tgtEl>
                                          <p:spTgt spid="48136"/>
                                        </p:tgtEl>
                                        <p:attrNameLst>
                                          <p:attrName>ppt_x</p:attrName>
                                        </p:attrNameLst>
                                      </p:cBhvr>
                                      <p:tavLst>
                                        <p:tav tm="0">
                                          <p:val>
                                            <p:strVal val="#ppt_x"/>
                                          </p:val>
                                        </p:tav>
                                        <p:tav tm="100000">
                                          <p:val>
                                            <p:strVal val="#ppt_x"/>
                                          </p:val>
                                        </p:tav>
                                      </p:tavLst>
                                    </p:anim>
                                    <p:anim calcmode="lin" valueType="num">
                                      <p:cBhvr>
                                        <p:cTn id="9" dur="1000" fill="hold"/>
                                        <p:tgtEl>
                                          <p:spTgt spid="481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135"/>
                                        </p:tgtEl>
                                        <p:attrNameLst>
                                          <p:attrName>style.visibility</p:attrName>
                                        </p:attrNameLst>
                                      </p:cBhvr>
                                      <p:to>
                                        <p:strVal val="visible"/>
                                      </p:to>
                                    </p:set>
                                    <p:animEffect transition="in" filter="fade">
                                      <p:cBhvr>
                                        <p:cTn id="14" dur="1000"/>
                                        <p:tgtEl>
                                          <p:spTgt spid="48135"/>
                                        </p:tgtEl>
                                      </p:cBhvr>
                                    </p:animEffect>
                                    <p:anim calcmode="lin" valueType="num">
                                      <p:cBhvr>
                                        <p:cTn id="15" dur="1000" fill="hold"/>
                                        <p:tgtEl>
                                          <p:spTgt spid="48135"/>
                                        </p:tgtEl>
                                        <p:attrNameLst>
                                          <p:attrName>ppt_x</p:attrName>
                                        </p:attrNameLst>
                                      </p:cBhvr>
                                      <p:tavLst>
                                        <p:tav tm="0">
                                          <p:val>
                                            <p:strVal val="#ppt_x"/>
                                          </p:val>
                                        </p:tav>
                                        <p:tav tm="100000">
                                          <p:val>
                                            <p:strVal val="#ppt_x"/>
                                          </p:val>
                                        </p:tav>
                                      </p:tavLst>
                                    </p:anim>
                                    <p:anim calcmode="lin" valueType="num">
                                      <p:cBhvr>
                                        <p:cTn id="16" dur="1000" fill="hold"/>
                                        <p:tgtEl>
                                          <p:spTgt spid="481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smokey.gif">
            <a:extLst>
              <a:ext uri="{FF2B5EF4-FFF2-40B4-BE49-F238E27FC236}">
                <a16:creationId xmlns:a16="http://schemas.microsoft.com/office/drawing/2014/main" id="{171F47FC-2D73-4734-B279-B607215DDA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53" y="0"/>
            <a:ext cx="373497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497C2EDD-3B12-42AE-8D65-F0479C43D4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D361436F-9E5D-4C33-8CB6-DAFF129E65B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0002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D46AAA8F-ABB9-45BD-AC50-36915E9828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26D5E107-E0BC-4F48-BC66-E3C6A85AFA0F}"/>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Three  points!</a:t>
            </a:r>
          </a:p>
        </p:txBody>
      </p:sp>
      <p:sp>
        <p:nvSpPr>
          <p:cNvPr id="8" name="Rectangle 7">
            <a:hlinkClick r:id="rId7" action="ppaction://hlinksldjump"/>
            <a:extLst>
              <a:ext uri="{FF2B5EF4-FFF2-40B4-BE49-F238E27FC236}">
                <a16:creationId xmlns:a16="http://schemas.microsoft.com/office/drawing/2014/main" id="{BD675027-1FB1-45AC-8792-6557BB59EB5F}"/>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0" presetClass="path" presetSubtype="0" accel="50000" decel="50000" fill="hold" nodeType="afterEffect">
                                  <p:stCondLst>
                                    <p:cond delay="1000"/>
                                  </p:stCondLst>
                                  <p:childTnLst>
                                    <p:animMotion origin="layout" path="M 1.38889E-6 7.12303E-7 L 0.45 -0.27752 " pathEditMode="relative" ptsTypes="AA">
                                      <p:cBhvr>
                                        <p:cTn id="57" dur="2000" fill="hold"/>
                                        <p:tgtEl>
                                          <p:spTgt spid="2"/>
                                        </p:tgtEl>
                                        <p:attrNameLst>
                                          <p:attrName>ppt_x</p:attrName>
                                          <p:attrName>ppt_y</p:attrName>
                                        </p:attrNameLst>
                                      </p:cBhvr>
                                    </p:animMotion>
                                  </p:childTnLst>
                                </p:cTn>
                              </p:par>
                              <p:par>
                                <p:cTn id="58" presetID="6" presetClass="emph" presetSubtype="0" fill="hold" nodeType="withEffect">
                                  <p:stCondLst>
                                    <p:cond delay="1000"/>
                                  </p:stCondLst>
                                  <p:childTnLst>
                                    <p:animScale>
                                      <p:cBhvr>
                                        <p:cTn id="59" dur="2000" fill="hold"/>
                                        <p:tgtEl>
                                          <p:spTgt spid="2"/>
                                        </p:tgtEl>
                                      </p:cBhvr>
                                      <p:by x="400000" y="400000"/>
                                    </p:animScale>
                                  </p:childTnLst>
                                </p:cTn>
                              </p:par>
                              <p:par>
                                <p:cTn id="60" presetID="0" presetClass="path" presetSubtype="0" accel="50000" decel="50000" fill="hold" nodeType="withEffect">
                                  <p:stCondLst>
                                    <p:cond delay="1000"/>
                                  </p:stCondLst>
                                  <p:childTnLst>
                                    <p:animMotion origin="layout" path="M 2.22222E-6 -4.16281E-7 L 0.80833 0.07771 " pathEditMode="relative" ptsTypes="AA">
                                      <p:cBhvr>
                                        <p:cTn id="61" dur="2000" fill="hold"/>
                                        <p:tgtEl>
                                          <p:spTgt spid="4"/>
                                        </p:tgtEl>
                                        <p:attrNameLst>
                                          <p:attrName>ppt_x</p:attrName>
                                          <p:attrName>ppt_y</p:attrName>
                                        </p:attrNameLst>
                                      </p:cBhvr>
                                    </p:animMotion>
                                  </p:childTnLst>
                                </p:cTn>
                              </p:par>
                              <p:par>
                                <p:cTn id="62" presetID="6" presetClass="emph" presetSubtype="0" fill="hold" nodeType="withEffect">
                                  <p:stCondLst>
                                    <p:cond delay="1000"/>
                                  </p:stCondLst>
                                  <p:childTnLst>
                                    <p:animScale>
                                      <p:cBhvr>
                                        <p:cTn id="63" dur="2000" fill="hold"/>
                                        <p:tgtEl>
                                          <p:spTgt spid="4"/>
                                        </p:tgtEl>
                                      </p:cBhvr>
                                      <p:by x="400000" y="400000"/>
                                    </p:animScale>
                                  </p:childTnLst>
                                </p:cTn>
                              </p:par>
                              <p:par>
                                <p:cTn id="64" presetID="0" presetClass="path" presetSubtype="0" accel="50000" decel="50000" fill="hold" nodeType="withEffect">
                                  <p:stCondLst>
                                    <p:cond delay="1000"/>
                                  </p:stCondLst>
                                  <p:childTnLst>
                                    <p:animMotion origin="layout" path="M 1.38889E-6 1.54487E-6 L 0.375 0.45513 " pathEditMode="relative" ptsTypes="AA">
                                      <p:cBhvr>
                                        <p:cTn id="65" dur="2000" fill="hold"/>
                                        <p:tgtEl>
                                          <p:spTgt spid="5"/>
                                        </p:tgtEl>
                                        <p:attrNameLst>
                                          <p:attrName>ppt_x</p:attrName>
                                          <p:attrName>ppt_y</p:attrName>
                                        </p:attrNameLst>
                                      </p:cBhvr>
                                    </p:animMotion>
                                  </p:childTnLst>
                                </p:cTn>
                              </p:par>
                              <p:par>
                                <p:cTn id="66" presetID="6" presetClass="emph" presetSubtype="0" fill="hold" nodeType="withEffect">
                                  <p:stCondLst>
                                    <p:cond delay="1000"/>
                                  </p:stCondLst>
                                  <p:childTnLst>
                                    <p:animScale>
                                      <p:cBhvr>
                                        <p:cTn id="67" dur="2000" fill="hold"/>
                                        <p:tgtEl>
                                          <p:spTgt spid="5"/>
                                        </p:tgtEl>
                                      </p:cBhvr>
                                      <p:by x="400000" y="400000"/>
                                    </p:animScale>
                                  </p:childTnLst>
                                  <p:subTnLst>
                                    <p:audio>
                                      <p:cMediaNode>
                                        <p:cTn display="0" masterRel="sameClick">
                                          <p:stCondLst>
                                            <p:cond evt="begin" delay="0">
                                              <p:tn val="66"/>
                                            </p:cond>
                                          </p:stCondLst>
                                          <p:endCondLst>
                                            <p:cond evt="onStopAudio" delay="0">
                                              <p:tgtEl>
                                                <p:sldTgt/>
                                              </p:tgtEl>
                                            </p:cond>
                                          </p:endCondLst>
                                        </p:cTn>
                                        <p:tgtEl>
                                          <p:sndTgt r:embed="rId3" name="Super Street Fighter IV OST Tournament Jingle Victory.wav"/>
                                        </p:tgtEl>
                                      </p:cMediaNode>
                                    </p:audio>
                                  </p:subTnLst>
                                </p:cTn>
                              </p:par>
                            </p:childTnLst>
                          </p:cTn>
                        </p:par>
                        <p:par>
                          <p:cTn id="68" fill="hold" nodeType="afterGroup">
                            <p:stCondLst>
                              <p:cond delay="9000"/>
                            </p:stCondLst>
                            <p:childTnLst>
                              <p:par>
                                <p:cTn id="69" presetID="53"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AutoShape 7">
            <a:extLst>
              <a:ext uri="{FF2B5EF4-FFF2-40B4-BE49-F238E27FC236}">
                <a16:creationId xmlns:a16="http://schemas.microsoft.com/office/drawing/2014/main" id="{3F5B96DD-E06B-4F71-8014-A7018D6B525F}"/>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kern="1200" dirty="0">
                <a:solidFill>
                  <a:srgbClr val="FFFFFF"/>
                </a:solidFill>
                <a:latin typeface="Curse Casual JVE" panose="020B0604020202020204" pitchFamily="34" charset="0"/>
                <a:ea typeface="굴림" panose="020B0600000101010101" pitchFamily="34" charset="-127"/>
              </a:rPr>
              <a:t>in</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pic>
        <p:nvPicPr>
          <p:cNvPr id="10" name="Picture 9" descr="spongecrying.png">
            <a:hlinkClick r:id="rId3" action="ppaction://hlinksldjump"/>
            <a:extLst>
              <a:ext uri="{FF2B5EF4-FFF2-40B4-BE49-F238E27FC236}">
                <a16:creationId xmlns:a16="http://schemas.microsoft.com/office/drawing/2014/main" id="{8DCDBA3E-563F-4734-B845-FE65FCD161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C63DC534-2CE9-4969-B16E-BEA11D8A1D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AutoShape 8">
            <a:extLst>
              <a:ext uri="{FF2B5EF4-FFF2-40B4-BE49-F238E27FC236}">
                <a16:creationId xmlns:a16="http://schemas.microsoft.com/office/drawing/2014/main" id="{E9B405AE-216C-44BC-9B7A-1EE97DEF0544}"/>
              </a:ext>
            </a:extLst>
          </p:cNvPr>
          <p:cNvSpPr>
            <a:spLocks noChangeArrowheads="1"/>
          </p:cNvSpPr>
          <p:nvPr/>
        </p:nvSpPr>
        <p:spPr bwMode="auto">
          <a:xfrm>
            <a:off x="1257300" y="787898"/>
            <a:ext cx="6629400" cy="2088865"/>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When’s your birthday?</a:t>
            </a:r>
          </a:p>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It’s ___ March.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18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8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25073__freqman__whoosh04.wav"/>
                                        </p:tgtEl>
                                      </p:cMediaNode>
                                    </p:audio>
                                  </p:sub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autoUpdateAnimBg="0"/>
      <p:bldP spid="5018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trick.png">
            <a:extLst>
              <a:ext uri="{FF2B5EF4-FFF2-40B4-BE49-F238E27FC236}">
                <a16:creationId xmlns:a16="http://schemas.microsoft.com/office/drawing/2014/main" id="{86EE77C7-FB6B-4043-994A-DC91127061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4038" y="3671887"/>
            <a:ext cx="8096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arrel.png">
            <a:hlinkClick r:id="rId4" action="ppaction://hlinksldjump"/>
            <a:extLst>
              <a:ext uri="{FF2B5EF4-FFF2-40B4-BE49-F238E27FC236}">
                <a16:creationId xmlns:a16="http://schemas.microsoft.com/office/drawing/2014/main" id="{1159868D-6E42-4230-86EA-A503C9C4E5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2800351"/>
            <a:ext cx="638175" cy="93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arrel.png">
            <a:hlinkClick r:id="rId6" action="ppaction://hlinksldjump"/>
            <a:extLst>
              <a:ext uri="{FF2B5EF4-FFF2-40B4-BE49-F238E27FC236}">
                <a16:creationId xmlns:a16="http://schemas.microsoft.com/office/drawing/2014/main" id="{222AE6BE-B512-4BFD-90E9-DFCF95953D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0252" y="3751662"/>
            <a:ext cx="950119" cy="13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rrel.png">
            <a:hlinkClick r:id="rId8" action="ppaction://hlinksldjump"/>
            <a:extLst>
              <a:ext uri="{FF2B5EF4-FFF2-40B4-BE49-F238E27FC236}">
                <a16:creationId xmlns:a16="http://schemas.microsoft.com/office/drawing/2014/main" id="{1C048AC2-0573-4D4C-A6EE-89614068080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2343150"/>
            <a:ext cx="4679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arrel.png">
            <a:hlinkClick r:id="rId10" action="ppaction://hlinksldjump"/>
            <a:extLst>
              <a:ext uri="{FF2B5EF4-FFF2-40B4-BE49-F238E27FC236}">
                <a16:creationId xmlns:a16="http://schemas.microsoft.com/office/drawing/2014/main" id="{D6FFF913-F9B2-4B06-BE08-6D4CF1E6FDA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43701" y="2514601"/>
            <a:ext cx="409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traick.jpg">
            <a:extLst>
              <a:ext uri="{FF2B5EF4-FFF2-40B4-BE49-F238E27FC236}">
                <a16:creationId xmlns:a16="http://schemas.microsoft.com/office/drawing/2014/main" id="{27E9D219-8748-4FD1-B744-F3FB6F4067E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856" y="-267643"/>
            <a:ext cx="9246431" cy="541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A1C754C5-5954-4AAC-B02F-B79FB809F74F}"/>
              </a:ext>
            </a:extLst>
          </p:cNvPr>
          <p:cNvSpPr/>
          <p:nvPr/>
        </p:nvSpPr>
        <p:spPr>
          <a:xfrm>
            <a:off x="1371600" y="171450"/>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Pick a barrel !</a:t>
            </a:r>
          </a:p>
        </p:txBody>
      </p:sp>
      <p:sp>
        <p:nvSpPr>
          <p:cNvPr id="10" name="TextBox 9">
            <a:extLst>
              <a:ext uri="{FF2B5EF4-FFF2-40B4-BE49-F238E27FC236}">
                <a16:creationId xmlns:a16="http://schemas.microsoft.com/office/drawing/2014/main" id="{C1389058-CFE2-4B78-A1CA-3836EEE7A14D}"/>
              </a:ext>
            </a:extLst>
          </p:cNvPr>
          <p:cNvSpPr txBox="1"/>
          <p:nvPr/>
        </p:nvSpPr>
        <p:spPr>
          <a:xfrm>
            <a:off x="6343651" y="2400300"/>
            <a:ext cx="506870"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4</a:t>
            </a:r>
          </a:p>
        </p:txBody>
      </p:sp>
      <p:sp>
        <p:nvSpPr>
          <p:cNvPr id="11" name="TextBox 10">
            <a:extLst>
              <a:ext uri="{FF2B5EF4-FFF2-40B4-BE49-F238E27FC236}">
                <a16:creationId xmlns:a16="http://schemas.microsoft.com/office/drawing/2014/main" id="{CF805401-EFC7-4C8D-95A8-9C3E9C86EEE3}"/>
              </a:ext>
            </a:extLst>
          </p:cNvPr>
          <p:cNvSpPr txBox="1"/>
          <p:nvPr/>
        </p:nvSpPr>
        <p:spPr>
          <a:xfrm>
            <a:off x="2400301" y="2286000"/>
            <a:ext cx="506870"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2</a:t>
            </a:r>
          </a:p>
        </p:txBody>
      </p:sp>
      <p:sp>
        <p:nvSpPr>
          <p:cNvPr id="12" name="TextBox 11">
            <a:extLst>
              <a:ext uri="{FF2B5EF4-FFF2-40B4-BE49-F238E27FC236}">
                <a16:creationId xmlns:a16="http://schemas.microsoft.com/office/drawing/2014/main" id="{6B35CECE-5083-4838-83E1-4817A77CED93}"/>
              </a:ext>
            </a:extLst>
          </p:cNvPr>
          <p:cNvSpPr txBox="1"/>
          <p:nvPr/>
        </p:nvSpPr>
        <p:spPr>
          <a:xfrm>
            <a:off x="4229101" y="2914650"/>
            <a:ext cx="506870"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3</a:t>
            </a:r>
          </a:p>
        </p:txBody>
      </p:sp>
      <p:sp>
        <p:nvSpPr>
          <p:cNvPr id="13" name="TextBox 12">
            <a:extLst>
              <a:ext uri="{FF2B5EF4-FFF2-40B4-BE49-F238E27FC236}">
                <a16:creationId xmlns:a16="http://schemas.microsoft.com/office/drawing/2014/main" id="{C25A6670-D77D-411B-8A7C-AB0192C10E23}"/>
              </a:ext>
            </a:extLst>
          </p:cNvPr>
          <p:cNvSpPr txBox="1"/>
          <p:nvPr/>
        </p:nvSpPr>
        <p:spPr>
          <a:xfrm>
            <a:off x="1657351" y="4057650"/>
            <a:ext cx="506870" cy="85408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굴림" panose="020B0600000101010101" pitchFamily="34" charset="-127"/>
                <a:cs typeface="Arial"/>
                <a:sym typeface="Arial"/>
              </a:rPr>
              <a:t>1</a:t>
            </a:r>
          </a:p>
        </p:txBody>
      </p:sp>
    </p:spTree>
  </p:cSld>
  <p:clrMapOvr>
    <a:masterClrMapping/>
  </p:clrMapOvr>
  <p:transition spd="slow" advClick="0">
    <p:fade thruBlk="1"/>
    <p:sndAc>
      <p:stSnd loop="1">
        <p:snd r:embed="rId2" name="The Pink Panther Theme Song (Original Vers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2000"/>
                                  </p:stCondLst>
                                  <p:childTnLst>
                                    <p:animEffect transition="out" filter="fad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childTnLst>
                          </p:cTn>
                        </p:par>
                        <p:par>
                          <p:cTn id="8" fill="hold" nodeType="afterGroup">
                            <p:stCondLst>
                              <p:cond delay="5000"/>
                            </p:stCondLst>
                            <p:childTnLst>
                              <p:par>
                                <p:cTn id="9" presetID="0" presetClass="path" presetSubtype="0" accel="50000" decel="50000" fill="hold" nodeType="afterEffect">
                                  <p:stCondLst>
                                    <p:cond delay="0"/>
                                  </p:stCondLst>
                                  <p:childTnLst>
                                    <p:animMotion origin="layout" path="M 1.38889E-6 -1.07308E-6 C -0.01025 -0.00162 -0.01893 -0.00532 -0.02917 -0.0067 C -0.03507 -0.00855 -0.04098 -0.01017 -0.04688 -0.01179 C -0.0566 -0.01827 -0.06545 -0.02127 -0.07605 -0.02359 C -0.08768 -0.03006 -0.09914 -0.03261 -0.11146 -0.03538 C -0.1217 -0.03769 -0.1316 -0.04186 -0.14184 -0.04394 C -0.15365 -0.04903 -0.16632 -0.05157 -0.17848 -0.05388 C -0.18056 -0.05504 -0.18282 -0.05573 -0.1849 -0.05735 C -0.18681 -0.05874 -0.18802 -0.06128 -0.18993 -0.06244 C -0.19653 -0.06683 -0.20539 -0.06868 -0.21268 -0.07077 C -0.21945 -0.07262 -0.2158 -0.07169 -0.22153 -0.07423 C -0.22414 -0.07539 -0.22917 -0.07747 -0.22917 -0.07747 C -0.24202 -0.09042 -0.2592 -0.09297 -0.27483 -0.0962 C -0.2816 -0.09921 -0.28785 -0.10453 -0.29375 -0.10962 C -0.29931 -0.11447 -0.30434 -0.1154 -0.30886 -0.12141 " pathEditMode="relative" ptsTypes="ffffffffffffffA">
                                      <p:cBhvr>
                                        <p:cTn id="10" dur="3000" fill="hold"/>
                                        <p:tgtEl>
                                          <p:spTgt spid="7"/>
                                        </p:tgtEl>
                                        <p:attrNameLst>
                                          <p:attrName>ppt_x</p:attrName>
                                          <p:attrName>ppt_y</p:attrName>
                                        </p:attrNameLst>
                                      </p:cBhvr>
                                    </p:animMotion>
                                  </p:childTnLst>
                                </p:cTn>
                              </p:par>
                            </p:childTnLst>
                          </p:cTn>
                        </p:par>
                        <p:par>
                          <p:cTn id="11" fill="hold" nodeType="afterGroup">
                            <p:stCondLst>
                              <p:cond delay="8000"/>
                            </p:stCondLst>
                            <p:childTnLst>
                              <p:par>
                                <p:cTn id="12" presetID="53"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2000"/>
                                        <p:tgtEl>
                                          <p:spTgt spid="4"/>
                                        </p:tgtEl>
                                      </p:cBhvr>
                                    </p:animEffect>
                                    <p:set>
                                      <p:cBhvr>
                                        <p:cTn id="34"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xit" presetSubtype="0" fill="hold" nodeType="clickEffect">
                                  <p:stCondLst>
                                    <p:cond delay="0"/>
                                  </p:stCondLst>
                                  <p:childTnLst>
                                    <p:animEffect transition="out" filter="fade">
                                      <p:cBhvr>
                                        <p:cTn id="39" dur="2000"/>
                                        <p:tgtEl>
                                          <p:spTgt spid="2"/>
                                        </p:tgtEl>
                                      </p:cBhvr>
                                    </p:animEffect>
                                    <p:set>
                                      <p:cBhvr>
                                        <p:cTn id="40"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2000"/>
                                        <p:tgtEl>
                                          <p:spTgt spid="5"/>
                                        </p:tgtEl>
                                      </p:cBhvr>
                                    </p:animEffect>
                                    <p:set>
                                      <p:cBhvr>
                                        <p:cTn id="52"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rabbypatty.png">
            <a:extLst>
              <a:ext uri="{FF2B5EF4-FFF2-40B4-BE49-F238E27FC236}">
                <a16:creationId xmlns:a16="http://schemas.microsoft.com/office/drawing/2014/main" id="{188CA8E4-419F-47B3-B27C-4229ECE48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0851" y="25717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rabbypatty.png">
            <a:extLst>
              <a:ext uri="{FF2B5EF4-FFF2-40B4-BE49-F238E27FC236}">
                <a16:creationId xmlns:a16="http://schemas.microsoft.com/office/drawing/2014/main" id="{F9014F21-8F6B-4036-AD51-D6C74960A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0851" y="25717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rabbypatty.png">
            <a:extLst>
              <a:ext uri="{FF2B5EF4-FFF2-40B4-BE49-F238E27FC236}">
                <a16:creationId xmlns:a16="http://schemas.microsoft.com/office/drawing/2014/main" id="{B93A434C-4FA9-4EC5-97A4-033B85259B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0851" y="25717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trick.png">
            <a:extLst>
              <a:ext uri="{FF2B5EF4-FFF2-40B4-BE49-F238E27FC236}">
                <a16:creationId xmlns:a16="http://schemas.microsoft.com/office/drawing/2014/main" id="{B69E84E3-CC49-481E-AD63-8D268A2B18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3043238"/>
            <a:ext cx="8096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 descr="barrel.png">
            <a:extLst>
              <a:ext uri="{FF2B5EF4-FFF2-40B4-BE49-F238E27FC236}">
                <a16:creationId xmlns:a16="http://schemas.microsoft.com/office/drawing/2014/main" id="{4377D2BE-DD43-4785-BD33-FC4C3E158E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800351"/>
            <a:ext cx="638175" cy="93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3" descr="barrel.png">
            <a:extLst>
              <a:ext uri="{FF2B5EF4-FFF2-40B4-BE49-F238E27FC236}">
                <a16:creationId xmlns:a16="http://schemas.microsoft.com/office/drawing/2014/main" id="{D4FA3476-FEAB-4AED-8C9F-7BDEFEA270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2" y="3751662"/>
            <a:ext cx="950119" cy="13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4" descr="barrel.png">
            <a:extLst>
              <a:ext uri="{FF2B5EF4-FFF2-40B4-BE49-F238E27FC236}">
                <a16:creationId xmlns:a16="http://schemas.microsoft.com/office/drawing/2014/main" id="{8D9FA910-00CF-490A-96BD-D874444568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43150"/>
            <a:ext cx="4679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5" descr="barrel.png">
            <a:extLst>
              <a:ext uri="{FF2B5EF4-FFF2-40B4-BE49-F238E27FC236}">
                <a16:creationId xmlns:a16="http://schemas.microsoft.com/office/drawing/2014/main" id="{E6C046E7-6BD3-4E95-B1C8-98A109B0C2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3701" y="2514601"/>
            <a:ext cx="409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9DFA210F-EC29-4A20-B705-5950E3FBBB4A}"/>
              </a:ext>
            </a:extLst>
          </p:cNvPr>
          <p:cNvSpPr/>
          <p:nvPr/>
        </p:nvSpPr>
        <p:spPr>
          <a:xfrm>
            <a:off x="1371600" y="171450"/>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Steal  3  points!</a:t>
            </a:r>
          </a:p>
        </p:txBody>
      </p:sp>
      <p:sp>
        <p:nvSpPr>
          <p:cNvPr id="13" name="Rectangle 12">
            <a:hlinkClick r:id="rId8" action="ppaction://hlinksldjump"/>
            <a:extLst>
              <a:ext uri="{FF2B5EF4-FFF2-40B4-BE49-F238E27FC236}">
                <a16:creationId xmlns:a16="http://schemas.microsoft.com/office/drawing/2014/main" id="{DDB752EF-852A-4F30-8F2B-1E050046D6B2}"/>
              </a:ext>
            </a:extLst>
          </p:cNvPr>
          <p:cNvSpPr/>
          <p:nvPr/>
        </p:nvSpPr>
        <p:spPr>
          <a:xfrm>
            <a:off x="6400800" y="15430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4.44444E-6 4.39408E-6 C 0.00087 0.00347 -0.00017 0.00902 0.00243 0.01017 C 0.01007 0.01341 0.01875 0.01896 0.02656 0.02035 C 0.03542 0.02174 0.05313 0.02359 0.05313 0.02359 C 0.07118 0.02243 0.07795 0.02289 0.09236 0.01688 C 0.09809 0.01156 0.1033 0.00532 0.10885 4.39408E-6 C 0.11372 -0.00463 0.11458 -0.00208 0.11892 -0.00833 C 0.12656 -0.0192 0.13264 -0.03007 0.14045 -0.04047 C 0.14253 -0.04903 0.14427 -0.05481 0.14809 -0.06244 C 0.14931 -0.06799 0.15191 -0.07193 0.15313 -0.07748 C 0.15556 -0.08858 0.15677 -0.10014 0.15938 -0.11124 C 0.16042 -0.13113 0.16198 -0.14663 0.1658 -0.16536 C 0.16719 -0.17993 0.16771 -0.17854 0.1658 -0.1938 C 0.16563 -0.19565 0.16441 -0.19889 0.16441 -0.19889 " pathEditMode="relative" ptsTypes="fffffffffffffA">
                                      <p:cBhvr>
                                        <p:cTn id="6" dur="2000" fill="hold"/>
                                        <p:tgtEl>
                                          <p:spTgt spid="7"/>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5.55556E-6 -4.16281E-7 L -0.20833 -0.16027 " pathEditMode="relative" ptsTypes="AA">
                                      <p:cBhvr>
                                        <p:cTn id="9" dur="2000" fill="hold"/>
                                        <p:tgtEl>
                                          <p:spTgt spid="10"/>
                                        </p:tgtEl>
                                        <p:attrNameLst>
                                          <p:attrName>ppt_x</p:attrName>
                                          <p:attrName>ppt_y</p:attrName>
                                        </p:attrNameLst>
                                      </p:cBhvr>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5.55556E-6 4.16281E-7 L -0.04478 -0.22202 " pathEditMode="relative" ptsTypes="AA">
                                      <p:cBhvr>
                                        <p:cTn id="12" dur="2000" fill="hold"/>
                                        <p:tgtEl>
                                          <p:spTgt spid="11"/>
                                        </p:tgtEl>
                                        <p:attrNameLst>
                                          <p:attrName>ppt_x</p:attrName>
                                          <p:attrName>ppt_y</p:attrName>
                                        </p:attrNameLst>
                                      </p:cBhvr>
                                    </p:animMotion>
                                  </p:childTnLst>
                                </p:cTn>
                              </p:par>
                            </p:childTnLst>
                          </p:cTn>
                        </p:par>
                        <p:par>
                          <p:cTn id="13" fill="hold" nodeType="afterGroup">
                            <p:stCondLst>
                              <p:cond delay="6000"/>
                            </p:stCondLst>
                            <p:childTnLst>
                              <p:par>
                                <p:cTn id="14" presetID="0" presetClass="path" presetSubtype="0" accel="50000" decel="50000" fill="hold" nodeType="afterEffect">
                                  <p:stCondLst>
                                    <p:cond delay="0"/>
                                  </p:stCondLst>
                                  <p:childTnLst>
                                    <p:animMotion origin="layout" path="M 2.22222E-6 4.16281E-7 L 0.09132 -0.21092 " pathEditMode="relative" ptsTypes="AA">
                                      <p:cBhvr>
                                        <p:cTn id="15" dur="2000" fill="hold"/>
                                        <p:tgtEl>
                                          <p:spTgt spid="12"/>
                                        </p:tgtEl>
                                        <p:attrNameLst>
                                          <p:attrName>ppt_x</p:attrName>
                                          <p:attrName>ppt_y</p:attrName>
                                        </p:attrNameLst>
                                      </p:cBhvr>
                                    </p:animMotion>
                                  </p:childTnLst>
                                </p:cTn>
                              </p:par>
                            </p:childTnLst>
                          </p:cTn>
                        </p:par>
                        <p:par>
                          <p:cTn id="16" fill="hold" nodeType="afterGroup">
                            <p:stCondLst>
                              <p:cond delay="8000"/>
                            </p:stCondLst>
                            <p:childTnLst>
                              <p:par>
                                <p:cTn id="17" presetID="53"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6" presetClass="emph" presetSubtype="0" fill="hold" nodeType="withEffect">
                                  <p:stCondLst>
                                    <p:cond delay="0"/>
                                  </p:stCondLst>
                                  <p:childTnLst>
                                    <p:animScale>
                                      <p:cBhvr>
                                        <p:cTn id="23" dur="2000" fill="hold"/>
                                        <p:tgtEl>
                                          <p:spTgt spid="10"/>
                                        </p:tgtEl>
                                      </p:cBhvr>
                                      <p:by x="250000" y="250000"/>
                                    </p:animScale>
                                  </p:childTnLst>
                                </p:cTn>
                              </p:par>
                              <p:par>
                                <p:cTn id="24" presetID="6" presetClass="emph" presetSubtype="0" fill="hold" nodeType="withEffect">
                                  <p:stCondLst>
                                    <p:cond delay="0"/>
                                  </p:stCondLst>
                                  <p:childTnLst>
                                    <p:animScale>
                                      <p:cBhvr>
                                        <p:cTn id="25" dur="2000" fill="hold"/>
                                        <p:tgtEl>
                                          <p:spTgt spid="11"/>
                                        </p:tgtEl>
                                      </p:cBhvr>
                                      <p:by x="250000" y="250000"/>
                                    </p:animScale>
                                  </p:childTnLst>
                                </p:cTn>
                              </p:par>
                              <p:par>
                                <p:cTn id="26" presetID="6" presetClass="emph" presetSubtype="0" fill="hold" nodeType="withEffect">
                                  <p:stCondLst>
                                    <p:cond delay="0"/>
                                  </p:stCondLst>
                                  <p:childTnLst>
                                    <p:animScale>
                                      <p:cBhvr>
                                        <p:cTn id="27" dur="2000" fill="hold"/>
                                        <p:tgtEl>
                                          <p:spTgt spid="1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krabbypatty.png">
            <a:extLst>
              <a:ext uri="{FF2B5EF4-FFF2-40B4-BE49-F238E27FC236}">
                <a16:creationId xmlns:a16="http://schemas.microsoft.com/office/drawing/2014/main" id="{E4A76436-C255-4A28-BA22-425D8D5F64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028951"/>
            <a:ext cx="51435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rabbypatty.png">
            <a:extLst>
              <a:ext uri="{FF2B5EF4-FFF2-40B4-BE49-F238E27FC236}">
                <a16:creationId xmlns:a16="http://schemas.microsoft.com/office/drawing/2014/main" id="{0AA9FF6D-AB9C-48A4-BFAF-C9DAF56486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028951"/>
            <a:ext cx="51435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trick.png">
            <a:extLst>
              <a:ext uri="{FF2B5EF4-FFF2-40B4-BE49-F238E27FC236}">
                <a16:creationId xmlns:a16="http://schemas.microsoft.com/office/drawing/2014/main" id="{DADC1B72-3E44-4265-B03C-F368BFC9FA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3043238"/>
            <a:ext cx="8096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 descr="barrel.png">
            <a:extLst>
              <a:ext uri="{FF2B5EF4-FFF2-40B4-BE49-F238E27FC236}">
                <a16:creationId xmlns:a16="http://schemas.microsoft.com/office/drawing/2014/main" id="{4F8FCD4F-9F58-443E-AEA5-39DB21889E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800351"/>
            <a:ext cx="638175" cy="93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3" descr="barrel.png">
            <a:extLst>
              <a:ext uri="{FF2B5EF4-FFF2-40B4-BE49-F238E27FC236}">
                <a16:creationId xmlns:a16="http://schemas.microsoft.com/office/drawing/2014/main" id="{69EA44C5-CB3A-40D0-BC02-C61C9802ED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2" y="3751662"/>
            <a:ext cx="950119" cy="13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descr="barrel.png">
            <a:extLst>
              <a:ext uri="{FF2B5EF4-FFF2-40B4-BE49-F238E27FC236}">
                <a16:creationId xmlns:a16="http://schemas.microsoft.com/office/drawing/2014/main" id="{539AF293-76B5-4E57-B323-E04AC9BD20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43150"/>
            <a:ext cx="4679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5" descr="barrel.png">
            <a:extLst>
              <a:ext uri="{FF2B5EF4-FFF2-40B4-BE49-F238E27FC236}">
                <a16:creationId xmlns:a16="http://schemas.microsoft.com/office/drawing/2014/main" id="{94B98041-193E-4CDF-AF74-60EBC363DE2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3701" y="2514601"/>
            <a:ext cx="409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132F3AAE-6941-4AED-B6C5-CC7528B2A837}"/>
              </a:ext>
            </a:extLst>
          </p:cNvPr>
          <p:cNvSpPr/>
          <p:nvPr/>
        </p:nvSpPr>
        <p:spPr>
          <a:xfrm>
            <a:off x="1371600" y="171450"/>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Steal  2  points!</a:t>
            </a:r>
          </a:p>
        </p:txBody>
      </p:sp>
      <p:sp>
        <p:nvSpPr>
          <p:cNvPr id="10" name="Rectangle 9">
            <a:hlinkClick r:id="rId8" action="ppaction://hlinksldjump"/>
            <a:extLst>
              <a:ext uri="{FF2B5EF4-FFF2-40B4-BE49-F238E27FC236}">
                <a16:creationId xmlns:a16="http://schemas.microsoft.com/office/drawing/2014/main" id="{CE0AAA24-F895-482B-8590-2B381D29D101}"/>
              </a:ext>
            </a:extLst>
          </p:cNvPr>
          <p:cNvSpPr/>
          <p:nvPr/>
        </p:nvSpPr>
        <p:spPr>
          <a:xfrm>
            <a:off x="4514850" y="2114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9.16667E-6 5.3839E-6 C -0.00572 -0.02358 -0.00902 -0.05272 -0.02534 -0.06752 C -0.03003 -0.07654 -0.03663 -0.08302 -0.04305 -0.08949 C -0.04548 -0.09204 -0.05069 -0.0962 -0.05069 -0.0962 C -0.05329 -0.10707 -0.05885 -0.10059 -0.06579 -0.10638 C -0.06927 -0.10938 -0.07933 -0.11863 -0.08229 -0.11979 C -0.08854 -0.12233 -0.09531 -0.12441 -0.10121 -0.12835 C -0.10746 -0.13251 -0.121 -0.14014 -0.12795 -0.14014 " pathEditMode="relative" ptsTypes="fffffffA">
                                      <p:cBhvr>
                                        <p:cTn id="6" dur="2000" fill="hold"/>
                                        <p:tgtEl>
                                          <p:spTgt spid="7"/>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3.33333E-6 1.40611E-6 L -0.23333 -0.31083 " pathEditMode="relative" ptsTypes="AA">
                                      <p:cBhvr>
                                        <p:cTn id="9" dur="2000" fill="hold"/>
                                        <p:tgtEl>
                                          <p:spTgt spid="11"/>
                                        </p:tgtEl>
                                        <p:attrNameLst>
                                          <p:attrName>ppt_x</p:attrName>
                                          <p:attrName>ppt_y</p:attrName>
                                        </p:attrNameLst>
                                      </p:cBhvr>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3.33333E-6 1.40611E-6 L 0.20833 -0.27752 " pathEditMode="relative" ptsTypes="AA">
                                      <p:cBhvr>
                                        <p:cTn id="12" dur="2000" fill="hold"/>
                                        <p:tgtEl>
                                          <p:spTgt spid="12"/>
                                        </p:tgtEl>
                                        <p:attrNameLst>
                                          <p:attrName>ppt_x</p:attrName>
                                          <p:attrName>ppt_y</p:attrName>
                                        </p:attrNameLst>
                                      </p:cBhvr>
                                    </p:animMotion>
                                  </p:childTnLst>
                                </p:cTn>
                              </p:par>
                            </p:childTnLst>
                          </p:cTn>
                        </p:par>
                        <p:par>
                          <p:cTn id="13" fill="hold" nodeType="afterGroup">
                            <p:stCondLst>
                              <p:cond delay="6000"/>
                            </p:stCondLst>
                            <p:childTnLst>
                              <p:par>
                                <p:cTn id="14" presetID="53"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6" presetClass="emph" presetSubtype="0" fill="hold" nodeType="withEffect">
                                  <p:stCondLst>
                                    <p:cond delay="0"/>
                                  </p:stCondLst>
                                  <p:childTnLst>
                                    <p:animScale>
                                      <p:cBhvr>
                                        <p:cTn id="20" dur="2000" fill="hold"/>
                                        <p:tgtEl>
                                          <p:spTgt spid="11"/>
                                        </p:tgtEl>
                                      </p:cBhvr>
                                      <p:by x="250000" y="250000"/>
                                    </p:animScale>
                                  </p:childTnLst>
                                </p:cTn>
                              </p:par>
                              <p:par>
                                <p:cTn id="21" presetID="6" presetClass="emph" presetSubtype="0" fill="hold" nodeType="withEffect">
                                  <p:stCondLst>
                                    <p:cond delay="0"/>
                                  </p:stCondLst>
                                  <p:childTnLst>
                                    <p:animScale>
                                      <p:cBhvr>
                                        <p:cTn id="22" dur="2000" fill="hold"/>
                                        <p:tgtEl>
                                          <p:spTgt spid="1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barrel.png">
            <a:extLst>
              <a:ext uri="{FF2B5EF4-FFF2-40B4-BE49-F238E27FC236}">
                <a16:creationId xmlns:a16="http://schemas.microsoft.com/office/drawing/2014/main" id="{B8FE4ED0-7C4B-4709-A45B-84F6EF9788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43150"/>
            <a:ext cx="4679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trick.png">
            <a:extLst>
              <a:ext uri="{FF2B5EF4-FFF2-40B4-BE49-F238E27FC236}">
                <a16:creationId xmlns:a16="http://schemas.microsoft.com/office/drawing/2014/main" id="{FDA162D3-27C0-4F8E-A04C-F947EE2DC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3043238"/>
            <a:ext cx="8096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 descr="barrel.png">
            <a:extLst>
              <a:ext uri="{FF2B5EF4-FFF2-40B4-BE49-F238E27FC236}">
                <a16:creationId xmlns:a16="http://schemas.microsoft.com/office/drawing/2014/main" id="{09CAC18F-DEA8-400B-8EC2-38292E5C26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800351"/>
            <a:ext cx="638175" cy="93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barrel.png">
            <a:extLst>
              <a:ext uri="{FF2B5EF4-FFF2-40B4-BE49-F238E27FC236}">
                <a16:creationId xmlns:a16="http://schemas.microsoft.com/office/drawing/2014/main" id="{E39F5EB0-14FC-4AD3-9675-E69E1FD87B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3701" y="2514601"/>
            <a:ext cx="409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03F8DFA8-6413-4F7F-9319-5DC8631B7BBC}"/>
              </a:ext>
            </a:extLst>
          </p:cNvPr>
          <p:cNvSpPr/>
          <p:nvPr/>
        </p:nvSpPr>
        <p:spPr>
          <a:xfrm>
            <a:off x="1371600" y="171450"/>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Steal  4  points!</a:t>
            </a:r>
          </a:p>
        </p:txBody>
      </p:sp>
      <p:pic>
        <p:nvPicPr>
          <p:cNvPr id="10" name="Picture 9" descr="krabbypatty.png">
            <a:extLst>
              <a:ext uri="{FF2B5EF4-FFF2-40B4-BE49-F238E27FC236}">
                <a16:creationId xmlns:a16="http://schemas.microsoft.com/office/drawing/2014/main" id="{FE8D0CDD-BED3-4FC0-A078-1E2BEB31C7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3943350"/>
            <a:ext cx="7346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rabbypatty.png">
            <a:extLst>
              <a:ext uri="{FF2B5EF4-FFF2-40B4-BE49-F238E27FC236}">
                <a16:creationId xmlns:a16="http://schemas.microsoft.com/office/drawing/2014/main" id="{27972F83-5378-40E0-8411-2850D163EB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3943350"/>
            <a:ext cx="7346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rabbypatty.png">
            <a:extLst>
              <a:ext uri="{FF2B5EF4-FFF2-40B4-BE49-F238E27FC236}">
                <a16:creationId xmlns:a16="http://schemas.microsoft.com/office/drawing/2014/main" id="{ACBEDA6B-A16B-4FC5-BE7B-7CEF456ADD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8850" y="4057650"/>
            <a:ext cx="7346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rabbypatty.png">
            <a:extLst>
              <a:ext uri="{FF2B5EF4-FFF2-40B4-BE49-F238E27FC236}">
                <a16:creationId xmlns:a16="http://schemas.microsoft.com/office/drawing/2014/main" id="{400F9B67-8564-41FC-BBD4-774660FF4B3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8850" y="4057650"/>
            <a:ext cx="7346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3" descr="barrel.png">
            <a:extLst>
              <a:ext uri="{FF2B5EF4-FFF2-40B4-BE49-F238E27FC236}">
                <a16:creationId xmlns:a16="http://schemas.microsoft.com/office/drawing/2014/main" id="{0A38BD2E-A5A2-4BDE-BA1D-EE3FF17F6BA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0252" y="3751662"/>
            <a:ext cx="950119" cy="13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hlinkClick r:id="rId8" action="ppaction://hlinksldjump"/>
            <a:extLst>
              <a:ext uri="{FF2B5EF4-FFF2-40B4-BE49-F238E27FC236}">
                <a16:creationId xmlns:a16="http://schemas.microsoft.com/office/drawing/2014/main" id="{2CBCB0C5-99FE-4690-9353-591331DFEDD8}"/>
              </a:ext>
            </a:extLst>
          </p:cNvPr>
          <p:cNvSpPr/>
          <p:nvPr/>
        </p:nvSpPr>
        <p:spPr>
          <a:xfrm>
            <a:off x="26289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77778E-6 -1.96115E-6 C -0.00121 0.01504 -0.00226 0.03053 -0.00364 0.04556 C -0.00434 0.05204 -0.00868 0.05759 -0.01128 0.06245 C -0.01389 0.06753 -0.01632 0.07262 -0.01892 0.07771 C -0.01996 0.07979 -0.02239 0.07956 -0.02396 0.08095 C -0.02656 0.08303 -0.02899 0.08557 -0.0316 0.08789 C -0.03889 0.09459 -0.04722 0.09945 -0.05434 0.10639 C -0.05764 0.10963 -0.06111 0.11286 -0.06441 0.11633 C -0.06927 0.12165 -0.07257 0.13067 -0.07847 0.13321 C -0.08628 0.14038 -0.09583 0.142 -0.10503 0.14339 C -0.12344 0.14917 -0.14184 0.15333 -0.16076 0.15518 C -0.16493 0.15611 -0.17482 0.15842 -0.17847 0.15865 C -0.1941 0.16004 -0.22517 0.16189 -0.22517 0.16189 C -0.26649 0.16097 -0.3059 0.15819 -0.3467 0.15518 C -0.35746 0.15056 -0.36875 0.15125 -0.37969 0.14848 C -0.38941 0.14593 -0.39705 0.13807 -0.40625 0.13506 C -0.40903 0.13252 -0.41094 0.12836 -0.41389 0.12651 C -0.41701 0.12466 -0.42396 0.12327 -0.42396 0.12327 C -0.43125 0.11356 -0.43732 0.10407 -0.44305 0.09274 C -0.44479 0.0895 -0.44809 0.0828 -0.44809 0.0828 C -0.44844 0.08118 -0.4493 0.07771 -0.4493 0.07771 " pathEditMode="relative" ptsTypes="ffffffffffffffffffffA">
                                      <p:cBhvr>
                                        <p:cTn id="6" dur="2000" fill="hold"/>
                                        <p:tgtEl>
                                          <p:spTgt spid="7"/>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1.11111E-6 -4.10731E-6 L 0.35 -0.12488 " pathEditMode="relative" ptsTypes="AA">
                                      <p:cBhvr>
                                        <p:cTn id="9" dur="2000" fill="hold"/>
                                        <p:tgtEl>
                                          <p:spTgt spid="11"/>
                                        </p:tgtEl>
                                        <p:attrNameLst>
                                          <p:attrName>ppt_x</p:attrName>
                                          <p:attrName>ppt_y</p:attrName>
                                        </p:attrNameLst>
                                      </p:cBhvr>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1.11111E-6 -4.10731E-6 L 0.26666 -0.35522 " pathEditMode="relative" ptsTypes="AA">
                                      <p:cBhvr>
                                        <p:cTn id="12" dur="2000" fill="hold"/>
                                        <p:tgtEl>
                                          <p:spTgt spid="12"/>
                                        </p:tgtEl>
                                        <p:attrNameLst>
                                          <p:attrName>ppt_x</p:attrName>
                                          <p:attrName>ppt_y</p:attrName>
                                        </p:attrNameLst>
                                      </p:cBhvr>
                                    </p:animMotion>
                                  </p:childTnLst>
                                </p:cTn>
                              </p:par>
                            </p:childTnLst>
                          </p:cTn>
                        </p:par>
                        <p:par>
                          <p:cTn id="13" fill="hold" nodeType="afterGroup">
                            <p:stCondLst>
                              <p:cond delay="6000"/>
                            </p:stCondLst>
                            <p:childTnLst>
                              <p:par>
                                <p:cTn id="14" presetID="0" presetClass="path" presetSubtype="0" accel="50000" decel="50000" fill="hold" nodeType="afterEffect">
                                  <p:stCondLst>
                                    <p:cond delay="0"/>
                                  </p:stCondLst>
                                  <p:childTnLst>
                                    <p:animMotion origin="layout" path="M -1.11111E-6 8.32562E-7 L -0.08923 -0.44403 " pathEditMode="relative" ptsTypes="AA">
                                      <p:cBhvr>
                                        <p:cTn id="15" dur="2000" fill="hold"/>
                                        <p:tgtEl>
                                          <p:spTgt spid="13"/>
                                        </p:tgtEl>
                                        <p:attrNameLst>
                                          <p:attrName>ppt_x</p:attrName>
                                          <p:attrName>ppt_y</p:attrName>
                                        </p:attrNameLst>
                                      </p:cBhvr>
                                    </p:animMotion>
                                  </p:childTnLst>
                                </p:cTn>
                              </p:par>
                            </p:childTnLst>
                          </p:cTn>
                        </p:par>
                        <p:par>
                          <p:cTn id="16" fill="hold" nodeType="afterGroup">
                            <p:stCondLst>
                              <p:cond delay="8000"/>
                            </p:stCondLst>
                            <p:childTnLst>
                              <p:par>
                                <p:cTn id="17" presetID="0" presetClass="path" presetSubtype="0" accel="50000" decel="50000" fill="hold" nodeType="afterEffect">
                                  <p:stCondLst>
                                    <p:cond delay="0"/>
                                  </p:stCondLst>
                                  <p:childTnLst>
                                    <p:animMotion origin="layout" path="M 2.22222E-6 8.32562E-7 L 0.08924 -0.44403 " pathEditMode="relative" ptsTypes="AA">
                                      <p:cBhvr>
                                        <p:cTn id="18" dur="2000" fill="hold"/>
                                        <p:tgtEl>
                                          <p:spTgt spid="10"/>
                                        </p:tgtEl>
                                        <p:attrNameLst>
                                          <p:attrName>ppt_x</p:attrName>
                                          <p:attrName>ppt_y</p:attrName>
                                        </p:attrNameLst>
                                      </p:cBhvr>
                                    </p:animMotion>
                                  </p:childTnLst>
                                </p:cTn>
                              </p:par>
                            </p:childTnLst>
                          </p:cTn>
                        </p:par>
                        <p:par>
                          <p:cTn id="19" fill="hold" nodeType="afterGroup">
                            <p:stCondLst>
                              <p:cond delay="10000"/>
                            </p:stCondLst>
                            <p:childTnLst>
                              <p:par>
                                <p:cTn id="20" presetID="53"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6" presetClass="emph" presetSubtype="0" fill="hold" nodeType="withEffect">
                                  <p:stCondLst>
                                    <p:cond delay="0"/>
                                  </p:stCondLst>
                                  <p:childTnLst>
                                    <p:animScale>
                                      <p:cBhvr>
                                        <p:cTn id="26" dur="2000" fill="hold"/>
                                        <p:tgtEl>
                                          <p:spTgt spid="11"/>
                                        </p:tgtEl>
                                      </p:cBhvr>
                                      <p:by x="150000" y="150000"/>
                                    </p:animScale>
                                  </p:childTnLst>
                                </p:cTn>
                              </p:par>
                              <p:par>
                                <p:cTn id="27" presetID="6" presetClass="emph" presetSubtype="0" fill="hold" nodeType="withEffect">
                                  <p:stCondLst>
                                    <p:cond delay="0"/>
                                  </p:stCondLst>
                                  <p:childTnLst>
                                    <p:animScale>
                                      <p:cBhvr>
                                        <p:cTn id="28" dur="2000" fill="hold"/>
                                        <p:tgtEl>
                                          <p:spTgt spid="12"/>
                                        </p:tgtEl>
                                      </p:cBhvr>
                                      <p:by x="150000" y="150000"/>
                                    </p:animScale>
                                  </p:childTnLst>
                                </p:cTn>
                              </p:par>
                              <p:par>
                                <p:cTn id="29" presetID="6" presetClass="emph" presetSubtype="0" fill="hold" nodeType="withEffect">
                                  <p:stCondLst>
                                    <p:cond delay="0"/>
                                  </p:stCondLst>
                                  <p:childTnLst>
                                    <p:animScale>
                                      <p:cBhvr>
                                        <p:cTn id="30" dur="2000" fill="hold"/>
                                        <p:tgtEl>
                                          <p:spTgt spid="10"/>
                                        </p:tgtEl>
                                      </p:cBhvr>
                                      <p:by x="150000" y="150000"/>
                                    </p:animScale>
                                  </p:childTnLst>
                                </p:cTn>
                              </p:par>
                              <p:par>
                                <p:cTn id="31" presetID="6" presetClass="emph" presetSubtype="0" fill="hold" nodeType="withEffect">
                                  <p:stCondLst>
                                    <p:cond delay="0"/>
                                  </p:stCondLst>
                                  <p:childTnLst>
                                    <p:animScale>
                                      <p:cBhvr>
                                        <p:cTn id="32"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a i r y d F</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Friday</a:t>
            </a: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26063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rabbypatty.png">
            <a:extLst>
              <a:ext uri="{FF2B5EF4-FFF2-40B4-BE49-F238E27FC236}">
                <a16:creationId xmlns:a16="http://schemas.microsoft.com/office/drawing/2014/main" id="{E12C2DBF-E943-4928-9BD8-DA116E7FDC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687" y="2457451"/>
            <a:ext cx="391715"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trick.png">
            <a:extLst>
              <a:ext uri="{FF2B5EF4-FFF2-40B4-BE49-F238E27FC236}">
                <a16:creationId xmlns:a16="http://schemas.microsoft.com/office/drawing/2014/main" id="{21ECB8F8-EA18-4332-8BE7-9ECD8A142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3043238"/>
            <a:ext cx="8096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 descr="barrel.png">
            <a:extLst>
              <a:ext uri="{FF2B5EF4-FFF2-40B4-BE49-F238E27FC236}">
                <a16:creationId xmlns:a16="http://schemas.microsoft.com/office/drawing/2014/main" id="{B5E58A1C-D2E2-4B82-B1F1-1C83733BD1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800351"/>
            <a:ext cx="638175" cy="93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descr="barrel.png">
            <a:extLst>
              <a:ext uri="{FF2B5EF4-FFF2-40B4-BE49-F238E27FC236}">
                <a16:creationId xmlns:a16="http://schemas.microsoft.com/office/drawing/2014/main" id="{34657B19-1D74-4F53-AD46-CFF3703210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2" y="3751662"/>
            <a:ext cx="950119" cy="13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barrel.png">
            <a:extLst>
              <a:ext uri="{FF2B5EF4-FFF2-40B4-BE49-F238E27FC236}">
                <a16:creationId xmlns:a16="http://schemas.microsoft.com/office/drawing/2014/main" id="{ABDC57FF-DC25-4A02-A79D-195CE1B4D0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43150"/>
            <a:ext cx="4679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barrel.png">
            <a:extLst>
              <a:ext uri="{FF2B5EF4-FFF2-40B4-BE49-F238E27FC236}">
                <a16:creationId xmlns:a16="http://schemas.microsoft.com/office/drawing/2014/main" id="{5B2FE02E-CAA9-4D97-9738-1A6714C841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43701" y="2514601"/>
            <a:ext cx="4095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AFA5F0D9-7A80-41FC-B122-69892CE125A2}"/>
              </a:ext>
            </a:extLst>
          </p:cNvPr>
          <p:cNvSpPr/>
          <p:nvPr/>
        </p:nvSpPr>
        <p:spPr>
          <a:xfrm>
            <a:off x="1371600" y="171450"/>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Steal  1  point!</a:t>
            </a:r>
          </a:p>
        </p:txBody>
      </p:sp>
      <p:sp>
        <p:nvSpPr>
          <p:cNvPr id="10" name="Rectangle 9">
            <a:hlinkClick r:id="rId8" action="ppaction://hlinksldjump"/>
            <a:extLst>
              <a:ext uri="{FF2B5EF4-FFF2-40B4-BE49-F238E27FC236}">
                <a16:creationId xmlns:a16="http://schemas.microsoft.com/office/drawing/2014/main" id="{0C03CEA7-17D7-49BE-8539-7A9C30C109F5}"/>
              </a:ext>
            </a:extLst>
          </p:cNvPr>
          <p:cNvSpPr/>
          <p:nvPr/>
        </p:nvSpPr>
        <p:spPr>
          <a:xfrm>
            <a:off x="2971800" y="148590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1.85014E-8 C -0.00035 0.00625 -0.00052 0.01226 -0.00121 0.0185 C -0.00139 0.02082 -0.00243 0.0229 -0.0026 0.02521 C -0.00382 0.03862 -0.0026 0.05574 -0.00642 0.06892 C -0.00816 0.07493 -0.01146 0.08025 -0.01389 0.0858 C -0.01458 0.08742 -0.01476 0.08927 -0.01528 0.09089 C -0.01597 0.0932 -0.01684 0.09552 -0.01771 0.0976 C -0.02187 0.10685 -0.02708 0.11402 -0.0316 0.12304 C -0.03403 0.12789 -0.04444 0.13414 -0.04809 0.13807 C -0.0618 0.15287 -0.07743 0.15773 -0.09496 0.16004 C -0.14132 0.18247 -0.19375 0.16258 -0.24305 0.16189 C -0.25972 0.16027 -0.27587 0.15773 -0.29236 0.15495 C -0.29739 0.15287 -0.30278 0.15264 -0.30764 0.14986 C -0.3151 0.1457 -0.31927 0.14293 -0.32656 0.13992 C -0.33611 0.13136 -0.34635 0.12373 -0.35451 0.11286 C -0.36389 0.10037 -0.35382 0.11147 -0.36076 0.10107 C -0.37309 0.08233 -0.36476 0.09783 -0.37101 0.0858 C -0.37378 0.07493 -0.37778 0.06522 -0.37986 0.05389 C -0.38073 0.04949 -0.38229 0.04047 -0.38229 0.04047 C -0.38472 0.01365 -0.38837 -0.01434 -0.39375 -0.04047 C -0.39462 -0.04926 -0.39583 -0.05735 -0.39757 -0.06591 C -0.3993 -0.08256 -0.40295 -0.09759 -0.40764 -0.11309 C -0.4092 -0.1265 -0.41024 -0.14038 -0.41267 -0.15356 C -0.41441 -0.19102 -0.41476 -0.2234 -0.42413 -0.25809 C -0.42552 -0.27567 -0.42535 -0.26827 -0.42535 -0.28006 " pathEditMode="relative" ptsTypes="ffffffffffffffffffffffffA">
                                      <p:cBhvr>
                                        <p:cTn id="6" dur="2000" fill="hold"/>
                                        <p:tgtEl>
                                          <p:spTgt spid="7"/>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3.33333E-6 1.40611E-6 L 0.38333 -0.14431 " pathEditMode="relative" ptsTypes="AA">
                                      <p:cBhvr>
                                        <p:cTn id="9" dur="2000" fill="hold"/>
                                        <p:tgtEl>
                                          <p:spTgt spid="12"/>
                                        </p:tgtEl>
                                        <p:attrNameLst>
                                          <p:attrName>ppt_x</p:attrName>
                                          <p:attrName>ppt_y</p:attrName>
                                        </p:attrNameLst>
                                      </p:cBhvr>
                                    </p:animMotion>
                                  </p:childTnLst>
                                </p:cTn>
                              </p:par>
                            </p:childTnLst>
                          </p:cTn>
                        </p:par>
                        <p:par>
                          <p:cTn id="10" fill="hold" nodeType="afterGroup">
                            <p:stCondLst>
                              <p:cond delay="4000"/>
                            </p:stCondLst>
                            <p:childTnLst>
                              <p:par>
                                <p:cTn id="11" presetID="53"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6" presetClass="emph" presetSubtype="0" fill="hold" nodeType="withEffect">
                                  <p:stCondLst>
                                    <p:cond delay="0"/>
                                  </p:stCondLst>
                                  <p:childTnLst>
                                    <p:animScale>
                                      <p:cBhvr>
                                        <p:cTn id="17" dur="2000" fill="hold"/>
                                        <p:tgtEl>
                                          <p:spTgt spid="1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7" name="AutoShape 7">
            <a:extLst>
              <a:ext uri="{FF2B5EF4-FFF2-40B4-BE49-F238E27FC236}">
                <a16:creationId xmlns:a16="http://schemas.microsoft.com/office/drawing/2014/main" id="{45966A28-CE82-4687-8152-7F74AA4985E4}"/>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birthday</a:t>
            </a:r>
          </a:p>
        </p:txBody>
      </p:sp>
      <p:pic>
        <p:nvPicPr>
          <p:cNvPr id="10" name="Picture 9" descr="spongecrying.png">
            <a:hlinkClick r:id="rId3" action="ppaction://hlinksldjump"/>
            <a:extLst>
              <a:ext uri="{FF2B5EF4-FFF2-40B4-BE49-F238E27FC236}">
                <a16:creationId xmlns:a16="http://schemas.microsoft.com/office/drawing/2014/main" id="{5328DB04-B6A4-459C-BFB6-DF69D98A45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3A717279-DEA2-4981-BCEA-02279FBE44F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AutoShape 8">
            <a:extLst>
              <a:ext uri="{FF2B5EF4-FFF2-40B4-BE49-F238E27FC236}">
                <a16:creationId xmlns:a16="http://schemas.microsoft.com/office/drawing/2014/main" id="{90EF5ED0-FB6D-4F28-9337-15ABB00A5617}"/>
              </a:ext>
            </a:extLst>
          </p:cNvPr>
          <p:cNvSpPr>
            <a:spLocks noChangeArrowheads="1"/>
          </p:cNvSpPr>
          <p:nvPr/>
        </p:nvSpPr>
        <p:spPr bwMode="auto">
          <a:xfrm>
            <a:off x="1257300" y="757077"/>
            <a:ext cx="6629400" cy="232517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When’s your _____?</a:t>
            </a:r>
          </a:p>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It’s in May.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fade">
                                      <p:cBhvr>
                                        <p:cTn id="7" dur="1000"/>
                                        <p:tgtEl>
                                          <p:spTgt spid="56328"/>
                                        </p:tgtEl>
                                      </p:cBhvr>
                                    </p:animEffect>
                                    <p:anim calcmode="lin" valueType="num">
                                      <p:cBhvr>
                                        <p:cTn id="8" dur="1000" fill="hold"/>
                                        <p:tgtEl>
                                          <p:spTgt spid="56328"/>
                                        </p:tgtEl>
                                        <p:attrNameLst>
                                          <p:attrName>ppt_x</p:attrName>
                                        </p:attrNameLst>
                                      </p:cBhvr>
                                      <p:tavLst>
                                        <p:tav tm="0">
                                          <p:val>
                                            <p:strVal val="#ppt_x"/>
                                          </p:val>
                                        </p:tav>
                                        <p:tav tm="100000">
                                          <p:val>
                                            <p:strVal val="#ppt_x"/>
                                          </p:val>
                                        </p:tav>
                                      </p:tavLst>
                                    </p:anim>
                                    <p:anim calcmode="lin" valueType="num">
                                      <p:cBhvr>
                                        <p:cTn id="9" dur="1000" fill="hold"/>
                                        <p:tgtEl>
                                          <p:spTgt spid="563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6327"/>
                                        </p:tgtEl>
                                        <p:attrNameLst>
                                          <p:attrName>style.visibility</p:attrName>
                                        </p:attrNameLst>
                                      </p:cBhvr>
                                      <p:to>
                                        <p:strVal val="visible"/>
                                      </p:to>
                                    </p:set>
                                    <p:animEffect transition="in" filter="fade">
                                      <p:cBhvr>
                                        <p:cTn id="14" dur="1000"/>
                                        <p:tgtEl>
                                          <p:spTgt spid="56327"/>
                                        </p:tgtEl>
                                      </p:cBhvr>
                                    </p:animEffect>
                                    <p:anim calcmode="lin" valueType="num">
                                      <p:cBhvr>
                                        <p:cTn id="15" dur="1000" fill="hold"/>
                                        <p:tgtEl>
                                          <p:spTgt spid="56327"/>
                                        </p:tgtEl>
                                        <p:attrNameLst>
                                          <p:attrName>ppt_x</p:attrName>
                                        </p:attrNameLst>
                                      </p:cBhvr>
                                      <p:tavLst>
                                        <p:tav tm="0">
                                          <p:val>
                                            <p:strVal val="#ppt_x"/>
                                          </p:val>
                                        </p:tav>
                                        <p:tav tm="100000">
                                          <p:val>
                                            <p:strVal val="#ppt_x"/>
                                          </p:val>
                                        </p:tav>
                                      </p:tavLst>
                                    </p:anim>
                                    <p:anim calcmode="lin" valueType="num">
                                      <p:cBhvr>
                                        <p:cTn id="16" dur="1000" fill="hold"/>
                                        <p:tgtEl>
                                          <p:spTgt spid="563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P spid="563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smokey.gif">
            <a:extLst>
              <a:ext uri="{FF2B5EF4-FFF2-40B4-BE49-F238E27FC236}">
                <a16:creationId xmlns:a16="http://schemas.microsoft.com/office/drawing/2014/main" id="{17895775-B3E7-4FD0-99A4-6DDA27ACD4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73497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AA6E40FB-766C-4FC2-B0E8-F5CCD9F78A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AD66549F-3167-46D4-9A8F-4E6AC7B121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0002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D433DB59-E328-4B3D-95D7-8EE9955E38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D8A537A-1D71-42B5-AA2F-BD17066BC143}"/>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Three  points!</a:t>
            </a:r>
          </a:p>
        </p:txBody>
      </p:sp>
      <p:sp>
        <p:nvSpPr>
          <p:cNvPr id="8" name="Rectangle 7">
            <a:hlinkClick r:id="rId7" action="ppaction://hlinksldjump"/>
            <a:extLst>
              <a:ext uri="{FF2B5EF4-FFF2-40B4-BE49-F238E27FC236}">
                <a16:creationId xmlns:a16="http://schemas.microsoft.com/office/drawing/2014/main" id="{8E8CAC7D-2CB0-416A-BE31-49D71ECF3565}"/>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0" presetClass="path" presetSubtype="0" accel="50000" decel="50000" fill="hold" nodeType="afterEffect">
                                  <p:stCondLst>
                                    <p:cond delay="1000"/>
                                  </p:stCondLst>
                                  <p:childTnLst>
                                    <p:animMotion origin="layout" path="M 1.38889E-6 7.12303E-7 L 0.45 -0.27752 " pathEditMode="relative" ptsTypes="AA">
                                      <p:cBhvr>
                                        <p:cTn id="57" dur="2000" fill="hold"/>
                                        <p:tgtEl>
                                          <p:spTgt spid="2"/>
                                        </p:tgtEl>
                                        <p:attrNameLst>
                                          <p:attrName>ppt_x</p:attrName>
                                          <p:attrName>ppt_y</p:attrName>
                                        </p:attrNameLst>
                                      </p:cBhvr>
                                    </p:animMotion>
                                  </p:childTnLst>
                                </p:cTn>
                              </p:par>
                              <p:par>
                                <p:cTn id="58" presetID="6" presetClass="emph" presetSubtype="0" fill="hold" nodeType="withEffect">
                                  <p:stCondLst>
                                    <p:cond delay="1000"/>
                                  </p:stCondLst>
                                  <p:childTnLst>
                                    <p:animScale>
                                      <p:cBhvr>
                                        <p:cTn id="59" dur="2000" fill="hold"/>
                                        <p:tgtEl>
                                          <p:spTgt spid="2"/>
                                        </p:tgtEl>
                                      </p:cBhvr>
                                      <p:by x="400000" y="400000"/>
                                    </p:animScale>
                                  </p:childTnLst>
                                </p:cTn>
                              </p:par>
                              <p:par>
                                <p:cTn id="60" presetID="0" presetClass="path" presetSubtype="0" accel="50000" decel="50000" fill="hold" nodeType="withEffect">
                                  <p:stCondLst>
                                    <p:cond delay="1000"/>
                                  </p:stCondLst>
                                  <p:childTnLst>
                                    <p:animMotion origin="layout" path="M 2.22222E-6 -4.16281E-7 L 0.80833 0.07771 " pathEditMode="relative" ptsTypes="AA">
                                      <p:cBhvr>
                                        <p:cTn id="61" dur="2000" fill="hold"/>
                                        <p:tgtEl>
                                          <p:spTgt spid="4"/>
                                        </p:tgtEl>
                                        <p:attrNameLst>
                                          <p:attrName>ppt_x</p:attrName>
                                          <p:attrName>ppt_y</p:attrName>
                                        </p:attrNameLst>
                                      </p:cBhvr>
                                    </p:animMotion>
                                  </p:childTnLst>
                                </p:cTn>
                              </p:par>
                              <p:par>
                                <p:cTn id="62" presetID="6" presetClass="emph" presetSubtype="0" fill="hold" nodeType="withEffect">
                                  <p:stCondLst>
                                    <p:cond delay="1000"/>
                                  </p:stCondLst>
                                  <p:childTnLst>
                                    <p:animScale>
                                      <p:cBhvr>
                                        <p:cTn id="63" dur="2000" fill="hold"/>
                                        <p:tgtEl>
                                          <p:spTgt spid="4"/>
                                        </p:tgtEl>
                                      </p:cBhvr>
                                      <p:by x="400000" y="400000"/>
                                    </p:animScale>
                                  </p:childTnLst>
                                </p:cTn>
                              </p:par>
                              <p:par>
                                <p:cTn id="64" presetID="0" presetClass="path" presetSubtype="0" accel="50000" decel="50000" fill="hold" nodeType="withEffect">
                                  <p:stCondLst>
                                    <p:cond delay="1000"/>
                                  </p:stCondLst>
                                  <p:childTnLst>
                                    <p:animMotion origin="layout" path="M 1.38889E-6 1.54487E-6 L 0.375 0.45513 " pathEditMode="relative" ptsTypes="AA">
                                      <p:cBhvr>
                                        <p:cTn id="65" dur="2000" fill="hold"/>
                                        <p:tgtEl>
                                          <p:spTgt spid="5"/>
                                        </p:tgtEl>
                                        <p:attrNameLst>
                                          <p:attrName>ppt_x</p:attrName>
                                          <p:attrName>ppt_y</p:attrName>
                                        </p:attrNameLst>
                                      </p:cBhvr>
                                    </p:animMotion>
                                  </p:childTnLst>
                                </p:cTn>
                              </p:par>
                              <p:par>
                                <p:cTn id="66" presetID="6" presetClass="emph" presetSubtype="0" fill="hold" nodeType="withEffect">
                                  <p:stCondLst>
                                    <p:cond delay="1000"/>
                                  </p:stCondLst>
                                  <p:childTnLst>
                                    <p:animScale>
                                      <p:cBhvr>
                                        <p:cTn id="67" dur="2000" fill="hold"/>
                                        <p:tgtEl>
                                          <p:spTgt spid="5"/>
                                        </p:tgtEl>
                                      </p:cBhvr>
                                      <p:by x="400000" y="400000"/>
                                    </p:animScale>
                                  </p:childTnLst>
                                  <p:subTnLst>
                                    <p:audio>
                                      <p:cMediaNode>
                                        <p:cTn display="0" masterRel="sameClick">
                                          <p:stCondLst>
                                            <p:cond evt="begin" delay="0">
                                              <p:tn val="66"/>
                                            </p:cond>
                                          </p:stCondLst>
                                          <p:endCondLst>
                                            <p:cond evt="onStopAudio" delay="0">
                                              <p:tgtEl>
                                                <p:sldTgt/>
                                              </p:tgtEl>
                                            </p:cond>
                                          </p:endCondLst>
                                        </p:cTn>
                                        <p:tgtEl>
                                          <p:sndTgt r:embed="rId3" name="Super Street Fighter IV OST Tournament Jingle Victory.wav"/>
                                        </p:tgtEl>
                                      </p:cMediaNode>
                                    </p:audio>
                                  </p:subTnLst>
                                </p:cTn>
                              </p:par>
                            </p:childTnLst>
                          </p:cTn>
                        </p:par>
                        <p:par>
                          <p:cTn id="68" fill="hold" nodeType="afterGroup">
                            <p:stCondLst>
                              <p:cond delay="9000"/>
                            </p:stCondLst>
                            <p:childTnLst>
                              <p:par>
                                <p:cTn id="69" presetID="53"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animEffect transition="in" filter="fade">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AutoShape 7">
            <a:extLst>
              <a:ext uri="{FF2B5EF4-FFF2-40B4-BE49-F238E27FC236}">
                <a16:creationId xmlns:a16="http://schemas.microsoft.com/office/drawing/2014/main" id="{DAAE47CA-6BCD-4253-B86A-BC813019F8BA}"/>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It’s</a:t>
            </a:r>
          </a:p>
        </p:txBody>
      </p:sp>
      <p:pic>
        <p:nvPicPr>
          <p:cNvPr id="10" name="Picture 9" descr="spongecrying.png">
            <a:hlinkClick r:id="rId3" action="ppaction://hlinksldjump"/>
            <a:extLst>
              <a:ext uri="{FF2B5EF4-FFF2-40B4-BE49-F238E27FC236}">
                <a16:creationId xmlns:a16="http://schemas.microsoft.com/office/drawing/2014/main" id="{9260CFA7-07B3-4FC5-B76F-4937995A0E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32A582EA-14EB-4137-8445-826574AE44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8">
            <a:extLst>
              <a:ext uri="{FF2B5EF4-FFF2-40B4-BE49-F238E27FC236}">
                <a16:creationId xmlns:a16="http://schemas.microsoft.com/office/drawing/2014/main" id="{2216C900-9C07-ECFC-279B-B8B9EBA17032}"/>
              </a:ext>
            </a:extLst>
          </p:cNvPr>
          <p:cNvSpPr>
            <a:spLocks noChangeArrowheads="1"/>
          </p:cNvSpPr>
          <p:nvPr/>
        </p:nvSpPr>
        <p:spPr bwMode="auto">
          <a:xfrm>
            <a:off x="1257300" y="757077"/>
            <a:ext cx="6629400" cy="232517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When’s your birthday?</a:t>
            </a:r>
          </a:p>
          <a:p>
            <a:pPr lvl="0" defTabSz="685800" fontAlgn="base" latinLnBrk="1">
              <a:spcBef>
                <a:spcPct val="0"/>
              </a:spcBef>
              <a:spcAft>
                <a:spcPct val="0"/>
              </a:spcAft>
              <a:buClrTx/>
              <a:buNone/>
              <a:defRPr/>
            </a:pPr>
            <a:r>
              <a:rPr kumimoji="1" lang="en-US" altLang="ko-KR" sz="4050" kern="1200" dirty="0">
                <a:solidFill>
                  <a:srgbClr val="FFFFFF"/>
                </a:solidFill>
                <a:latin typeface="Curse Casual JVE" panose="020B0604020202020204" pitchFamily="34" charset="0"/>
                <a:ea typeface="굴림" panose="020B0600000101010101" pitchFamily="34" charset="-127"/>
              </a:rPr>
              <a:t>- _____ in January.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fade">
                                      <p:cBhvr>
                                        <p:cTn id="7" dur="1000"/>
                                        <p:tgtEl>
                                          <p:spTgt spid="58375"/>
                                        </p:tgtEl>
                                      </p:cBhvr>
                                    </p:animEffect>
                                    <p:anim calcmode="lin" valueType="num">
                                      <p:cBhvr>
                                        <p:cTn id="8" dur="1000" fill="hold"/>
                                        <p:tgtEl>
                                          <p:spTgt spid="58375"/>
                                        </p:tgtEl>
                                        <p:attrNameLst>
                                          <p:attrName>ppt_x</p:attrName>
                                        </p:attrNameLst>
                                      </p:cBhvr>
                                      <p:tavLst>
                                        <p:tav tm="0">
                                          <p:val>
                                            <p:strVal val="#ppt_x"/>
                                          </p:val>
                                        </p:tav>
                                        <p:tav tm="100000">
                                          <p:val>
                                            <p:strVal val="#ppt_x"/>
                                          </p:val>
                                        </p:tav>
                                      </p:tavLst>
                                    </p:anim>
                                    <p:anim calcmode="lin" valueType="num">
                                      <p:cBhvr>
                                        <p:cTn id="9" dur="1000" fill="hold"/>
                                        <p:tgtEl>
                                          <p:spTgt spid="583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25073__freqman__whoosh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smokey.gif">
            <a:extLst>
              <a:ext uri="{FF2B5EF4-FFF2-40B4-BE49-F238E27FC236}">
                <a16:creationId xmlns:a16="http://schemas.microsoft.com/office/drawing/2014/main" id="{533674A3-40AD-4FC5-9E69-DE97E0CD9B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861581"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C557FAF2-9A4B-4A17-B0DD-6F104D11DB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5E316AA8-44D2-40AC-A59A-40A2F61222E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000250"/>
            <a:ext cx="305991"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rabbypatty.png">
            <a:extLst>
              <a:ext uri="{FF2B5EF4-FFF2-40B4-BE49-F238E27FC236}">
                <a16:creationId xmlns:a16="http://schemas.microsoft.com/office/drawing/2014/main" id="{C939542F-D9D6-4029-B5C1-53E5CC5537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9431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6465C5F1-ACFB-4F2E-82FE-3A1977D114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rabbypatty.png">
            <a:extLst>
              <a:ext uri="{FF2B5EF4-FFF2-40B4-BE49-F238E27FC236}">
                <a16:creationId xmlns:a16="http://schemas.microsoft.com/office/drawing/2014/main" id="{E7BDCA55-5699-4DD6-918C-255162743C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0301" y="1901428"/>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FADCE6AF-A626-41D4-B1B4-76DDFE8686C4}"/>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Five  points!</a:t>
            </a:r>
          </a:p>
        </p:txBody>
      </p:sp>
      <p:sp>
        <p:nvSpPr>
          <p:cNvPr id="10" name="Rectangle 9">
            <a:hlinkClick r:id="rId7" action="ppaction://hlinksldjump"/>
            <a:extLst>
              <a:ext uri="{FF2B5EF4-FFF2-40B4-BE49-F238E27FC236}">
                <a16:creationId xmlns:a16="http://schemas.microsoft.com/office/drawing/2014/main" id="{47EF00EC-6BD5-418B-9F3B-9298B3E03D0C}"/>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nodeType="afterGroup">
                            <p:stCondLst>
                              <p:cond delay="8000"/>
                            </p:stCondLst>
                            <p:childTnLst>
                              <p:par>
                                <p:cTn id="73" presetID="26"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80">
                                          <p:stCondLst>
                                            <p:cond delay="0"/>
                                          </p:stCondLst>
                                        </p:cTn>
                                        <p:tgtEl>
                                          <p:spTgt spid="8"/>
                                        </p:tgtEl>
                                      </p:cBhvr>
                                    </p:animEffect>
                                    <p:anim calcmode="lin" valueType="num">
                                      <p:cBhvr>
                                        <p:cTn id="7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1" dur="26">
                                          <p:stCondLst>
                                            <p:cond delay="650"/>
                                          </p:stCondLst>
                                        </p:cTn>
                                        <p:tgtEl>
                                          <p:spTgt spid="8"/>
                                        </p:tgtEl>
                                      </p:cBhvr>
                                      <p:to x="100000" y="60000"/>
                                    </p:animScale>
                                    <p:animScale>
                                      <p:cBhvr>
                                        <p:cTn id="82" dur="166" decel="50000">
                                          <p:stCondLst>
                                            <p:cond delay="67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childTnLst>
                                </p:cTn>
                              </p:par>
                            </p:childTnLst>
                          </p:cTn>
                        </p:par>
                        <p:par>
                          <p:cTn id="89" fill="hold" nodeType="afterGroup">
                            <p:stCondLst>
                              <p:cond delay="10000"/>
                            </p:stCondLst>
                            <p:childTnLst>
                              <p:par>
                                <p:cTn id="90" presetID="0" presetClass="path" presetSubtype="0" accel="50000" decel="50000" fill="hold" nodeType="afterEffect">
                                  <p:stCondLst>
                                    <p:cond delay="1000"/>
                                  </p:stCondLst>
                                  <p:childTnLst>
                                    <p:animMotion origin="layout" path="M 1.38889E-6 7.12303E-7 L 0.45 -0.27752 " pathEditMode="relative" ptsTypes="AA">
                                      <p:cBhvr>
                                        <p:cTn id="91" dur="2000" fill="hold"/>
                                        <p:tgtEl>
                                          <p:spTgt spid="2"/>
                                        </p:tgtEl>
                                        <p:attrNameLst>
                                          <p:attrName>ppt_x</p:attrName>
                                          <p:attrName>ppt_y</p:attrName>
                                        </p:attrNameLst>
                                      </p:cBhvr>
                                    </p:animMotion>
                                  </p:childTnLst>
                                </p:cTn>
                              </p:par>
                              <p:par>
                                <p:cTn id="92" presetID="6" presetClass="emph" presetSubtype="0" fill="hold" nodeType="withEffect">
                                  <p:stCondLst>
                                    <p:cond delay="1000"/>
                                  </p:stCondLst>
                                  <p:childTnLst>
                                    <p:animScale>
                                      <p:cBhvr>
                                        <p:cTn id="93" dur="2000" fill="hold"/>
                                        <p:tgtEl>
                                          <p:spTgt spid="2"/>
                                        </p:tgtEl>
                                      </p:cBhvr>
                                      <p:by x="400000" y="400000"/>
                                    </p:animScale>
                                  </p:childTnLst>
                                </p:cTn>
                              </p:par>
                              <p:par>
                                <p:cTn id="94" presetID="0" presetClass="path" presetSubtype="0" accel="50000" decel="50000" fill="hold" nodeType="withEffect">
                                  <p:stCondLst>
                                    <p:cond delay="1000"/>
                                  </p:stCondLst>
                                  <p:childTnLst>
                                    <p:animMotion origin="layout" path="M 2.22222E-6 -4.16281E-7 L 0.80833 0.07771 " pathEditMode="relative" ptsTypes="AA">
                                      <p:cBhvr>
                                        <p:cTn id="95" dur="2000" fill="hold"/>
                                        <p:tgtEl>
                                          <p:spTgt spid="4"/>
                                        </p:tgtEl>
                                        <p:attrNameLst>
                                          <p:attrName>ppt_x</p:attrName>
                                          <p:attrName>ppt_y</p:attrName>
                                        </p:attrNameLst>
                                      </p:cBhvr>
                                    </p:animMotion>
                                  </p:childTnLst>
                                </p:cTn>
                              </p:par>
                              <p:par>
                                <p:cTn id="96" presetID="6" presetClass="emph" presetSubtype="0" fill="hold" nodeType="withEffect">
                                  <p:stCondLst>
                                    <p:cond delay="1000"/>
                                  </p:stCondLst>
                                  <p:childTnLst>
                                    <p:animScale>
                                      <p:cBhvr>
                                        <p:cTn id="97" dur="2000" fill="hold"/>
                                        <p:tgtEl>
                                          <p:spTgt spid="4"/>
                                        </p:tgtEl>
                                      </p:cBhvr>
                                      <p:by x="400000" y="400000"/>
                                    </p:animScale>
                                  </p:childTnLst>
                                </p:cTn>
                              </p:par>
                              <p:par>
                                <p:cTn id="98" presetID="0" presetClass="path" presetSubtype="0" accel="50000" decel="50000" fill="hold" nodeType="withEffect">
                                  <p:stCondLst>
                                    <p:cond delay="1000"/>
                                  </p:stCondLst>
                                  <p:childTnLst>
                                    <p:animMotion origin="layout" path="M 1.38889E-6 7.12303E-7 L 0.375 0.44403 " pathEditMode="relative" ptsTypes="AA">
                                      <p:cBhvr>
                                        <p:cTn id="99" dur="2000" fill="hold"/>
                                        <p:tgtEl>
                                          <p:spTgt spid="5"/>
                                        </p:tgtEl>
                                        <p:attrNameLst>
                                          <p:attrName>ppt_x</p:attrName>
                                          <p:attrName>ppt_y</p:attrName>
                                        </p:attrNameLst>
                                      </p:cBhvr>
                                    </p:animMotion>
                                  </p:childTnLst>
                                </p:cTn>
                              </p:par>
                              <p:par>
                                <p:cTn id="100" presetID="6" presetClass="emph" presetSubtype="0" fill="hold" nodeType="withEffect">
                                  <p:stCondLst>
                                    <p:cond delay="1000"/>
                                  </p:stCondLst>
                                  <p:childTnLst>
                                    <p:animScale>
                                      <p:cBhvr>
                                        <p:cTn id="101" dur="2000" fill="hold"/>
                                        <p:tgtEl>
                                          <p:spTgt spid="5"/>
                                        </p:tgtEl>
                                      </p:cBhvr>
                                      <p:by x="400000" y="400000"/>
                                    </p:animScale>
                                  </p:childTnLst>
                                </p:cTn>
                              </p:par>
                              <p:par>
                                <p:cTn id="102" presetID="0" presetClass="path" presetSubtype="0" accel="50000" decel="50000" fill="hold" nodeType="withEffect">
                                  <p:stCondLst>
                                    <p:cond delay="1000"/>
                                  </p:stCondLst>
                                  <p:childTnLst>
                                    <p:animMotion origin="layout" path="M -5.83333E-6 -4.16281E-7 L -0.05834 0.07771 " pathEditMode="relative" ptsTypes="AA">
                                      <p:cBhvr>
                                        <p:cTn id="103" dur="2000" fill="hold"/>
                                        <p:tgtEl>
                                          <p:spTgt spid="6"/>
                                        </p:tgtEl>
                                        <p:attrNameLst>
                                          <p:attrName>ppt_x</p:attrName>
                                          <p:attrName>ppt_y</p:attrName>
                                        </p:attrNameLst>
                                      </p:cBhvr>
                                    </p:animMotion>
                                  </p:childTnLst>
                                </p:cTn>
                              </p:par>
                              <p:par>
                                <p:cTn id="104" presetID="6" presetClass="emph" presetSubtype="0" fill="hold" nodeType="withEffect">
                                  <p:stCondLst>
                                    <p:cond delay="1000"/>
                                  </p:stCondLst>
                                  <p:childTnLst>
                                    <p:animScale>
                                      <p:cBhvr>
                                        <p:cTn id="105" dur="2000" fill="hold"/>
                                        <p:tgtEl>
                                          <p:spTgt spid="6"/>
                                        </p:tgtEl>
                                      </p:cBhvr>
                                      <p:by x="400000" y="400000"/>
                                    </p:animScale>
                                  </p:childTnLst>
                                </p:cTn>
                              </p:par>
                              <p:par>
                                <p:cTn id="106" presetID="0" presetClass="path" presetSubtype="0" accel="50000" decel="50000" fill="hold" nodeType="withEffect">
                                  <p:stCondLst>
                                    <p:cond delay="1000"/>
                                  </p:stCondLst>
                                  <p:childTnLst>
                                    <p:animMotion origin="layout" path="M 1.38889E-6 -2.81221E-6 L 0.28333 0.08881 " pathEditMode="relative" ptsTypes="AA">
                                      <p:cBhvr>
                                        <p:cTn id="107" dur="2000" fill="hold"/>
                                        <p:tgtEl>
                                          <p:spTgt spid="8"/>
                                        </p:tgtEl>
                                        <p:attrNameLst>
                                          <p:attrName>ppt_x</p:attrName>
                                          <p:attrName>ppt_y</p:attrName>
                                        </p:attrNameLst>
                                      </p:cBhvr>
                                    </p:animMotion>
                                  </p:childTnLst>
                                </p:cTn>
                              </p:par>
                              <p:par>
                                <p:cTn id="108" presetID="6" presetClass="emph" presetSubtype="0" fill="hold" nodeType="withEffect">
                                  <p:stCondLst>
                                    <p:cond delay="1000"/>
                                  </p:stCondLst>
                                  <p:childTnLst>
                                    <p:animScale>
                                      <p:cBhvr>
                                        <p:cTn id="109" dur="2000" fill="hold"/>
                                        <p:tgtEl>
                                          <p:spTgt spid="8"/>
                                        </p:tgtEl>
                                      </p:cBhvr>
                                      <p:by x="400000" y="400000"/>
                                    </p:animScale>
                                  </p:childTnLst>
                                  <p:subTnLst>
                                    <p:audio>
                                      <p:cMediaNode>
                                        <p:cTn display="0" masterRel="sameClick">
                                          <p:stCondLst>
                                            <p:cond evt="begin" delay="0">
                                              <p:tn val="108"/>
                                            </p:cond>
                                          </p:stCondLst>
                                          <p:endCondLst>
                                            <p:cond evt="onStopAudio" delay="0">
                                              <p:tgtEl>
                                                <p:sldTgt/>
                                              </p:tgtEl>
                                            </p:cond>
                                          </p:endCondLst>
                                        </p:cTn>
                                        <p:tgtEl>
                                          <p:sndTgt r:embed="rId3" name="Super Street Fighter IV OST Tournament Jingle Victory.wav"/>
                                        </p:tgtEl>
                                      </p:cMediaNode>
                                    </p:audio>
                                  </p:subTnLst>
                                </p:cTn>
                              </p:par>
                            </p:childTnLst>
                          </p:cTn>
                        </p:par>
                        <p:par>
                          <p:cTn id="110" fill="hold" nodeType="afterGroup">
                            <p:stCondLst>
                              <p:cond delay="13000"/>
                            </p:stCondLst>
                            <p:childTnLst>
                              <p:par>
                                <p:cTn id="111" presetID="53" presetClass="entr" presetSubtype="0" fill="hold" nodeType="afterEffect">
                                  <p:stCondLst>
                                    <p:cond delay="0"/>
                                  </p:stCondLst>
                                  <p:childTnLst>
                                    <p:set>
                                      <p:cBhvr>
                                        <p:cTn id="112" dur="1" fill="hold">
                                          <p:stCondLst>
                                            <p:cond delay="0"/>
                                          </p:stCondLst>
                                        </p:cTn>
                                        <p:tgtEl>
                                          <p:spTgt spid="9"/>
                                        </p:tgtEl>
                                        <p:attrNameLst>
                                          <p:attrName>style.visibility</p:attrName>
                                        </p:attrNameLst>
                                      </p:cBhvr>
                                      <p:to>
                                        <p:strVal val="visible"/>
                                      </p:to>
                                    </p:set>
                                    <p:anim calcmode="lin" valueType="num">
                                      <p:cBhvr>
                                        <p:cTn id="113" dur="500" fill="hold"/>
                                        <p:tgtEl>
                                          <p:spTgt spid="9"/>
                                        </p:tgtEl>
                                        <p:attrNameLst>
                                          <p:attrName>ppt_w</p:attrName>
                                        </p:attrNameLst>
                                      </p:cBhvr>
                                      <p:tavLst>
                                        <p:tav tm="0">
                                          <p:val>
                                            <p:fltVal val="0"/>
                                          </p:val>
                                        </p:tav>
                                        <p:tav tm="100000">
                                          <p:val>
                                            <p:strVal val="#ppt_w"/>
                                          </p:val>
                                        </p:tav>
                                      </p:tavLst>
                                    </p:anim>
                                    <p:anim calcmode="lin" valueType="num">
                                      <p:cBhvr>
                                        <p:cTn id="114" dur="500" fill="hold"/>
                                        <p:tgtEl>
                                          <p:spTgt spid="9"/>
                                        </p:tgtEl>
                                        <p:attrNameLst>
                                          <p:attrName>ppt_h</p:attrName>
                                        </p:attrNameLst>
                                      </p:cBhvr>
                                      <p:tavLst>
                                        <p:tav tm="0">
                                          <p:val>
                                            <p:fltVal val="0"/>
                                          </p:val>
                                        </p:tav>
                                        <p:tav tm="100000">
                                          <p:val>
                                            <p:strVal val="#ppt_h"/>
                                          </p:val>
                                        </p:tav>
                                      </p:tavLst>
                                    </p:anim>
                                    <p:animEffect transition="in" filter="fade">
                                      <p:cBhvr>
                                        <p:cTn id="1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3" name="AutoShape 7">
            <a:extLst>
              <a:ext uri="{FF2B5EF4-FFF2-40B4-BE49-F238E27FC236}">
                <a16:creationId xmlns:a16="http://schemas.microsoft.com/office/drawing/2014/main" id="{BAD1CDB9-2073-44BD-AF47-CD0D36ECC60F}"/>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vi-VN"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F</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pic>
        <p:nvPicPr>
          <p:cNvPr id="10" name="Picture 9" descr="spongecrying.png">
            <a:hlinkClick r:id="rId3" action="ppaction://hlinksldjump"/>
            <a:extLst>
              <a:ext uri="{FF2B5EF4-FFF2-40B4-BE49-F238E27FC236}">
                <a16:creationId xmlns:a16="http://schemas.microsoft.com/office/drawing/2014/main" id="{816299A4-D038-4DC6-BF6F-EBF0620720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0C9B680B-F181-49B3-A7F3-F49CF9B72B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AutoShape 8">
            <a:extLst>
              <a:ext uri="{FF2B5EF4-FFF2-40B4-BE49-F238E27FC236}">
                <a16:creationId xmlns:a16="http://schemas.microsoft.com/office/drawing/2014/main" id="{ED50E78B-8AC7-4763-A46E-2CF4063E2561}"/>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__</a:t>
            </a:r>
            <a:r>
              <a:rPr kumimoji="1" lang="en-US" altLang="ko-KR" sz="4050" b="0" i="0" u="none" strike="noStrike" kern="1200" cap="none" spc="0" normalizeH="0" baseline="0" noProof="0" dirty="0" err="1">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ebruary</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pic>
        <p:nvPicPr>
          <p:cNvPr id="2" name="Picture 8" descr="February 2023 Graphic Calendar Image PNG | Citypng">
            <a:extLst>
              <a:ext uri="{FF2B5EF4-FFF2-40B4-BE49-F238E27FC236}">
                <a16:creationId xmlns:a16="http://schemas.microsoft.com/office/drawing/2014/main" id="{09C7C528-6CBD-3B52-ACCC-30BB9C2D245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411" b="89987" l="9988" r="89894">
                        <a14:foregroundMark x1="25734" y1="10414" x2="26087" y2="10414"/>
                        <a14:foregroundMark x1="25969" y1="9613" x2="25969" y2="8411"/>
                        <a14:foregroundMark x1="26322" y1="9212" x2="27145" y2="11883"/>
                        <a14:foregroundMark x1="25029" y1="11348" x2="26087" y2="14286"/>
                        <a14:foregroundMark x1="32785" y1="10013" x2="33020" y2="10147"/>
                        <a14:foregroundMark x1="39835" y1="9613" x2="40071" y2="14419"/>
                        <a14:foregroundMark x1="39483" y1="9746" x2="39483" y2="10414"/>
                        <a14:foregroundMark x1="46416" y1="9746" x2="46533" y2="9346"/>
                        <a14:foregroundMark x1="46416" y1="10013" x2="46769" y2="8545"/>
                        <a14:foregroundMark x1="53584" y1="9746" x2="53114" y2="8812"/>
                        <a14:foregroundMark x1="52879" y1="10013" x2="53114" y2="14019"/>
                        <a14:foregroundMark x1="59694" y1="10013" x2="59929" y2="9346"/>
                        <a14:foregroundMark x1="60165" y1="10681" x2="60282" y2="14286"/>
                        <a14:foregroundMark x1="66863" y1="10547" x2="66510" y2="11348"/>
                        <a14:foregroundMark x1="66510" y1="10013" x2="66510" y2="10013"/>
                        <a14:foregroundMark x1="66863" y1="9346" x2="66980" y2="10147"/>
                        <a14:foregroundMark x1="73561" y1="10414" x2="74266" y2="12951"/>
                        <a14:foregroundMark x1="73796" y1="10013" x2="73796" y2="11081"/>
                        <a14:foregroundMark x1="46063" y1="10948" x2="46063" y2="9613"/>
                        <a14:foregroundMark x1="32432" y1="11081" x2="33020" y2="11749"/>
                        <a14:foregroundMark x1="73208" y1="9613" x2="73208" y2="9613"/>
                        <a14:foregroundMark x1="45828" y1="11482" x2="46533" y2="12150"/>
                        <a14:foregroundMark x1="40423" y1="11883" x2="40188" y2="10681"/>
                        <a14:foregroundMark x1="32432" y1="10013" x2="33490" y2="10948"/>
                        <a14:foregroundMark x1="32315" y1="10013" x2="32315" y2="10013"/>
                        <a14:foregroundMark x1="33373" y1="10147" x2="33373" y2="10147"/>
                        <a14:foregroundMark x1="32667" y1="9613" x2="32667" y2="9613"/>
                        <a14:foregroundMark x1="32667" y1="9613" x2="32667" y2="9613"/>
                        <a14:foregroundMark x1="32667" y1="9613" x2="32667" y2="9613"/>
                        <a14:foregroundMark x1="32667" y1="9613" x2="32667" y2="9613"/>
                        <a14:foregroundMark x1="32667" y1="9613" x2="32667" y2="9613"/>
                        <a14:foregroundMark x1="26675" y1="13618" x2="26675" y2="13618"/>
                        <a14:foregroundMark x1="53467" y1="10547" x2="53467" y2="10547"/>
                      </a14:backgroundRemoval>
                    </a14:imgEffect>
                  </a14:imgLayer>
                </a14:imgProps>
              </a:ext>
              <a:ext uri="{28A0092B-C50C-407E-A947-70E740481C1C}">
                <a14:useLocalDpi xmlns:a14="http://schemas.microsoft.com/office/drawing/2010/main" val="0"/>
              </a:ext>
            </a:extLst>
          </a:blip>
          <a:srcRect l="22751" t="6447" r="22739" b="17362"/>
          <a:stretch/>
        </p:blipFill>
        <p:spPr bwMode="auto">
          <a:xfrm>
            <a:off x="3561280" y="1257300"/>
            <a:ext cx="2021440" cy="2486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9C23F3-36CB-620D-0A8E-A71361FC824E}"/>
              </a:ext>
            </a:extLst>
          </p:cNvPr>
          <p:cNvSpPr/>
          <p:nvPr/>
        </p:nvSpPr>
        <p:spPr>
          <a:xfrm>
            <a:off x="3749964" y="1764145"/>
            <a:ext cx="1200727" cy="1939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04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25073__freqman__whoosh04.wav"/>
                                        </p:tgtEl>
                                      </p:cMediaNode>
                                    </p:audio>
                                  </p:sub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nodeType="after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animBg="1" autoUpdateAnimBg="0"/>
      <p:bldP spid="60424"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smokey.gif">
            <a:extLst>
              <a:ext uri="{FF2B5EF4-FFF2-40B4-BE49-F238E27FC236}">
                <a16:creationId xmlns:a16="http://schemas.microsoft.com/office/drawing/2014/main" id="{D4D29835-E051-4DCD-ABC1-53E79FFA79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8772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rabbypatty.png">
            <a:extLst>
              <a:ext uri="{FF2B5EF4-FFF2-40B4-BE49-F238E27FC236}">
                <a16:creationId xmlns:a16="http://schemas.microsoft.com/office/drawing/2014/main" id="{2DF89E77-B69B-4144-9E63-253A16A391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996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A5A2A4A0-F96D-4D0D-8CE1-349019D93D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rabbypatty.png">
            <a:extLst>
              <a:ext uri="{FF2B5EF4-FFF2-40B4-BE49-F238E27FC236}">
                <a16:creationId xmlns:a16="http://schemas.microsoft.com/office/drawing/2014/main" id="{59C0BECC-DD1B-4332-8797-4ACD0B76C2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4312" y="2000250"/>
            <a:ext cx="30599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rabbypatty.png">
            <a:extLst>
              <a:ext uri="{FF2B5EF4-FFF2-40B4-BE49-F238E27FC236}">
                <a16:creationId xmlns:a16="http://schemas.microsoft.com/office/drawing/2014/main" id="{01B29411-8654-4F4A-992E-DAC477FBB9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165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86818CCF-16C7-46D9-BA40-793BA3D2B1CD}"/>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Four  points!</a:t>
            </a:r>
          </a:p>
        </p:txBody>
      </p:sp>
      <p:sp>
        <p:nvSpPr>
          <p:cNvPr id="9" name="Rectangle 8">
            <a:hlinkClick r:id="rId7" action="ppaction://hlinksldjump"/>
            <a:extLst>
              <a:ext uri="{FF2B5EF4-FFF2-40B4-BE49-F238E27FC236}">
                <a16:creationId xmlns:a16="http://schemas.microsoft.com/office/drawing/2014/main" id="{8069A8D6-F2C5-4251-A2A1-3E41BDF5B924}"/>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80">
                                          <p:stCondLst>
                                            <p:cond delay="0"/>
                                          </p:stCondLst>
                                        </p:cTn>
                                        <p:tgtEl>
                                          <p:spTgt spid="6"/>
                                        </p:tgtEl>
                                      </p:cBhvr>
                                    </p:animEffect>
                                    <p:anim calcmode="lin" valueType="num">
                                      <p:cBhvr>
                                        <p:cTn id="5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4" dur="26">
                                          <p:stCondLst>
                                            <p:cond delay="650"/>
                                          </p:stCondLst>
                                        </p:cTn>
                                        <p:tgtEl>
                                          <p:spTgt spid="6"/>
                                        </p:tgtEl>
                                      </p:cBhvr>
                                      <p:to x="100000" y="60000"/>
                                    </p:animScale>
                                    <p:animScale>
                                      <p:cBhvr>
                                        <p:cTn id="65" dur="166" decel="50000">
                                          <p:stCondLst>
                                            <p:cond delay="676"/>
                                          </p:stCondLst>
                                        </p:cTn>
                                        <p:tgtEl>
                                          <p:spTgt spid="6"/>
                                        </p:tgtEl>
                                      </p:cBhvr>
                                      <p:to x="100000" y="100000"/>
                                    </p:animScale>
                                    <p:animScale>
                                      <p:cBhvr>
                                        <p:cTn id="66" dur="26">
                                          <p:stCondLst>
                                            <p:cond delay="1312"/>
                                          </p:stCondLst>
                                        </p:cTn>
                                        <p:tgtEl>
                                          <p:spTgt spid="6"/>
                                        </p:tgtEl>
                                      </p:cBhvr>
                                      <p:to x="100000" y="80000"/>
                                    </p:animScale>
                                    <p:animScale>
                                      <p:cBhvr>
                                        <p:cTn id="67" dur="166" decel="50000">
                                          <p:stCondLst>
                                            <p:cond delay="1338"/>
                                          </p:stCondLst>
                                        </p:cTn>
                                        <p:tgtEl>
                                          <p:spTgt spid="6"/>
                                        </p:tgtEl>
                                      </p:cBhvr>
                                      <p:to x="100000" y="100000"/>
                                    </p:animScale>
                                    <p:animScale>
                                      <p:cBhvr>
                                        <p:cTn id="68" dur="26">
                                          <p:stCondLst>
                                            <p:cond delay="1642"/>
                                          </p:stCondLst>
                                        </p:cTn>
                                        <p:tgtEl>
                                          <p:spTgt spid="6"/>
                                        </p:tgtEl>
                                      </p:cBhvr>
                                      <p:to x="100000" y="90000"/>
                                    </p:animScale>
                                    <p:animScale>
                                      <p:cBhvr>
                                        <p:cTn id="69" dur="166" decel="50000">
                                          <p:stCondLst>
                                            <p:cond delay="1668"/>
                                          </p:stCondLst>
                                        </p:cTn>
                                        <p:tgtEl>
                                          <p:spTgt spid="6"/>
                                        </p:tgtEl>
                                      </p:cBhvr>
                                      <p:to x="100000" y="100000"/>
                                    </p:animScale>
                                    <p:animScale>
                                      <p:cBhvr>
                                        <p:cTn id="70" dur="26">
                                          <p:stCondLst>
                                            <p:cond delay="1808"/>
                                          </p:stCondLst>
                                        </p:cTn>
                                        <p:tgtEl>
                                          <p:spTgt spid="6"/>
                                        </p:tgtEl>
                                      </p:cBhvr>
                                      <p:to x="100000" y="95000"/>
                                    </p:animScale>
                                    <p:animScale>
                                      <p:cBhvr>
                                        <p:cTn id="71" dur="166" decel="50000">
                                          <p:stCondLst>
                                            <p:cond delay="1834"/>
                                          </p:stCondLst>
                                        </p:cTn>
                                        <p:tgtEl>
                                          <p:spTgt spid="6"/>
                                        </p:tgtEl>
                                      </p:cBhvr>
                                      <p:to x="100000" y="100000"/>
                                    </p:animScale>
                                  </p:childTnLst>
                                </p:cTn>
                              </p:par>
                            </p:childTnLst>
                          </p:cTn>
                        </p:par>
                        <p:par>
                          <p:cTn id="72" fill="hold" nodeType="afterGroup">
                            <p:stCondLst>
                              <p:cond delay="8000"/>
                            </p:stCondLst>
                            <p:childTnLst>
                              <p:par>
                                <p:cTn id="73" presetID="0" presetClass="path" presetSubtype="0" accel="50000" decel="50000" fill="hold" nodeType="afterEffect">
                                  <p:stCondLst>
                                    <p:cond delay="1000"/>
                                  </p:stCondLst>
                                  <p:childTnLst>
                                    <p:animMotion origin="layout" path="M 1.38889E-6 7.12303E-7 L 0.45 -0.27752 " pathEditMode="relative" ptsTypes="AA">
                                      <p:cBhvr>
                                        <p:cTn id="74" dur="2000" fill="hold"/>
                                        <p:tgtEl>
                                          <p:spTgt spid="2"/>
                                        </p:tgtEl>
                                        <p:attrNameLst>
                                          <p:attrName>ppt_x</p:attrName>
                                          <p:attrName>ppt_y</p:attrName>
                                        </p:attrNameLst>
                                      </p:cBhvr>
                                    </p:animMotion>
                                  </p:childTnLst>
                                </p:cTn>
                              </p:par>
                              <p:par>
                                <p:cTn id="75" presetID="6" presetClass="emph" presetSubtype="0" fill="hold" nodeType="withEffect">
                                  <p:stCondLst>
                                    <p:cond delay="1000"/>
                                  </p:stCondLst>
                                  <p:childTnLst>
                                    <p:animScale>
                                      <p:cBhvr>
                                        <p:cTn id="76" dur="2000" fill="hold"/>
                                        <p:tgtEl>
                                          <p:spTgt spid="2"/>
                                        </p:tgtEl>
                                      </p:cBhvr>
                                      <p:by x="400000" y="400000"/>
                                    </p:animScale>
                                  </p:childTnLst>
                                </p:cTn>
                              </p:par>
                              <p:par>
                                <p:cTn id="77" presetID="0" presetClass="path" presetSubtype="0" accel="50000" decel="50000" fill="hold" nodeType="withEffect">
                                  <p:stCondLst>
                                    <p:cond delay="1000"/>
                                  </p:stCondLst>
                                  <p:childTnLst>
                                    <p:animMotion origin="layout" path="M 2.22222E-6 -4.16281E-7 L 0.80833 0.07771 " pathEditMode="relative" ptsTypes="AA">
                                      <p:cBhvr>
                                        <p:cTn id="78" dur="2000" fill="hold"/>
                                        <p:tgtEl>
                                          <p:spTgt spid="4"/>
                                        </p:tgtEl>
                                        <p:attrNameLst>
                                          <p:attrName>ppt_x</p:attrName>
                                          <p:attrName>ppt_y</p:attrName>
                                        </p:attrNameLst>
                                      </p:cBhvr>
                                    </p:animMotion>
                                  </p:childTnLst>
                                </p:cTn>
                              </p:par>
                              <p:par>
                                <p:cTn id="79" presetID="6" presetClass="emph" presetSubtype="0" fill="hold" nodeType="withEffect">
                                  <p:stCondLst>
                                    <p:cond delay="1000"/>
                                  </p:stCondLst>
                                  <p:childTnLst>
                                    <p:animScale>
                                      <p:cBhvr>
                                        <p:cTn id="80" dur="2000" fill="hold"/>
                                        <p:tgtEl>
                                          <p:spTgt spid="4"/>
                                        </p:tgtEl>
                                      </p:cBhvr>
                                      <p:by x="400000" y="400000"/>
                                    </p:animScale>
                                  </p:childTnLst>
                                </p:cTn>
                              </p:par>
                              <p:par>
                                <p:cTn id="81" presetID="0" presetClass="path" presetSubtype="0" accel="50000" decel="50000" fill="hold" nodeType="withEffect">
                                  <p:stCondLst>
                                    <p:cond delay="1000"/>
                                  </p:stCondLst>
                                  <p:childTnLst>
                                    <p:animMotion origin="layout" path="M 1.38889E-6 7.12303E-7 L 0.375 0.44403 " pathEditMode="relative" ptsTypes="AA">
                                      <p:cBhvr>
                                        <p:cTn id="82" dur="2000" fill="hold"/>
                                        <p:tgtEl>
                                          <p:spTgt spid="5"/>
                                        </p:tgtEl>
                                        <p:attrNameLst>
                                          <p:attrName>ppt_x</p:attrName>
                                          <p:attrName>ppt_y</p:attrName>
                                        </p:attrNameLst>
                                      </p:cBhvr>
                                    </p:animMotion>
                                  </p:childTnLst>
                                </p:cTn>
                              </p:par>
                              <p:par>
                                <p:cTn id="83" presetID="6" presetClass="emph" presetSubtype="0" fill="hold" nodeType="withEffect">
                                  <p:stCondLst>
                                    <p:cond delay="1000"/>
                                  </p:stCondLst>
                                  <p:childTnLst>
                                    <p:animScale>
                                      <p:cBhvr>
                                        <p:cTn id="84" dur="2000" fill="hold"/>
                                        <p:tgtEl>
                                          <p:spTgt spid="5"/>
                                        </p:tgtEl>
                                      </p:cBhvr>
                                      <p:by x="400000" y="400000"/>
                                    </p:animScale>
                                  </p:childTnLst>
                                </p:cTn>
                              </p:par>
                              <p:par>
                                <p:cTn id="85" presetID="0" presetClass="path" presetSubtype="0" accel="50000" decel="50000" fill="hold" nodeType="withEffect">
                                  <p:stCondLst>
                                    <p:cond delay="1000"/>
                                  </p:stCondLst>
                                  <p:childTnLst>
                                    <p:animMotion origin="layout" path="M -5.83333E-6 -4.16281E-7 L -0.05834 0.07771 " pathEditMode="relative" ptsTypes="AA">
                                      <p:cBhvr>
                                        <p:cTn id="86" dur="2000" fill="hold"/>
                                        <p:tgtEl>
                                          <p:spTgt spid="6"/>
                                        </p:tgtEl>
                                        <p:attrNameLst>
                                          <p:attrName>ppt_x</p:attrName>
                                          <p:attrName>ppt_y</p:attrName>
                                        </p:attrNameLst>
                                      </p:cBhvr>
                                    </p:animMotion>
                                  </p:childTnLst>
                                </p:cTn>
                              </p:par>
                              <p:par>
                                <p:cTn id="87" presetID="6" presetClass="emph" presetSubtype="0" fill="hold" nodeType="withEffect">
                                  <p:stCondLst>
                                    <p:cond delay="1000"/>
                                  </p:stCondLst>
                                  <p:childTnLst>
                                    <p:animScale>
                                      <p:cBhvr>
                                        <p:cTn id="88" dur="2000" fill="hold"/>
                                        <p:tgtEl>
                                          <p:spTgt spid="6"/>
                                        </p:tgtEl>
                                      </p:cBhvr>
                                      <p:by x="400000" y="400000"/>
                                    </p:animScale>
                                  </p:childTnLst>
                                  <p:subTnLst>
                                    <p:audio>
                                      <p:cMediaNode>
                                        <p:cTn display="0" masterRel="sameClick">
                                          <p:stCondLst>
                                            <p:cond evt="begin" delay="0">
                                              <p:tn val="87"/>
                                            </p:cond>
                                          </p:stCondLst>
                                          <p:endCondLst>
                                            <p:cond evt="onStopAudio" delay="0">
                                              <p:tgtEl>
                                                <p:sldTgt/>
                                              </p:tgtEl>
                                            </p:cond>
                                          </p:endCondLst>
                                        </p:cTn>
                                        <p:tgtEl>
                                          <p:sndTgt r:embed="rId3" name="Super Street Fighter IV OST Tournament Jingle Victory.wav"/>
                                        </p:tgtEl>
                                      </p:cMediaNode>
                                    </p:audio>
                                  </p:subTnLst>
                                </p:cTn>
                              </p:par>
                            </p:childTnLst>
                          </p:cTn>
                        </p:par>
                        <p:par>
                          <p:cTn id="89" fill="hold" nodeType="afterGroup">
                            <p:stCondLst>
                              <p:cond delay="11000"/>
                            </p:stCondLst>
                            <p:childTnLst>
                              <p:par>
                                <p:cTn id="90" presetID="53" presetClass="entr" presetSubtype="0"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500" fill="hold"/>
                                        <p:tgtEl>
                                          <p:spTgt spid="8"/>
                                        </p:tgtEl>
                                        <p:attrNameLst>
                                          <p:attrName>ppt_w</p:attrName>
                                        </p:attrNameLst>
                                      </p:cBhvr>
                                      <p:tavLst>
                                        <p:tav tm="0">
                                          <p:val>
                                            <p:fltVal val="0"/>
                                          </p:val>
                                        </p:tav>
                                        <p:tav tm="100000">
                                          <p:val>
                                            <p:strVal val="#ppt_w"/>
                                          </p:val>
                                        </p:tav>
                                      </p:tavLst>
                                    </p:anim>
                                    <p:anim calcmode="lin" valueType="num">
                                      <p:cBhvr>
                                        <p:cTn id="93" dur="500" fill="hold"/>
                                        <p:tgtEl>
                                          <p:spTgt spid="8"/>
                                        </p:tgtEl>
                                        <p:attrNameLst>
                                          <p:attrName>ppt_h</p:attrName>
                                        </p:attrNameLst>
                                      </p:cBhvr>
                                      <p:tavLst>
                                        <p:tav tm="0">
                                          <p:val>
                                            <p:fltVal val="0"/>
                                          </p:val>
                                        </p:tav>
                                        <p:tav tm="100000">
                                          <p:val>
                                            <p:strVal val="#ppt_h"/>
                                          </p:val>
                                        </p:tav>
                                      </p:tavLst>
                                    </p:anim>
                                    <p:animEffect transition="in" filter="fade">
                                      <p:cBhvr>
                                        <p:cTn id="9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AutoShape 7">
            <a:extLst>
              <a:ext uri="{FF2B5EF4-FFF2-40B4-BE49-F238E27FC236}">
                <a16:creationId xmlns:a16="http://schemas.microsoft.com/office/drawing/2014/main" id="{B84BBB95-EE3A-4E49-9CFD-6D513F958C4C}"/>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r</a:t>
            </a:r>
          </a:p>
        </p:txBody>
      </p:sp>
      <p:sp>
        <p:nvSpPr>
          <p:cNvPr id="8" name="Rectangle 7">
            <a:extLst>
              <a:ext uri="{FF2B5EF4-FFF2-40B4-BE49-F238E27FC236}">
                <a16:creationId xmlns:a16="http://schemas.microsoft.com/office/drawing/2014/main" id="{377F72AE-7275-438C-BE51-B323AA9E7AB7}"/>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B19187EB-2DAB-47D9-A134-F039E2250A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DBD99D86-FC5F-407E-AE38-0F49DAE2D1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AutoShape 8">
            <a:extLst>
              <a:ext uri="{FF2B5EF4-FFF2-40B4-BE49-F238E27FC236}">
                <a16:creationId xmlns:a16="http://schemas.microsoft.com/office/drawing/2014/main" id="{8A99458B-8A32-41C8-96EE-5F7D75743869}"/>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err="1">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Ap_il</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pic>
        <p:nvPicPr>
          <p:cNvPr id="4" name="Picture 8" descr="April 2023 Graphic Calendar PNG">
            <a:extLst>
              <a:ext uri="{FF2B5EF4-FFF2-40B4-BE49-F238E27FC236}">
                <a16:creationId xmlns:a16="http://schemas.microsoft.com/office/drawing/2014/main" id="{F2A5B34F-E8AA-6DB0-3212-3754996A5CB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945" b="89987" l="9871" r="89777">
                        <a14:foregroundMark x1="25969" y1="9613" x2="26439" y2="9346"/>
                        <a14:foregroundMark x1="26439" y1="9212" x2="25969" y2="12150"/>
                        <a14:foregroundMark x1="32785" y1="9613" x2="33137" y2="9746"/>
                        <a14:foregroundMark x1="39835" y1="9613" x2="39835" y2="13351"/>
                        <a14:foregroundMark x1="39835" y1="9746" x2="39835" y2="8945"/>
                        <a14:foregroundMark x1="46651" y1="9613" x2="46886" y2="14286"/>
                        <a14:foregroundMark x1="53114" y1="9346" x2="53702" y2="14820"/>
                        <a14:foregroundMark x1="59459" y1="8812" x2="60400" y2="13618"/>
                        <a14:foregroundMark x1="59812" y1="10681" x2="60400" y2="8812"/>
                        <a14:foregroundMark x1="66863" y1="9746" x2="66510" y2="12550"/>
                        <a14:foregroundMark x1="73443" y1="10013" x2="74501" y2="13084"/>
                        <a14:foregroundMark x1="73913" y1="9613" x2="73796" y2="9746"/>
                        <a14:foregroundMark x1="31962" y1="10948" x2="33490" y2="14686"/>
                        <a14:foregroundMark x1="32785" y1="10013" x2="34430" y2="14419"/>
                        <a14:foregroundMark x1="39365" y1="10414" x2="40423" y2="13618"/>
                        <a14:foregroundMark x1="46416" y1="10414" x2="46651" y2="9746"/>
                        <a14:foregroundMark x1="46063" y1="10013" x2="46063" y2="10948"/>
                      </a14:backgroundRemoval>
                    </a14:imgEffect>
                  </a14:imgLayer>
                </a14:imgProps>
              </a:ext>
              <a:ext uri="{28A0092B-C50C-407E-A947-70E740481C1C}">
                <a14:useLocalDpi xmlns:a14="http://schemas.microsoft.com/office/drawing/2010/main" val="0"/>
              </a:ext>
            </a:extLst>
          </a:blip>
          <a:srcRect l="18399" t="5665" r="20385" b="14432"/>
          <a:stretch/>
        </p:blipFill>
        <p:spPr bwMode="auto">
          <a:xfrm>
            <a:off x="3382009" y="1200149"/>
            <a:ext cx="2187517" cy="2513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28D5DE7-A267-A633-0FD2-F6742326D5DD}"/>
              </a:ext>
            </a:extLst>
          </p:cNvPr>
          <p:cNvSpPr/>
          <p:nvPr/>
        </p:nvSpPr>
        <p:spPr>
          <a:xfrm>
            <a:off x="3639128" y="1699491"/>
            <a:ext cx="1200727" cy="1939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1000"/>
                                        <p:tgtEl>
                                          <p:spTgt spid="62472"/>
                                        </p:tgtEl>
                                      </p:cBhvr>
                                    </p:animEffect>
                                    <p:anim calcmode="lin" valueType="num">
                                      <p:cBhvr>
                                        <p:cTn id="8" dur="1000" fill="hold"/>
                                        <p:tgtEl>
                                          <p:spTgt spid="62472"/>
                                        </p:tgtEl>
                                        <p:attrNameLst>
                                          <p:attrName>ppt_x</p:attrName>
                                        </p:attrNameLst>
                                      </p:cBhvr>
                                      <p:tavLst>
                                        <p:tav tm="0">
                                          <p:val>
                                            <p:strVal val="#ppt_x"/>
                                          </p:val>
                                        </p:tav>
                                        <p:tav tm="100000">
                                          <p:val>
                                            <p:strVal val="#ppt_x"/>
                                          </p:val>
                                        </p:tav>
                                      </p:tavLst>
                                    </p:anim>
                                    <p:anim calcmode="lin" valueType="num">
                                      <p:cBhvr>
                                        <p:cTn id="9" dur="1000" fill="hold"/>
                                        <p:tgtEl>
                                          <p:spTgt spid="6247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2471"/>
                                        </p:tgtEl>
                                        <p:attrNameLst>
                                          <p:attrName>style.visibility</p:attrName>
                                        </p:attrNameLst>
                                      </p:cBhvr>
                                      <p:to>
                                        <p:strVal val="visible"/>
                                      </p:to>
                                    </p:set>
                                    <p:animEffect transition="in" filter="fade">
                                      <p:cBhvr>
                                        <p:cTn id="14" dur="1000"/>
                                        <p:tgtEl>
                                          <p:spTgt spid="62471"/>
                                        </p:tgtEl>
                                      </p:cBhvr>
                                    </p:animEffect>
                                    <p:anim calcmode="lin" valueType="num">
                                      <p:cBhvr>
                                        <p:cTn id="15" dur="1000" fill="hold"/>
                                        <p:tgtEl>
                                          <p:spTgt spid="62471"/>
                                        </p:tgtEl>
                                        <p:attrNameLst>
                                          <p:attrName>ppt_x</p:attrName>
                                        </p:attrNameLst>
                                      </p:cBhvr>
                                      <p:tavLst>
                                        <p:tav tm="0">
                                          <p:val>
                                            <p:strVal val="#ppt_x"/>
                                          </p:val>
                                        </p:tav>
                                        <p:tav tm="100000">
                                          <p:val>
                                            <p:strVal val="#ppt_x"/>
                                          </p:val>
                                        </p:tav>
                                      </p:tavLst>
                                    </p:anim>
                                    <p:anim calcmode="lin" valueType="num">
                                      <p:cBhvr>
                                        <p:cTn id="16" dur="1000" fill="hold"/>
                                        <p:tgtEl>
                                          <p:spTgt spid="624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animBg="1"/>
      <p:bldP spid="6247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llyfish.png">
            <a:extLst>
              <a:ext uri="{FF2B5EF4-FFF2-40B4-BE49-F238E27FC236}">
                <a16:creationId xmlns:a16="http://schemas.microsoft.com/office/drawing/2014/main" id="{CF7F4C64-38B9-49AA-BDFC-BD0B29B57C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0" y="27432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ongebobnet.png">
            <a:extLst>
              <a:ext uri="{FF2B5EF4-FFF2-40B4-BE49-F238E27FC236}">
                <a16:creationId xmlns:a16="http://schemas.microsoft.com/office/drawing/2014/main" id="{A2292CB7-4BE4-4C99-B928-59F0A2ECD1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2628900"/>
            <a:ext cx="1600200" cy="2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ellyfish.png">
            <a:extLst>
              <a:ext uri="{FF2B5EF4-FFF2-40B4-BE49-F238E27FC236}">
                <a16:creationId xmlns:a16="http://schemas.microsoft.com/office/drawing/2014/main" id="{155AAE13-F6DD-460F-B8A7-062D18988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0" y="314325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llyfish.png">
            <a:extLst>
              <a:ext uri="{FF2B5EF4-FFF2-40B4-BE49-F238E27FC236}">
                <a16:creationId xmlns:a16="http://schemas.microsoft.com/office/drawing/2014/main" id="{A51DD6C2-8691-4740-B6A0-D837422D98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0206" y="280035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jellyfish.png">
            <a:extLst>
              <a:ext uri="{FF2B5EF4-FFF2-40B4-BE49-F238E27FC236}">
                <a16:creationId xmlns:a16="http://schemas.microsoft.com/office/drawing/2014/main" id="{288C721E-97E6-491C-9EA1-226F951847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900" y="24003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jellyfish.png">
            <a:extLst>
              <a:ext uri="{FF2B5EF4-FFF2-40B4-BE49-F238E27FC236}">
                <a16:creationId xmlns:a16="http://schemas.microsoft.com/office/drawing/2014/main" id="{50DDD189-2FCE-444A-94F7-2A983B766E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22885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jellyfish.png">
            <a:extLst>
              <a:ext uri="{FF2B5EF4-FFF2-40B4-BE49-F238E27FC236}">
                <a16:creationId xmlns:a16="http://schemas.microsoft.com/office/drawing/2014/main" id="{46EEB93C-A891-4CBB-8717-027F5FCE2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70206" y="3314700"/>
            <a:ext cx="66198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atrick.png">
            <a:extLst>
              <a:ext uri="{FF2B5EF4-FFF2-40B4-BE49-F238E27FC236}">
                <a16:creationId xmlns:a16="http://schemas.microsoft.com/office/drawing/2014/main" id="{2EEA69A0-0D2D-40B1-B623-70E27E6B0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2800351"/>
            <a:ext cx="1596629"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jellyfish.png">
            <a:extLst>
              <a:ext uri="{FF2B5EF4-FFF2-40B4-BE49-F238E27FC236}">
                <a16:creationId xmlns:a16="http://schemas.microsoft.com/office/drawing/2014/main" id="{D0D1CDE7-BEE9-47ED-93C1-6C826A3E2F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2151" y="2343152"/>
            <a:ext cx="261938" cy="2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atsponge.png">
            <a:extLst>
              <a:ext uri="{FF2B5EF4-FFF2-40B4-BE49-F238E27FC236}">
                <a16:creationId xmlns:a16="http://schemas.microsoft.com/office/drawing/2014/main" id="{85ED585C-A072-4354-B094-2E26EBBA291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8992" y="1828801"/>
            <a:ext cx="13239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ighttimebg.jpg">
            <a:extLst>
              <a:ext uri="{FF2B5EF4-FFF2-40B4-BE49-F238E27FC236}">
                <a16:creationId xmlns:a16="http://schemas.microsoft.com/office/drawing/2014/main" id="{F7980230-5795-4C39-BBD5-E6D786B2A46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 y="0"/>
            <a:ext cx="914399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atrick.png">
            <a:extLst>
              <a:ext uri="{FF2B5EF4-FFF2-40B4-BE49-F238E27FC236}">
                <a16:creationId xmlns:a16="http://schemas.microsoft.com/office/drawing/2014/main" id="{5E6F040B-9BA9-4DC2-BC4F-9BE31C6232F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00751" y="3314701"/>
            <a:ext cx="225029" cy="31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light3.png">
            <a:extLst>
              <a:ext uri="{FF2B5EF4-FFF2-40B4-BE49-F238E27FC236}">
                <a16:creationId xmlns:a16="http://schemas.microsoft.com/office/drawing/2014/main" id="{07C2D5FE-B5F4-45FB-AA34-C0957086875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14751" y="1257300"/>
            <a:ext cx="84177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light3.png">
            <a:extLst>
              <a:ext uri="{FF2B5EF4-FFF2-40B4-BE49-F238E27FC236}">
                <a16:creationId xmlns:a16="http://schemas.microsoft.com/office/drawing/2014/main" id="{D533DDFA-917B-4AAF-8B29-BB63852C401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57651" y="1257300"/>
            <a:ext cx="84177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pongebobnet.png">
            <a:extLst>
              <a:ext uri="{FF2B5EF4-FFF2-40B4-BE49-F238E27FC236}">
                <a16:creationId xmlns:a16="http://schemas.microsoft.com/office/drawing/2014/main" id="{7203D2F5-E82C-476D-A421-4D9941A47E6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57852" y="3287316"/>
            <a:ext cx="250031" cy="3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jellyfish.png">
            <a:extLst>
              <a:ext uri="{FF2B5EF4-FFF2-40B4-BE49-F238E27FC236}">
                <a16:creationId xmlns:a16="http://schemas.microsoft.com/office/drawing/2014/main" id="{095A2282-FF43-4BF7-A304-BF2A9644DDB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29250" y="3257550"/>
            <a:ext cx="1524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jellyfish1.png">
            <a:extLst>
              <a:ext uri="{FF2B5EF4-FFF2-40B4-BE49-F238E27FC236}">
                <a16:creationId xmlns:a16="http://schemas.microsoft.com/office/drawing/2014/main" id="{E786A95E-9A33-4EFF-9C17-2A6CC509F20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429750" y="1"/>
            <a:ext cx="1845469" cy="22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pongepatscared.png">
            <a:extLst>
              <a:ext uri="{FF2B5EF4-FFF2-40B4-BE49-F238E27FC236}">
                <a16:creationId xmlns:a16="http://schemas.microsoft.com/office/drawing/2014/main" id="{27390FC8-8BD5-41D6-A48F-0A5FBF58079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2375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skeel.png">
            <a:extLst>
              <a:ext uri="{FF2B5EF4-FFF2-40B4-BE49-F238E27FC236}">
                <a16:creationId xmlns:a16="http://schemas.microsoft.com/office/drawing/2014/main" id="{F5F98B3E-1B80-480F-9514-BBA7E1EBDD6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371850" y="2686051"/>
            <a:ext cx="18478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a:extLst>
              <a:ext uri="{FF2B5EF4-FFF2-40B4-BE49-F238E27FC236}">
                <a16:creationId xmlns:a16="http://schemas.microsoft.com/office/drawing/2014/main" id="{8E9D5232-E481-48A2-86B5-31281C4A7EAA}"/>
              </a:ext>
            </a:extLst>
          </p:cNvPr>
          <p:cNvSpPr/>
          <p:nvPr/>
        </p:nvSpPr>
        <p:spPr>
          <a:xfrm>
            <a:off x="1424354" y="400051"/>
            <a:ext cx="6457950" cy="1028700"/>
          </a:xfrm>
          <a:prstGeom prst="roundRect">
            <a:avLst/>
          </a:prstGeom>
          <a:solidFill>
            <a:schemeClr val="tx1">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Stung by a jellyfish!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Minus – 3 points!</a:t>
            </a:r>
          </a:p>
        </p:txBody>
      </p:sp>
      <p:sp>
        <p:nvSpPr>
          <p:cNvPr id="23" name="Rectangle 22">
            <a:hlinkClick r:id="rId16" action="ppaction://hlinksldjump"/>
            <a:extLst>
              <a:ext uri="{FF2B5EF4-FFF2-40B4-BE49-F238E27FC236}">
                <a16:creationId xmlns:a16="http://schemas.microsoft.com/office/drawing/2014/main" id="{9A81CEDA-D67D-48C6-8AB1-6180572768C2}"/>
              </a:ext>
            </a:extLst>
          </p:cNvPr>
          <p:cNvSpPr/>
          <p:nvPr/>
        </p:nvSpPr>
        <p:spPr>
          <a:xfrm>
            <a:off x="3486150" y="251460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04 Asimov (Choi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5000" fill="hold"/>
                                        <p:tgtEl>
                                          <p:spTgt spid="12"/>
                                        </p:tgtEl>
                                      </p:cBhvr>
                                      <p:by x="400000" y="400000"/>
                                    </p:animScale>
                                  </p:childTnLst>
                                </p:cTn>
                              </p:par>
                              <p:par>
                                <p:cTn id="7" presetID="0" presetClass="path" presetSubtype="0" accel="50000" decel="50000" fill="hold" nodeType="withEffect">
                                  <p:stCondLst>
                                    <p:cond delay="0"/>
                                  </p:stCondLst>
                                  <p:childTnLst>
                                    <p:animMotion origin="layout" path="M -3.33333E-6 -1.40611E-6 C -0.00208 -0.00046 -0.01406 -0.00231 -0.01649 -0.00347 C -0.01788 -0.00416 -0.01892 -0.00601 -0.02031 -0.00671 C -0.02274 -0.00786 -0.02535 -0.00786 -0.02778 -0.00856 C -0.03524 -0.01226 -0.04184 -0.01665 -0.0493 -0.02035 C -0.05052 -0.01966 -0.05226 -0.01989 -0.05312 -0.0185 C -0.05434 -0.01642 -0.0566 -0.00347 -0.05816 -1.40611E-6 C -0.06285 0.01064 -0.06615 0.01272 -0.07465 0.01688 C -0.0993 0.01527 -0.09496 0.01665 -0.11007 0.01018 C -0.11389 0.0111 -0.11858 0.01018 -0.12153 0.01341 C -0.1243 0.01642 -0.12743 0.02822 -0.12934 0.03192 C -0.13125 0.0451 -0.13576 0.05481 -0.14427 0.06244 C -0.15503 0.06013 -0.15538 0.05944 -0.16458 0.05389 C -0.17656 0.04672 -0.1901 0.04325 -0.20243 0.037 C -0.20903 0.03955 -0.2151 0.04325 -0.22153 0.04556 C -0.23542 0.06406 -0.25035 0.09413 -0.25816 0.11795 C -0.26233 0.13044 -0.26424 0.14547 -0.27344 0.15333 C -0.27778 0.15218 -0.28212 0.15218 -0.28611 0.15009 C -0.29427 0.14593 -0.30399 0.13159 -0.31128 0.12465 C -0.3224 0.11425 -0.33733 0.10083 -0.35087 0.09598 C -0.36441 0.0828 -0.38038 0.1006 -0.39236 0.10962 C -0.41562 0.1272 -0.43299 0.15009 -0.45208 0.1753 C -0.46042 0.18663 -0.46875 0.19774 -0.47726 0.20907 C -0.47986 0.2123 -0.48472 0.21924 -0.48472 0.21924 C -0.49062 0.21809 -0.49687 0.21762 -0.50243 0.21577 C -0.51146 0.21277 -0.51701 0.20282 -0.52396 0.19565 C -0.52726 0.19242 -0.53108 0.19057 -0.53437 0.1871 C -0.53785 0.18317 -0.54028 0.17715 -0.54427 0.17368 C -0.54687 0.17137 -0.55208 0.16698 -0.55208 0.16698 C -0.56719 0.18039 -0.5783 0.19912 -0.58993 0.21739 C -0.59583 0.22664 -0.60191 0.23983 -0.60885 0.24792 C -0.6184 0.25879 -0.63125 0.26203 -0.64305 0.2648 C -0.67083 0.26365 -0.69774 0.26203 -0.72535 0.25971 C -0.73281 0.25625 -0.74045 0.25208 -0.74809 0.24954 C -0.75521 0.24468 -0.75851 0.24422 -0.76701 0.24283 C -0.77326 0.24052 -0.77031 0.24098 -0.77587 0.24098 " pathEditMode="relative" ptsTypes="fffffffffffffffffffffffffffffffffffA">
                                      <p:cBhvr>
                                        <p:cTn id="8" dur="5000" fill="hold"/>
                                        <p:tgtEl>
                                          <p:spTgt spid="12"/>
                                        </p:tgtEl>
                                        <p:attrNameLst>
                                          <p:attrName>ppt_x</p:attrName>
                                          <p:attrName>ppt_y</p:attrName>
                                        </p:attrNameLst>
                                      </p:cBhvr>
                                    </p:animMotion>
                                  </p:childTnLst>
                                </p:cTn>
                              </p:par>
                            </p:childTnLst>
                          </p:cTn>
                        </p:par>
                        <p:par>
                          <p:cTn id="9" fill="hold" nodeType="afterGroup">
                            <p:stCondLst>
                              <p:cond delay="5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par>
                          <p:cTn id="13" fill="hold" nodeType="afterGroup">
                            <p:stCondLst>
                              <p:cond delay="6000"/>
                            </p:stCondLst>
                            <p:childTnLst>
                              <p:par>
                                <p:cTn id="14" presetID="6" presetClass="emph" presetSubtype="0" fill="hold" nodeType="afterEffect">
                                  <p:stCondLst>
                                    <p:cond delay="0"/>
                                  </p:stCondLst>
                                  <p:childTnLst>
                                    <p:animScale>
                                      <p:cBhvr>
                                        <p:cTn id="15" dur="3000" fill="hold"/>
                                        <p:tgtEl>
                                          <p:spTgt spid="13"/>
                                        </p:tgtEl>
                                      </p:cBhvr>
                                      <p:by x="400000" y="400000"/>
                                    </p:animScale>
                                  </p:childTnLst>
                                </p:cTn>
                              </p:par>
                              <p:par>
                                <p:cTn id="16" presetID="0" presetClass="path" presetSubtype="0" accel="50000" decel="50000" fill="hold" nodeType="withEffect">
                                  <p:stCondLst>
                                    <p:cond delay="0"/>
                                  </p:stCondLst>
                                  <p:childTnLst>
                                    <p:animMotion origin="layout" path="M -1.94444E-6 -5.13414E-6 C -0.01232 0.00207 -0.0243 0.00485 -0.03663 0.0067 C -0.04809 0.01225 -0.06041 0.01595 -0.07205 0.02034 C -0.07743 0.02543 -0.0835 0.0326 -0.08975 0.03538 C -0.10069 0.04486 -0.09461 0.04023 -0.10746 0.04879 C -0.11614 0.05457 -0.12187 0.0629 -0.13159 0.06752 C -0.1368 0.07284 -0.14705 0.07978 -0.15052 0.08602 C -0.15711 0.09759 -0.16857 0.11285 -0.17864 0.11979 C -0.18298 0.12765 -0.18819 0.13274 -0.19357 0.13991 C -0.19461 0.1413 -0.19496 0.14361 -0.19618 0.145 C -0.19843 0.14754 -0.20173 0.1487 -0.20382 0.1517 C -0.20798 0.15749 -0.21267 0.16581 -0.21788 0.17021 C -0.21944 0.17367 -0.22031 0.17784 -0.22274 0.18038 C -0.22534 0.18316 -0.22951 0.18686 -0.23159 0.19056 C -0.23559 0.19796 -0.23802 0.20744 -0.24305 0.21415 C -0.24965 0.22317 -0.25781 0.23265 -0.2658 0.23935 C -0.27152 0.25092 -0.27569 0.25439 -0.2835 0.26479 C -0.28802 0.27081 -0.29218 0.27867 -0.29739 0.2833 C -0.29913 0.28676 -0.30069 0.29 -0.30243 0.29347 C -0.3033 0.29509 -0.30503 0.29856 -0.30503 0.29856 C -0.30711 0.30688 -0.31093 0.31197 -0.31632 0.31706 C -0.32673 0.33741 -0.33941 0.33556 -0.35694 0.33903 C -0.38125 0.34366 -0.3993 0.34435 -0.42534 0.34574 C -0.43593 0.3462 -0.45121 0.34782 -0.46198 0.34898 C -0.50121 0.36054 -0.59166 0.35406 -0.60382 0.35406 C -0.65798 0.35429 -0.7118 0.35406 -0.7658 0.35406 " pathEditMode="relative" ptsTypes="fffffffffffffffffffffffffA">
                                      <p:cBhvr>
                                        <p:cTn id="17" dur="3000" fill="hold"/>
                                        <p:tgtEl>
                                          <p:spTgt spid="13"/>
                                        </p:tgtEl>
                                        <p:attrNameLst>
                                          <p:attrName>ppt_x</p:attrName>
                                          <p:attrName>ppt_y</p:attrName>
                                        </p:attrNameLst>
                                      </p:cBhvr>
                                    </p:animMotion>
                                  </p:childTnLst>
                                </p:cTn>
                              </p:par>
                            </p:childTnLst>
                          </p:cTn>
                        </p:par>
                        <p:par>
                          <p:cTn id="18" fill="hold" nodeType="afterGroup">
                            <p:stCondLst>
                              <p:cond delay="9000"/>
                            </p:stCondLst>
                            <p:childTnLst>
                              <p:par>
                                <p:cTn id="19" presetID="10" presetClass="exit" presetSubtype="0" fill="hold" nodeType="afterEffect">
                                  <p:stCondLst>
                                    <p:cond delay="0"/>
                                  </p:stCondLst>
                                  <p:childTnLst>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par>
                                <p:cTn id="22" presetID="0" presetClass="path" presetSubtype="0" accel="50000" decel="50000" fill="hold" nodeType="withEffect">
                                  <p:stCondLst>
                                    <p:cond delay="0"/>
                                  </p:stCondLst>
                                  <p:childTnLst>
                                    <p:animMotion origin="layout" path="M 1.94444E-6 -7.16929E-6 C -0.02066 -0.00116 -0.03386 -0.0044 -0.05313 -0.00695 C -0.06077 -0.01018 -0.06823 -0.01088 -0.07587 -0.01365 C -0.08629 -0.01735 -0.09705 -0.02152 -0.10764 -0.02383 C -0.12153 -0.02707 -0.11493 -0.02383 -0.12535 -0.02707 C -0.14028 -0.03169 -0.15434 -0.03863 -0.16962 -0.04048 C -0.1717 -0.04164 -0.17361 -0.04325 -0.17587 -0.04395 C -0.1783 -0.04487 -0.18108 -0.04441 -0.18351 -0.04557 C -0.1849 -0.04626 -0.18594 -0.04811 -0.18733 -0.04904 C -0.18976 -0.05042 -0.19497 -0.05227 -0.19497 -0.05227 C -0.19983 -0.05135 -0.21406 -0.05042 -0.22031 -0.04557 C -0.22708 -0.04048 -0.2349 -0.02753 -0.24167 -0.02198 C -0.24358 -0.02036 -0.24601 -0.0199 -0.24809 -0.01874 C -0.24983 -0.01782 -0.25156 -0.01666 -0.25313 -0.01527 C -0.26702 -0.00348 -0.2566 -0.00995 -0.2684 -0.00348 C -0.27483 0.00554 -0.28455 0.00855 -0.29358 0.00994 C -0.30816 0.01502 -0.32292 0.01849 -0.33802 0.02011 C -0.35781 0.01873 -0.37813 0.02173 -0.3974 0.01502 C -0.43351 0.00254 -0.4 0.01156 -0.41892 0.0067 C -0.42014 0.00508 -0.42118 0.00277 -0.42274 0.00161 C -0.42674 -0.00116 -0.43542 -0.0051 -0.43542 -0.0051 C -0.44028 -0.01157 -0.44601 -0.01411 -0.45191 -0.01874 C -0.46146 -0.03562 -0.47952 -0.04557 -0.49236 -0.05736 C -0.50156 -0.06569 -0.5092 -0.07656 -0.51771 -0.08604 C -0.5257 -0.09506 -0.53542 -0.10061 -0.54427 -0.10801 C -0.54809 -0.11102 -0.55087 -0.11541 -0.55434 -0.11819 C -0.56406 -0.12535 -0.56945 -0.12466 -0.57969 -0.12998 C -0.60816 -0.14455 -0.62014 -0.15195 -0.6507 -0.15519 C -0.68889 -0.15426 -0.70417 -0.15496 -0.7342 -0.14848 C -0.74549 -0.14293 -0.75677 -0.13854 -0.76702 -0.12998 C -0.77726 -0.12142 -0.78854 -0.10708 -0.8 -0.1013 C -0.81649 -0.09298 -0.80695 -0.09853 -0.82778 -0.0828 C -0.84045 -0.07309 -0.85313 -0.06199 -0.86702 -0.05574 C -0.89792 -0.04187 -0.9283 -0.03724 -0.96077 -0.03562 C -0.98698 -0.03609 -1.0132 -0.03516 -1.03924 -0.03724 C -1.05729 -0.03863 -1.07518 -0.05019 -1.09115 -0.05921 C -1.09514 -0.06152 -1.09965 -0.06245 -1.10382 -0.0643 C -1.10799 -0.06638 -1.11233 -0.06846 -1.11649 -0.07101 C -1.13802 -0.08373 -1.15886 -0.10038 -1.1809 -0.11148 C -1.18524 -0.11726 -1.18854 -0.11934 -1.19358 -0.12327 " pathEditMode="relative" ptsTypes="fffffffffffffffffffffffffffffffffffffffA">
                                      <p:cBhvr>
                                        <p:cTn id="23" dur="5000" fill="hold"/>
                                        <p:tgtEl>
                                          <p:spTgt spid="4"/>
                                        </p:tgtEl>
                                        <p:attrNameLst>
                                          <p:attrName>ppt_x</p:attrName>
                                          <p:attrName>ppt_y</p:attrName>
                                        </p:attrNameLst>
                                      </p:cBhvr>
                                    </p:animMotion>
                                  </p:childTnLst>
                                </p:cTn>
                              </p:par>
                              <p:par>
                                <p:cTn id="24" presetID="0" presetClass="path" presetSubtype="0" accel="50000" decel="50000" fill="hold" nodeType="withEffect">
                                  <p:stCondLst>
                                    <p:cond delay="3000"/>
                                  </p:stCondLst>
                                  <p:childTnLst>
                                    <p:animMotion origin="layout" path="M -6.66667E-6 -2.40518E-7 L -1.31667 -2.40518E-7 " pathEditMode="relative" ptsTypes="AA">
                                      <p:cBhvr>
                                        <p:cTn id="25" dur="3000" fill="hold"/>
                                        <p:tgtEl>
                                          <p:spTgt spid="5"/>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3.88889E-6 2.0444E-6 C -0.01788 -0.00439 -0.0335 -0.01272 -0.05069 -0.0185 C -0.0809 -0.04024 -0.1059 -0.06175 -0.13038 -0.09436 C -0.13819 -0.10476 -0.14427 -0.11795 -0.15191 -0.12812 C -0.16163 -0.14107 -0.17777 -0.15541 -0.19131 -0.16189 C -0.20486 -0.1568 -0.22083 -0.13136 -0.23194 -0.11957 C -0.26718 -0.08256 -0.2993 -0.0377 -0.33802 -0.00671 C -0.35052 0.00324 -0.36111 0.01619 -0.37482 0.02197 C -0.39253 0.02012 -0.4217 0.02197 -0.44062 0.01017 C -0.4868 -0.01804 -0.51423 -0.07308 -0.53697 -0.12974 C -0.546 -0.15194 -0.55138 -0.17877 -0.55833 -0.20236 C -0.56267 -0.21693 -0.56666 -0.23844 -0.57725 -0.24769 C -0.58194 -0.23844 -0.58802 -0.2315 -0.59253 -0.22248 C -0.61423 -0.1797 -0.63906 -0.13714 -0.66857 -0.10268 C -0.68593 -0.0821 -0.70295 -0.0562 -0.72534 -0.04533 C -0.73246 -0.04718 -0.74288 -0.04857 -0.74947 -0.05389 C -0.75885 -0.06129 -0.75989 -0.06846 -0.76718 -0.07909 C -0.78177 -0.10037 -0.80104 -0.12581 -0.82291 -0.13136 C -0.82934 -0.1346 -0.83628 -0.13506 -0.84322 -0.13645 C -0.85277 -0.13599 -0.8625 -0.13645 -0.87239 -0.13483 C -0.90607 -0.12905 -0.93211 -0.07354 -0.95451 -0.04371 C -0.95954 -0.0296 -0.96267 -0.04117 -0.96961 -0.04718 C -0.99218 -0.06707 -1.01475 -0.08765 -1.04184 -0.09274 C -1.04739 -0.09158 -1.05295 -0.09089 -1.05833 -0.08927 C -1.06718 -0.08649 -1.07482 -0.07771 -1.08368 -0.07401 C -1.10642 -0.06476 -1.1276 -0.05435 -1.15069 -0.04718 C -1.1651 -0.04279 -1.17882 -0.03538 -1.19375 -0.03538 " pathEditMode="relative" ptsTypes="ffffffffffffffffffffffffffA">
                                      <p:cBhvr>
                                        <p:cTn id="27" dur="5000" fill="hold"/>
                                        <p:tgtEl>
                                          <p:spTgt spid="6"/>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00017 5.55042E-7 C -0.01511 -0.00764 0.00399 0.003 -0.01372 -0.0118 C -0.04306 -0.03654 -0.07257 -0.06198 -0.10226 -0.08604 C -0.1323 -0.11009 -0.1606 -0.13992 -0.19601 -0.14848 C -0.20105 -0.14732 -0.20626 -0.14709 -0.21112 -0.14501 C -0.21372 -0.14385 -0.21962 -0.13044 -0.21997 -0.12975 C -0.22813 -0.11587 -0.23421 -0.09922 -0.24271 -0.08604 C -0.25973 -0.05967 -0.279 -0.03608 -0.29844 -0.01342 C -0.31077 0.00092 -0.31754 0.02266 -0.33282 0.03029 C -0.35973 0.02682 -0.37848 0.00277 -0.39584 -0.02706 C -0.45539 -0.12928 -0.42327 -0.08835 -0.48837 -0.15518 C -0.50278 -0.17022 -0.5106 -0.18224 -0.529 -0.18548 C -0.54254 -0.18432 -0.55608 -0.18502 -0.56945 -0.18201 C -0.57414 -0.18109 -0.57778 -0.176 -0.58195 -0.17369 C -0.61546 -0.15634 -0.64636 -0.13206 -0.68195 -0.12304 C -0.6981 -0.11448 -0.71511 -0.11009 -0.73126 -0.10107 C -0.74063 -0.10176 -0.75001 -0.10107 -0.75921 -0.10292 C -0.77188 -0.10546 -0.77362 -0.11356 -0.78455 -0.12142 C -0.7981 -0.13113 -0.81233 -0.13923 -0.82622 -0.14848 C -0.83942 -0.15727 -0.85192 -0.16744 -0.86546 -0.1753 C -0.86945 -0.17762 -0.8731 -0.17993 -0.87709 -0.18201 C -0.88056 -0.18386 -0.8882 -0.1871 -0.8882 -0.1871 C -0.9033 -0.1834 -0.88733 -0.18987 -0.89705 -0.17692 C -0.89914 -0.17438 -0.90244 -0.17438 -0.90469 -0.17207 C -0.91216 -0.16467 -0.91823 -0.15495 -0.92622 -0.14848 C -0.96129 -0.1198 -0.99671 -0.09228 -1.03126 -0.06245 C -1.04445 -0.05135 -1.07379 -0.01989 -1.0882 -0.01527 C -1.09584 -0.00509 -1.09914 -0.01388 -1.1073 -0.02012 C -1.11337 -0.03123 -1.12153 -0.03469 -1.13126 -0.03886 C -1.15313 -0.04834 -1.12466 -0.03562 -1.14653 -0.04556 C -1.14792 -0.04626 -1.14896 -0.04834 -1.15035 -0.0488 C -1.15921 -0.05204 -1.16789 -0.05273 -1.17692 -0.05389 C -1.18282 -0.05597 -1.18021 -0.05574 -1.18455 -0.05574 " pathEditMode="relative" ptsTypes="ffffffffffffffffffffffffffffffffA">
                                      <p:cBhvr>
                                        <p:cTn id="29" dur="5000" fill="hold"/>
                                        <p:tgtEl>
                                          <p:spTgt spid="7"/>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3.61111E-6 1.48011E-6 C -0.0066 -0.00625 -0.01459 -0.00948 -0.02153 -0.01526 C -0.04254 -0.05666 -0.03073 -0.03654 -0.05677 -0.07586 C -0.0875 -0.12188 -0.04323 -0.06106 -0.07344 -0.09783 C -0.07535 -0.10014 -0.07622 -0.10407 -0.07848 -0.10615 C -0.08073 -0.10823 -0.08368 -0.10823 -0.08611 -0.10962 C -0.10209 -0.11841 -0.11563 -0.12327 -0.13299 -0.1265 C -0.13698 -0.12604 -0.14184 -0.1272 -0.14566 -0.12489 C -0.1474 -0.12396 -0.14705 -0.12003 -0.14809 -0.11795 C -0.14983 -0.11425 -0.15261 -0.1117 -0.15434 -0.108 C -0.16754 -0.08094 -0.179 -0.05042 -0.18993 -0.02197 C -0.19341 -0.01295 -0.19584 -0.00324 -0.2 0.00509 C -0.20243 0.01017 -0.20764 0.02012 -0.20764 0.02012 C -0.21007 0.03076 -0.21354 0.02636 -0.22014 0.02197 C -0.24775 -0.03284 -0.27639 -0.08557 -0.30625 -0.1383 C -0.31285 -0.15009 -0.32118 -0.16004 -0.329 -0.17021 C -0.33802 -0.18155 -0.35677 -0.20236 -0.35677 -0.20236 C -0.35816 -0.20583 -0.35782 -0.21277 -0.36059 -0.21254 C -0.36511 -0.21207 -0.36754 -0.2049 -0.37101 -0.20074 C -0.38473 -0.1834 -0.39653 -0.16096 -0.40868 -0.14177 C -0.43698 -0.0969 -0.47552 -0.07169 -0.51771 -0.06082 C -0.54809 -0.06383 -0.54427 -0.07401 -0.57205 -0.1013 C -0.58525 -0.11425 -0.59827 -0.12697 -0.61146 -0.13992 C -0.62153 -0.14986 -0.63455 -0.15287 -0.64549 -0.16027 C -0.65035 -0.16351 -0.65434 -0.16883 -0.65955 -0.17206 C -0.66441 -0.17507 -0.67483 -0.17877 -0.67483 -0.17877 C -0.67986 -0.17715 -0.68542 -0.17738 -0.68976 -0.17368 C -0.69584 -0.16859 -0.69983 -0.16027 -0.70486 -0.15356 C -0.70816 -0.1494 -0.7125 -0.14639 -0.71528 -0.14177 C -0.72639 -0.12304 -0.73577 -0.1006 -0.74045 -0.07748 C -0.75278 -0.08349 -0.76441 -0.09783 -0.77483 -0.108 C -0.78889 -0.12188 -0.80157 -0.13298 -0.81771 -0.14339 C -0.82396 -0.14732 -0.83021 -0.15032 -0.83681 -0.15356 C -0.84045 -0.15541 -0.84792 -0.15842 -0.84792 -0.15842 C -0.86615 -0.14131 -0.87587 -0.11818 -0.88976 -0.09436 C -0.90174 -0.07447 -0.91389 -0.05736 -0.92795 -0.04047 C -0.93403 -0.03307 -0.9375 -0.02243 -0.94549 -0.0185 C -0.98785 -0.034 -1.02535 -0.06661 -1.06841 -0.07933 C -1.0717 -0.07771 -1.07535 -0.07701 -1.0783 -0.07424 C -1.08038 -0.07216 -1.08038 -0.06822 -1.08229 -0.06568 C -1.09219 -0.05111 -1.104 -0.03747 -1.11893 -0.03377 C -1.14132 -0.03585 -1.16598 -0.04209 -1.18854 -0.04209 " pathEditMode="relative" ptsTypes="fffffffffffffffffffffffffffffffffffffffffA">
                                      <p:cBhvr>
                                        <p:cTn id="31" dur="5000" fill="hold"/>
                                        <p:tgtEl>
                                          <p:spTgt spid="8"/>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0.06823 0.10869 C 0.06302 0.0895 0.04844 0.0747 0.03785 0.0599 C 0.01927 0.03399 0.00365 0.01457 -0.01788 -0.00602 C -0.03246 -0.01966 -0.02413 -0.01573 -0.03316 -0.01943 C -0.03732 -0.01897 -0.04166 -0.01966 -0.04566 -0.01781 C -0.04791 -0.01665 -0.04895 -0.01318 -0.05086 -0.0111 C -0.05885 -0.00301 -0.0677 0.00555 -0.07604 0.01249 C -0.09253 0.0259 -0.10937 0.03862 -0.12552 0.05296 C -0.13975 0.06545 -0.1526 0.08117 -0.16597 0.09528 C -0.17899 0.10892 -0.1934 0.13205 -0.21024 0.13737 C -0.23524 0.13275 -0.25347 0.10314 -0.27361 0.0851 C -0.28263 0.07701 -0.29253 0.07007 -0.30138 0.06151 C -0.32066 0.04301 -0.33698 0.01827 -0.35833 0.00416 C -0.37864 -0.00925 -0.39878 -0.0229 -0.41927 -0.03631 C -0.43489 -0.04672 -0.45121 -0.0562 -0.46875 -0.0599 C -0.47829 -0.05713 -0.48541 -0.05782 -0.49253 -0.04972 C -0.50902 -0.03145 -0.51441 -0.01434 -0.53698 -0.0111 C -0.55868 -0.00486 -0.56979 -0.02012 -0.58871 -0.03122 C -0.60642 -0.04163 -0.62395 -0.0525 -0.64201 -0.06152 C -0.65434 -0.06753 -0.66753 -0.06799 -0.67986 -0.07331 C -0.68663 -0.05551 -0.69218 -0.03631 -0.70017 -0.01943 C -0.70277 -0.01411 -0.70659 -0.00995 -0.70902 -0.0044 C -0.72986 0.04232 -0.69427 -0.01989 -0.72934 0.04116 C -0.73454 0.05041 -0.7401 0.05943 -0.74566 0.06822 C -0.74843 0.07238 -0.75451 0.08002 -0.75451 0.08002 C -0.78333 0.0703 -0.80798 0.0488 -0.83437 0.03122 C -0.8677 0.00925 -0.90503 -0.00995 -0.94201 -0.01781 C -0.94704 -0.0074 -0.94722 0.00624 -0.95104 0.01757 C -0.95625 0.03446 -0.9717 0.0703 -0.98628 0.07493 C -1.00816 0.07331 -1.02795 0.06961 -1.04948 0.06475 C -1.07048 0.06013 -1.09305 0.06151 -1.11406 0.06151 " pathEditMode="relative" ptsTypes="ffffffffffffffffffffffffffffffA">
                                      <p:cBhvr>
                                        <p:cTn id="33" dur="5000" fill="hold"/>
                                        <p:tgtEl>
                                          <p:spTgt spid="9"/>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0.0434 -0.08372 C 0.03975 -0.09597 0.02968 -0.10245 0.0217 -0.11054 C 0.00052 -0.13205 -0.02309 -0.15171 -0.04514 -0.17137 C -0.05556 -0.18038 -0.06667 -0.18755 -0.07674 -0.19657 C -0.09827 -0.21507 -0.11736 -0.23866 -0.14028 -0.25393 C -0.15295 -0.26248 -0.1658 -0.27035 -0.17813 -0.27937 C -0.23299 -0.31938 -0.28039 -0.37072 -0.3441 -0.37696 C -0.3842 -0.37488 -0.42882 -0.36447 -0.46164 -0.32978 C -0.50625 -0.2826 -0.53455 -0.21762 -0.57431 -0.16466 C -0.57691 -0.15148 -0.57361 -0.16373 -0.57934 -0.15286 C -0.58056 -0.15078 -0.58056 -0.14778 -0.58195 -0.14616 C -0.58334 -0.14454 -0.58525 -0.145 -0.58698 -0.14431 C -0.61129 -0.14824 -0.64289 -0.17853 -0.66181 -0.19842 C -0.66598 -0.20282 -0.66875 -0.20906 -0.67292 -0.21346 C -0.6915 -0.23242 -0.71181 -0.24005 -0.73386 -0.24722 C -0.73802 -0.24606 -0.74254 -0.2463 -0.74636 -0.24375 C -0.75539 -0.23774 -0.76042 -0.21507 -0.76545 -0.20513 C -0.77396 -0.18825 -0.78316 -0.17229 -0.79202 -0.1561 C -0.81164 -0.12026 -0.79393 -0.15055 -0.81979 -0.11748 C -0.82431 -0.1117 -0.82743 -0.10384 -0.83247 -0.09875 C -0.84479 -0.08649 -0.85816 -0.0747 -0.87292 -0.06845 C -0.87934 -0.06568 -0.88646 -0.06637 -0.89323 -0.06521 C -0.93802 -0.06753 -0.92986 -0.06822 -0.97292 -0.09551 C -1.01285 -0.12049 -1.05035 -0.14824 -1.0908 -0.17137 C -1.10365 -0.17877 -1.11511 -0.19033 -1.12865 -0.19495 C -1.13264 -0.19634 -1.15938 -0.20097 -1.16285 -0.20166 C -1.1783 -0.21068 -1.19427 -0.21392 -1.20973 -0.22363 C -1.22778 -0.23473 -1.23976 -0.25231 -1.26042 -0.25231 " pathEditMode="relative" ptsTypes="fffffffffffffffffffffffffffA">
                                      <p:cBhvr>
                                        <p:cTn id="35" dur="5000" fill="hold"/>
                                        <p:tgtEl>
                                          <p:spTgt spid="10"/>
                                        </p:tgtEl>
                                        <p:attrNameLst>
                                          <p:attrName>ppt_x</p:attrName>
                                          <p:attrName>ppt_y</p:attrName>
                                        </p:attrNameLst>
                                      </p:cBhvr>
                                    </p:animMotion>
                                  </p:childTnLst>
                                </p:cTn>
                              </p:par>
                              <p:par>
                                <p:cTn id="36" presetID="0" presetClass="path" presetSubtype="0" accel="50000" decel="50000" fill="hold" nodeType="withEffect">
                                  <p:stCondLst>
                                    <p:cond delay="4000"/>
                                  </p:stCondLst>
                                  <p:childTnLst>
                                    <p:animMotion origin="layout" path="M 6.11111E-6 4.81036E-6 L -1.29166 4.81036E-6 " pathEditMode="relative" ptsTypes="AA">
                                      <p:cBhvr>
                                        <p:cTn id="37" dur="4000" fill="hold"/>
                                        <p:tgtEl>
                                          <p:spTgt spid="11"/>
                                        </p:tgtEl>
                                        <p:attrNameLst>
                                          <p:attrName>ppt_x</p:attrName>
                                          <p:attrName>ppt_y</p:attrName>
                                        </p:attrNameLst>
                                      </p:cBhvr>
                                    </p:animMotion>
                                  </p:childTnLst>
                                </p:cTn>
                              </p:par>
                            </p:childTnLst>
                          </p:cTn>
                        </p:par>
                        <p:par>
                          <p:cTn id="38" fill="hold" nodeType="afterGroup">
                            <p:stCondLst>
                              <p:cond delay="170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35" presetClass="path" presetSubtype="0" accel="50000" decel="50000" fill="hold" nodeType="withEffect">
                                  <p:stCondLst>
                                    <p:cond delay="0"/>
                                  </p:stCondLst>
                                  <p:childTnLst>
                                    <p:animMotion origin="layout" path="M 0 0  L -0.25 0  E" pathEditMode="relative" ptsTypes="">
                                      <p:cBhvr>
                                        <p:cTn id="52" dur="5000" fill="hold"/>
                                        <p:tgtEl>
                                          <p:spTgt spid="15"/>
                                        </p:tgtEl>
                                        <p:attrNameLst>
                                          <p:attrName>ppt_x</p:attrName>
                                          <p:attrName>ppt_y</p:attrName>
                                        </p:attrNameLst>
                                      </p:cBhvr>
                                    </p:animMotion>
                                  </p:childTnLst>
                                </p:cTn>
                              </p:par>
                              <p:par>
                                <p:cTn id="53" presetID="35" presetClass="path" presetSubtype="0" accel="50000" decel="50000" fill="hold" nodeType="withEffect">
                                  <p:stCondLst>
                                    <p:cond delay="0"/>
                                  </p:stCondLst>
                                  <p:childTnLst>
                                    <p:animMotion origin="layout" path="M 0 0  L -0.25 0  E" pathEditMode="relative" ptsTypes="">
                                      <p:cBhvr>
                                        <p:cTn id="54" dur="5000" fill="hold"/>
                                        <p:tgtEl>
                                          <p:spTgt spid="16"/>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4.44444E-6 -5.22664E-6 C -0.01007 -0.00186 -0.00973 -0.00324 -0.01771 -0.00671 C -0.01841 -0.00741 -0.02379 -0.01296 -0.02535 -0.0118 C -0.02639 -0.01111 -0.02743 0.00092 -0.02778 0.00323 C -0.0382 0.00069 -0.04688 -0.00602 -0.05695 -0.01018 C -0.05799 -0.00579 -0.0566 0.00092 -0.05955 0.00323 C -0.06181 0.00485 -0.06459 0.00231 -0.06702 0.00161 C -0.07483 -0.00024 -0.08351 -0.00348 -0.09115 -0.00671 C -0.09514 0.00924 -0.08907 0.00578 -0.10625 0.00323 C -0.11459 0.00046 -0.1316 -0.00186 -0.1316 -0.00186 C -0.14011 -0.00556 -0.14028 -0.00856 -0.13802 -5.22664E-6 C -0.1375 0.00161 -0.13716 0.00346 -0.13664 0.00508 C -0.1375 0.0067 -0.13768 0.00971 -0.13924 0.01017 C -0.14132 0.01086 -0.14341 0.00878 -0.14549 0.00832 C -0.15417 0.0067 -0.16233 0.00624 -0.17084 0.00323 C -0.17604 -0.00116 -0.18125 -0.00324 -0.18733 -0.00509 C -0.19723 -0.00093 -0.18386 -0.0081 -0.19358 0.01017 C -0.19427 0.01156 -0.19618 0.00878 -0.1974 0.00832 C -0.20747 0.00439 -0.19792 0.00878 -0.20625 0.00508 C -0.21285 0.00208 -0.21823 0.00115 -0.22535 -5.22664E-6 C -0.23177 -0.0044 -0.23872 -0.00556 -0.24549 -0.00856 C -0.24809 -0.00972 -0.25313 -0.0118 -0.25313 -0.0118 C -0.25104 -0.00047 -0.25052 0.00023 -0.25191 0.01341 C -0.26719 0.01202 -0.27709 0.00994 -0.29115 0.00323 C -0.2908 0.00786 -0.28924 0.01248 -0.28993 0.01688 C -0.29028 0.01873 -0.29219 0.01988 -0.29358 0.02011 C -0.29914 0.02104 -0.30729 0.01688 -0.31268 0.01503 C -0.31389 0.01387 -0.31511 0.01248 -0.3165 0.01179 C -0.31806 0.01086 -0.32327 0.00971 -0.32153 0.01017 C -0.31979 0.01063 -0.31823 0.01133 -0.3165 0.01179 C -0.3132 0.01826 -0.31389 0.0148 -0.31389 0.02196 " pathEditMode="relative" ptsTypes="ffffffffffffffffffffffffffffffA">
                                      <p:cBhvr>
                                        <p:cTn id="56" dur="5000" fill="hold"/>
                                        <p:tgtEl>
                                          <p:spTgt spid="17"/>
                                        </p:tgtEl>
                                        <p:attrNameLst>
                                          <p:attrName>ppt_x</p:attrName>
                                          <p:attrName>ppt_y</p:attrName>
                                        </p:attrNameLst>
                                      </p:cBhvr>
                                    </p:animMotion>
                                  </p:childTnLst>
                                </p:cTn>
                              </p:par>
                              <p:par>
                                <p:cTn id="57" presetID="0" presetClass="path" presetSubtype="0" accel="50000" decel="50000" fill="hold" nodeType="withEffect">
                                  <p:stCondLst>
                                    <p:cond delay="1500"/>
                                  </p:stCondLst>
                                  <p:childTnLst>
                                    <p:animMotion origin="layout" path="M -2.77778E-6 2.89547E-6 C -0.01094 -0.00463 -0.02153 -0.01111 -0.03298 -0.01365 C -0.05208 -0.01804 -0.07187 -0.01781 -0.09114 -0.01851 C -0.17621 -0.01689 -0.15382 -0.02729 -0.19236 -0.01018 C -0.19809 -0.00509 -0.20295 0.00023 -0.20885 0.00508 C -0.21146 0.00716 -0.21354 0.01063 -0.21649 0.01179 C -0.2191 0.01295 -0.22413 0.01503 -0.22413 0.01503 C -0.23142 0.0215 -0.22413 0.01595 -0.2342 0.02012 C -0.24201 0.02335 -0.24913 0.02867 -0.25694 0.03191 C -0.26493 0.03538 -0.26979 0.04555 -0.27726 0.04879 C -0.28125 0.05249 -0.28594 0.05342 -0.28993 0.05735 C -0.29132 0.05874 -0.29219 0.06128 -0.29375 0.06244 C -0.29687 0.06452 -0.30052 0.06429 -0.30382 0.06567 C -0.30903 0.07261 -0.31701 0.07539 -0.32413 0.07747 C -0.33837 0.08186 -0.3526 0.08695 -0.36719 0.08926 C -0.37969 0.09389 -0.39201 0.09481 -0.40503 0.09597 C -0.42778 0.10083 -0.45173 0.10013 -0.47465 0.10106 C -0.50503 0.1006 -0.53542 0.1006 -0.5658 0.09944 C -0.57639 0.09898 -0.59757 0.09597 -0.59757 0.09597 C -0.6125 0.08626 -0.63576 0.08741 -0.65191 0.08603 C -0.66198 0.08233 -0.67309 0.08071 -0.68351 0.07932 C -0.69288 0.07469 -0.70295 0.07215 -0.71267 0.06914 C -0.7184 0.06406 -0.72569 0.06059 -0.73038 0.05388 " pathEditMode="relative" ptsTypes="ffffffffffffffffffffffA">
                                      <p:cBhvr>
                                        <p:cTn id="58" dur="5000" fill="hold"/>
                                        <p:tgtEl>
                                          <p:spTgt spid="18"/>
                                        </p:tgtEl>
                                        <p:attrNameLst>
                                          <p:attrName>ppt_x</p:attrName>
                                          <p:attrName>ppt_y</p:attrName>
                                        </p:attrNameLst>
                                      </p:cBhvr>
                                    </p:animMotion>
                                  </p:childTnLst>
                                </p:cTn>
                              </p:par>
                            </p:childTnLst>
                          </p:cTn>
                        </p:par>
                        <p:par>
                          <p:cTn id="59" fill="hold" nodeType="afterGroup">
                            <p:stCondLst>
                              <p:cond delay="23500"/>
                            </p:stCondLst>
                            <p:childTnLst>
                              <p:par>
                                <p:cTn id="60" presetID="10"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par>
                          <p:cTn id="63" fill="hold" nodeType="afterGroup">
                            <p:stCondLst>
                              <p:cond delay="25500"/>
                            </p:stCondLst>
                            <p:childTnLst>
                              <p:par>
                                <p:cTn id="64" presetID="10" presetClass="exit" presetSubtype="0" fill="hold" nodeType="afterEffect">
                                  <p:stCondLst>
                                    <p:cond delay="2000"/>
                                  </p:stCondLst>
                                  <p:childTnLst>
                                    <p:animEffect transition="out" filter="fade">
                                      <p:cBhvr>
                                        <p:cTn id="65" dur="2000"/>
                                        <p:tgtEl>
                                          <p:spTgt spid="25"/>
                                        </p:tgtEl>
                                      </p:cBhvr>
                                    </p:animEffect>
                                    <p:set>
                                      <p:cBhvr>
                                        <p:cTn id="66" dur="1" fill="hold">
                                          <p:stCondLst>
                                            <p:cond delay="1999"/>
                                          </p:stCondLst>
                                        </p:cTn>
                                        <p:tgtEl>
                                          <p:spTgt spid="25"/>
                                        </p:tgtEl>
                                        <p:attrNameLst>
                                          <p:attrName>style.visibility</p:attrName>
                                        </p:attrNameLst>
                                      </p:cBhvr>
                                      <p:to>
                                        <p:strVal val="hidden"/>
                                      </p:to>
                                    </p:set>
                                  </p:childTnLst>
                                </p:cTn>
                              </p:par>
                            </p:childTnLst>
                          </p:cTn>
                        </p:par>
                        <p:par>
                          <p:cTn id="67" fill="hold" nodeType="afterGroup">
                            <p:stCondLst>
                              <p:cond delay="29500"/>
                            </p:stCondLst>
                            <p:childTnLst>
                              <p:par>
                                <p:cTn id="68" presetID="1" presetClass="entr" presetSubtype="0"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par>
                          <p:cTn id="70" fill="hold" nodeType="afterGroup">
                            <p:stCondLst>
                              <p:cond delay="29500"/>
                            </p:stCondLst>
                            <p:childTnLst>
                              <p:par>
                                <p:cTn id="71" presetID="10" presetClass="exit" presetSubtype="0" fill="hold" nodeType="afterEffect">
                                  <p:stCondLst>
                                    <p:cond delay="0"/>
                                  </p:stCondLst>
                                  <p:childTnLst>
                                    <p:animEffect transition="out" filter="fade">
                                      <p:cBhvr>
                                        <p:cTn id="72" dur="2000"/>
                                        <p:tgtEl>
                                          <p:spTgt spid="19"/>
                                        </p:tgtEl>
                                      </p:cBhvr>
                                    </p:animEffect>
                                    <p:set>
                                      <p:cBhvr>
                                        <p:cTn id="73" dur="1" fill="hold">
                                          <p:stCondLst>
                                            <p:cond delay="1999"/>
                                          </p:stCondLst>
                                        </p:cTn>
                                        <p:tgtEl>
                                          <p:spTgt spid="19"/>
                                        </p:tgtEl>
                                        <p:attrNameLst>
                                          <p:attrName>style.visibility</p:attrName>
                                        </p:attrNameLst>
                                      </p:cBhvr>
                                      <p:to>
                                        <p:strVal val="hidden"/>
                                      </p:to>
                                    </p:set>
                                  </p:childTnLst>
                                </p:cTn>
                              </p:par>
                              <p:par>
                                <p:cTn id="74" presetID="35" presetClass="exit" presetSubtype="0" fill="hold" nodeType="withEffect">
                                  <p:stCondLst>
                                    <p:cond delay="0"/>
                                  </p:stCondLst>
                                  <p:childTnLst>
                                    <p:animEffect transition="out" filter="fade">
                                      <p:cBhvr>
                                        <p:cTn id="75" dur="2000"/>
                                        <p:tgtEl>
                                          <p:spTgt spid="16"/>
                                        </p:tgtEl>
                                      </p:cBhvr>
                                    </p:animEffect>
                                    <p:anim calcmode="lin" valueType="num">
                                      <p:cBhvr>
                                        <p:cTn id="76" dur="2000"/>
                                        <p:tgtEl>
                                          <p:spTgt spid="16"/>
                                        </p:tgtEl>
                                        <p:attrNameLst>
                                          <p:attrName>style.rotation</p:attrName>
                                        </p:attrNameLst>
                                      </p:cBhvr>
                                      <p:tavLst>
                                        <p:tav tm="0">
                                          <p:val>
                                            <p:fltVal val="0"/>
                                          </p:val>
                                        </p:tav>
                                        <p:tav tm="100000">
                                          <p:val>
                                            <p:fltVal val="720"/>
                                          </p:val>
                                        </p:tav>
                                      </p:tavLst>
                                    </p:anim>
                                    <p:anim calcmode="lin" valueType="num">
                                      <p:cBhvr>
                                        <p:cTn id="77" dur="2000"/>
                                        <p:tgtEl>
                                          <p:spTgt spid="16"/>
                                        </p:tgtEl>
                                        <p:attrNameLst>
                                          <p:attrName>ppt_h</p:attrName>
                                        </p:attrNameLst>
                                      </p:cBhvr>
                                      <p:tavLst>
                                        <p:tav tm="0">
                                          <p:val>
                                            <p:strVal val="ppt_h"/>
                                          </p:val>
                                        </p:tav>
                                        <p:tav tm="100000">
                                          <p:val>
                                            <p:fltVal val="0"/>
                                          </p:val>
                                        </p:tav>
                                      </p:tavLst>
                                    </p:anim>
                                    <p:anim calcmode="lin" valueType="num">
                                      <p:cBhvr>
                                        <p:cTn id="78" dur="2000"/>
                                        <p:tgtEl>
                                          <p:spTgt spid="16"/>
                                        </p:tgtEl>
                                        <p:attrNameLst>
                                          <p:attrName>ppt_w</p:attrName>
                                        </p:attrNameLst>
                                      </p:cBhvr>
                                      <p:tavLst>
                                        <p:tav tm="0">
                                          <p:val>
                                            <p:strVal val="ppt_w"/>
                                          </p:val>
                                        </p:tav>
                                        <p:tav tm="100000">
                                          <p:val>
                                            <p:fltVal val="0"/>
                                          </p:val>
                                        </p:tav>
                                      </p:tavLst>
                                    </p:anim>
                                    <p:set>
                                      <p:cBhvr>
                                        <p:cTn id="79" dur="1" fill="hold">
                                          <p:stCondLst>
                                            <p:cond delay="1999"/>
                                          </p:stCondLst>
                                        </p:cTn>
                                        <p:tgtEl>
                                          <p:spTgt spid="16"/>
                                        </p:tgtEl>
                                        <p:attrNameLst>
                                          <p:attrName>style.visibility</p:attrName>
                                        </p:attrNameLst>
                                      </p:cBhvr>
                                      <p:to>
                                        <p:strVal val="hidden"/>
                                      </p:to>
                                    </p:set>
                                  </p:childTnLst>
                                </p:cTn>
                              </p:par>
                            </p:childTnLst>
                          </p:cTn>
                        </p:par>
                        <p:par>
                          <p:cTn id="80" fill="hold" nodeType="afterGroup">
                            <p:stCondLst>
                              <p:cond delay="31500"/>
                            </p:stCondLst>
                            <p:childTnLst>
                              <p:par>
                                <p:cTn id="81" presetID="1"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par>
                          <p:cTn id="83" fill="hold" nodeType="afterGroup">
                            <p:stCondLst>
                              <p:cond delay="31500"/>
                            </p:stCondLst>
                            <p:childTnLst>
                              <p:par>
                                <p:cTn id="84" presetID="10" presetClass="exit" presetSubtype="0" fill="hold" nodeType="afterEffect">
                                  <p:stCondLst>
                                    <p:cond delay="0"/>
                                  </p:stCondLst>
                                  <p:childTnLst>
                                    <p:animEffect transition="out" filter="fade">
                                      <p:cBhvr>
                                        <p:cTn id="85" dur="2000"/>
                                        <p:tgtEl>
                                          <p:spTgt spid="22"/>
                                        </p:tgtEl>
                                      </p:cBhvr>
                                    </p:animEffect>
                                    <p:set>
                                      <p:cBhvr>
                                        <p:cTn id="86" dur="1" fill="hold">
                                          <p:stCondLst>
                                            <p:cond delay="1999"/>
                                          </p:stCondLst>
                                        </p:cTn>
                                        <p:tgtEl>
                                          <p:spTgt spid="22"/>
                                        </p:tgtEl>
                                        <p:attrNameLst>
                                          <p:attrName>style.visibility</p:attrName>
                                        </p:attrNameLst>
                                      </p:cBhvr>
                                      <p:to>
                                        <p:strVal val="hidden"/>
                                      </p:to>
                                    </p:set>
                                  </p:childTnLst>
                                </p:cTn>
                              </p:par>
                              <p:par>
                                <p:cTn id="87" presetID="35" presetClass="exit" presetSubtype="0" fill="hold" nodeType="withEffect">
                                  <p:stCondLst>
                                    <p:cond delay="0"/>
                                  </p:stCondLst>
                                  <p:childTnLst>
                                    <p:animEffect transition="out" filter="fade">
                                      <p:cBhvr>
                                        <p:cTn id="88" dur="2000"/>
                                        <p:tgtEl>
                                          <p:spTgt spid="15"/>
                                        </p:tgtEl>
                                      </p:cBhvr>
                                    </p:animEffect>
                                    <p:anim calcmode="lin" valueType="num">
                                      <p:cBhvr>
                                        <p:cTn id="89" dur="2000"/>
                                        <p:tgtEl>
                                          <p:spTgt spid="15"/>
                                        </p:tgtEl>
                                        <p:attrNameLst>
                                          <p:attrName>style.rotation</p:attrName>
                                        </p:attrNameLst>
                                      </p:cBhvr>
                                      <p:tavLst>
                                        <p:tav tm="0">
                                          <p:val>
                                            <p:fltVal val="0"/>
                                          </p:val>
                                        </p:tav>
                                        <p:tav tm="100000">
                                          <p:val>
                                            <p:fltVal val="720"/>
                                          </p:val>
                                        </p:tav>
                                      </p:tavLst>
                                    </p:anim>
                                    <p:anim calcmode="lin" valueType="num">
                                      <p:cBhvr>
                                        <p:cTn id="90" dur="2000"/>
                                        <p:tgtEl>
                                          <p:spTgt spid="15"/>
                                        </p:tgtEl>
                                        <p:attrNameLst>
                                          <p:attrName>ppt_h</p:attrName>
                                        </p:attrNameLst>
                                      </p:cBhvr>
                                      <p:tavLst>
                                        <p:tav tm="0">
                                          <p:val>
                                            <p:strVal val="ppt_h"/>
                                          </p:val>
                                        </p:tav>
                                        <p:tav tm="100000">
                                          <p:val>
                                            <p:fltVal val="0"/>
                                          </p:val>
                                        </p:tav>
                                      </p:tavLst>
                                    </p:anim>
                                    <p:anim calcmode="lin" valueType="num">
                                      <p:cBhvr>
                                        <p:cTn id="91" dur="2000"/>
                                        <p:tgtEl>
                                          <p:spTgt spid="15"/>
                                        </p:tgtEl>
                                        <p:attrNameLst>
                                          <p:attrName>ppt_w</p:attrName>
                                        </p:attrNameLst>
                                      </p:cBhvr>
                                      <p:tavLst>
                                        <p:tav tm="0">
                                          <p:val>
                                            <p:strVal val="ppt_w"/>
                                          </p:val>
                                        </p:tav>
                                        <p:tav tm="100000">
                                          <p:val>
                                            <p:fltVal val="0"/>
                                          </p:val>
                                        </p:tav>
                                      </p:tavLst>
                                    </p:anim>
                                    <p:set>
                                      <p:cBhvr>
                                        <p:cTn id="92" dur="1" fill="hold">
                                          <p:stCondLst>
                                            <p:cond delay="1999"/>
                                          </p:stCondLst>
                                        </p:cTn>
                                        <p:tgtEl>
                                          <p:spTgt spid="15"/>
                                        </p:tgtEl>
                                        <p:attrNameLst>
                                          <p:attrName>style.visibility</p:attrName>
                                        </p:attrNameLst>
                                      </p:cBhvr>
                                      <p:to>
                                        <p:strVal val="hidden"/>
                                      </p:to>
                                    </p:set>
                                  </p:childTnLst>
                                </p:cTn>
                              </p:par>
                            </p:childTnLst>
                          </p:cTn>
                        </p:par>
                        <p:par>
                          <p:cTn id="93" fill="hold" nodeType="afterGroup">
                            <p:stCondLst>
                              <p:cond delay="33500"/>
                            </p:stCondLst>
                            <p:childTnLst>
                              <p:par>
                                <p:cTn id="94" presetID="10" presetClass="exit" presetSubtype="0" fill="hold" nodeType="afterEffect">
                                  <p:stCondLst>
                                    <p:cond delay="0"/>
                                  </p:stCondLst>
                                  <p:childTnLst>
                                    <p:animEffect transition="out" filter="fade">
                                      <p:cBhvr>
                                        <p:cTn id="95" dur="2000"/>
                                        <p:tgtEl>
                                          <p:spTgt spid="14"/>
                                        </p:tgtEl>
                                      </p:cBhvr>
                                    </p:animEffect>
                                    <p:set>
                                      <p:cBhvr>
                                        <p:cTn id="96" dur="1" fill="hold">
                                          <p:stCondLst>
                                            <p:cond delay="1999"/>
                                          </p:stCondLst>
                                        </p:cTn>
                                        <p:tgtEl>
                                          <p:spTgt spid="1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17"/>
                                        </p:tgtEl>
                                      </p:cBhvr>
                                    </p:animEffect>
                                    <p:set>
                                      <p:cBhvr>
                                        <p:cTn id="102" dur="1" fill="hold">
                                          <p:stCondLst>
                                            <p:cond delay="1999"/>
                                          </p:stCondLst>
                                        </p:cTn>
                                        <p:tgtEl>
                                          <p:spTgt spid="17"/>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2000"/>
                                        <p:tgtEl>
                                          <p:spTgt spid="20"/>
                                        </p:tgtEl>
                                      </p:cBhvr>
                                    </p:animEffect>
                                  </p:childTnLst>
                                </p:cTn>
                              </p:par>
                            </p:childTnLst>
                          </p:cTn>
                        </p:par>
                        <p:par>
                          <p:cTn id="106" fill="hold" nodeType="afterGroup">
                            <p:stCondLst>
                              <p:cond delay="35500"/>
                            </p:stCondLst>
                            <p:childTnLst>
                              <p:par>
                                <p:cTn id="107" presetID="53" presetClass="entr" presetSubtype="0" fill="hold"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animEffect transition="in" filter="fade">
                                      <p:cBhvr>
                                        <p:cTn id="1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9" name="AutoShape 7">
            <a:extLst>
              <a:ext uri="{FF2B5EF4-FFF2-40B4-BE49-F238E27FC236}">
                <a16:creationId xmlns:a16="http://schemas.microsoft.com/office/drawing/2014/main" id="{C2B59ED5-56F2-4B2C-8827-ADB2E6E4C3A2}"/>
              </a:ext>
            </a:extLst>
          </p:cNvPr>
          <p:cNvSpPr>
            <a:spLocks noChangeArrowheads="1"/>
          </p:cNvSpPr>
          <p:nvPr/>
        </p:nvSpPr>
        <p:spPr bwMode="auto">
          <a:xfrm>
            <a:off x="1257300" y="4057650"/>
            <a:ext cx="6629400" cy="91440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a</a:t>
            </a:r>
          </a:p>
        </p:txBody>
      </p:sp>
      <p:sp>
        <p:nvSpPr>
          <p:cNvPr id="8" name="Rectangle 7">
            <a:extLst>
              <a:ext uri="{FF2B5EF4-FFF2-40B4-BE49-F238E27FC236}">
                <a16:creationId xmlns:a16="http://schemas.microsoft.com/office/drawing/2014/main" id="{8D721FD8-EFB7-444B-BFA7-50B8491A0350}"/>
              </a:ext>
            </a:extLst>
          </p:cNvPr>
          <p:cNvSpPr/>
          <p:nvPr/>
        </p:nvSpPr>
        <p:spPr>
          <a:xfrm>
            <a:off x="1714500" y="1200150"/>
            <a:ext cx="5715000" cy="2686050"/>
          </a:xfrm>
          <a:prstGeom prst="rect">
            <a:avLst/>
          </a:prstGeom>
          <a:solidFill>
            <a:srgbClr val="0000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2700" b="0" i="0" u="none" strike="noStrike" kern="1200" cap="none" spc="0" normalizeH="0" baseline="0" noProof="0">
              <a:ln>
                <a:noFill/>
              </a:ln>
              <a:solidFill>
                <a:srgbClr val="FFFFFF"/>
              </a:solidFill>
              <a:effectLst/>
              <a:uLnTx/>
              <a:uFillTx/>
              <a:latin typeface="Curse Casual JVE" pitchFamily="34" charset="0"/>
              <a:ea typeface="굴림" pitchFamily="50" charset="-127"/>
              <a:cs typeface="+mn-cs"/>
              <a:sym typeface="Arial"/>
            </a:endParaRPr>
          </a:p>
        </p:txBody>
      </p:sp>
      <p:pic>
        <p:nvPicPr>
          <p:cNvPr id="10" name="Picture 9" descr="spongecrying.png">
            <a:hlinkClick r:id="rId3" action="ppaction://hlinksldjump"/>
            <a:extLst>
              <a:ext uri="{FF2B5EF4-FFF2-40B4-BE49-F238E27FC236}">
                <a16:creationId xmlns:a16="http://schemas.microsoft.com/office/drawing/2014/main" id="{BF4817DE-0517-4068-8313-CF4B374373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4114801"/>
            <a:ext cx="742950" cy="8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ongehappy.png">
            <a:hlinkClick r:id="rId5" action="ppaction://hlinksldjump"/>
            <a:extLst>
              <a:ext uri="{FF2B5EF4-FFF2-40B4-BE49-F238E27FC236}">
                <a16:creationId xmlns:a16="http://schemas.microsoft.com/office/drawing/2014/main" id="{29E8CAC4-0225-4C92-99AE-2C80AF5994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0902" y="4057651"/>
            <a:ext cx="826294"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AutoShape 8">
            <a:extLst>
              <a:ext uri="{FF2B5EF4-FFF2-40B4-BE49-F238E27FC236}">
                <a16:creationId xmlns:a16="http://schemas.microsoft.com/office/drawing/2014/main" id="{96629167-3924-4938-AB7B-6D1C04B7447E}"/>
              </a:ext>
            </a:extLst>
          </p:cNvPr>
          <p:cNvSpPr>
            <a:spLocks noChangeArrowheads="1"/>
          </p:cNvSpPr>
          <p:nvPr/>
        </p:nvSpPr>
        <p:spPr bwMode="auto">
          <a:xfrm>
            <a:off x="1257300" y="171450"/>
            <a:ext cx="6629400" cy="857250"/>
          </a:xfrm>
          <a:prstGeom prst="roundRect">
            <a:avLst>
              <a:gd name="adj" fmla="val 16667"/>
            </a:avLst>
          </a:prstGeom>
          <a:solidFill>
            <a:schemeClr val="tx1">
              <a:alpha val="59999"/>
            </a:schemeClr>
          </a:solidFill>
          <a:ln w="2857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685800" rtl="0" eaLnBrk="1" fontAlgn="base" latinLnBrk="1" hangingPunct="1">
              <a:lnSpc>
                <a:spcPct val="100000"/>
              </a:lnSpc>
              <a:spcBef>
                <a:spcPct val="0"/>
              </a:spcBef>
              <a:spcAft>
                <a:spcPct val="0"/>
              </a:spcAft>
              <a:buClrTx/>
              <a:buSzTx/>
              <a:buFont typeface="Arial" panose="020B0604020202020204" pitchFamily="34" charset="0"/>
              <a:buNone/>
              <a:tabLst/>
              <a:defRPr/>
            </a:pPr>
            <a:r>
              <a:rPr kumimoji="1" lang="en-US" altLang="ko-KR" sz="4050" b="0" i="0" u="none" strike="noStrike" kern="1200" cap="none" spc="0" normalizeH="0" baseline="0" noProof="0" dirty="0" err="1">
                <a:ln>
                  <a:noFill/>
                </a:ln>
                <a:solidFill>
                  <a:srgbClr val="FFFFFF"/>
                </a:solidFill>
                <a:effectLst/>
                <a:uLnTx/>
                <a:uFillTx/>
                <a:latin typeface="Curse Casual JVE" panose="020B0604020202020204" pitchFamily="34" charset="0"/>
                <a:ea typeface="굴림" panose="020B0600000101010101" pitchFamily="34" charset="-127"/>
                <a:cs typeface="Arial"/>
                <a:sym typeface="Arial"/>
              </a:rPr>
              <a:t>M_rch</a:t>
            </a:r>
            <a:endParaRPr kumimoji="1" lang="en-US" altLang="ko-KR" sz="4050" b="0" i="0" u="none" strike="noStrike" kern="1200" cap="none" spc="0" normalizeH="0" baseline="0" noProof="0" dirty="0">
              <a:ln>
                <a:noFill/>
              </a:ln>
              <a:solidFill>
                <a:srgbClr val="FFFFFF"/>
              </a:solidFill>
              <a:effectLst/>
              <a:uLnTx/>
              <a:uFillTx/>
              <a:latin typeface="Curse Casual JVE" panose="020B0604020202020204" pitchFamily="34" charset="0"/>
              <a:ea typeface="굴림" panose="020B0600000101010101" pitchFamily="34" charset="-127"/>
              <a:cs typeface="Arial"/>
              <a:sym typeface="Arial"/>
            </a:endParaRPr>
          </a:p>
        </p:txBody>
      </p:sp>
      <p:pic>
        <p:nvPicPr>
          <p:cNvPr id="2" name="Picture 2" descr="march 2023 calendar png file cutout PNG &amp; clipart images | CITYPNG">
            <a:extLst>
              <a:ext uri="{FF2B5EF4-FFF2-40B4-BE49-F238E27FC236}">
                <a16:creationId xmlns:a16="http://schemas.microsoft.com/office/drawing/2014/main" id="{1195C827-30B2-5D08-9076-8C46A2BF68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5" b="12283"/>
          <a:stretch/>
        </p:blipFill>
        <p:spPr bwMode="auto">
          <a:xfrm>
            <a:off x="2724692" y="1028700"/>
            <a:ext cx="3694616"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D6CDF5-9E95-06AA-7E12-2E47FD2959E9}"/>
              </a:ext>
            </a:extLst>
          </p:cNvPr>
          <p:cNvSpPr/>
          <p:nvPr/>
        </p:nvSpPr>
        <p:spPr>
          <a:xfrm>
            <a:off x="3749964" y="1764145"/>
            <a:ext cx="1200727" cy="1939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1000"/>
                                        <p:tgtEl>
                                          <p:spTgt spid="64520"/>
                                        </p:tgtEl>
                                      </p:cBhvr>
                                    </p:animEffect>
                                    <p:anim calcmode="lin" valueType="num">
                                      <p:cBhvr>
                                        <p:cTn id="8" dur="1000" fill="hold"/>
                                        <p:tgtEl>
                                          <p:spTgt spid="64520"/>
                                        </p:tgtEl>
                                        <p:attrNameLst>
                                          <p:attrName>ppt_x</p:attrName>
                                        </p:attrNameLst>
                                      </p:cBhvr>
                                      <p:tavLst>
                                        <p:tav tm="0">
                                          <p:val>
                                            <p:strVal val="#ppt_x"/>
                                          </p:val>
                                        </p:tav>
                                        <p:tav tm="100000">
                                          <p:val>
                                            <p:strVal val="#ppt_x"/>
                                          </p:val>
                                        </p:tav>
                                      </p:tavLst>
                                    </p:anim>
                                    <p:anim calcmode="lin" valueType="num">
                                      <p:cBhvr>
                                        <p:cTn id="9" dur="1000" fill="hold"/>
                                        <p:tgtEl>
                                          <p:spTgt spid="645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073__freqman__whoosh04.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519"/>
                                        </p:tgtEl>
                                        <p:attrNameLst>
                                          <p:attrName>style.visibility</p:attrName>
                                        </p:attrNameLst>
                                      </p:cBhvr>
                                      <p:to>
                                        <p:strVal val="visible"/>
                                      </p:to>
                                    </p:set>
                                    <p:animEffect transition="in" filter="fade">
                                      <p:cBhvr>
                                        <p:cTn id="14" dur="1000"/>
                                        <p:tgtEl>
                                          <p:spTgt spid="64519"/>
                                        </p:tgtEl>
                                      </p:cBhvr>
                                    </p:animEffect>
                                    <p:anim calcmode="lin" valueType="num">
                                      <p:cBhvr>
                                        <p:cTn id="15" dur="1000" fill="hold"/>
                                        <p:tgtEl>
                                          <p:spTgt spid="64519"/>
                                        </p:tgtEl>
                                        <p:attrNameLst>
                                          <p:attrName>ppt_x</p:attrName>
                                        </p:attrNameLst>
                                      </p:cBhvr>
                                      <p:tavLst>
                                        <p:tav tm="0">
                                          <p:val>
                                            <p:strVal val="#ppt_x"/>
                                          </p:val>
                                        </p:tav>
                                        <p:tav tm="100000">
                                          <p:val>
                                            <p:strVal val="#ppt_x"/>
                                          </p:val>
                                        </p:tav>
                                      </p:tavLst>
                                    </p:anim>
                                    <p:anim calcmode="lin" valueType="num">
                                      <p:cBhvr>
                                        <p:cTn id="16" dur="1000" fill="hold"/>
                                        <p:tgtEl>
                                          <p:spTgt spid="645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25073__freqman__whoosh04.wav"/>
                                        </p:tgtEl>
                                      </p:cMediaNode>
                                    </p:audio>
                                  </p:sub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P spid="645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517372" y="1067897"/>
            <a:ext cx="8222640" cy="84845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W y d a n e s e d</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4" y="2767350"/>
            <a:ext cx="6270625"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Wednesday</a:t>
            </a:r>
          </a:p>
        </p:txBody>
      </p:sp>
      <p:sp>
        <p:nvSpPr>
          <p:cNvPr id="7" name="Google Shape;2737;p42">
            <a:extLst>
              <a:ext uri="{FF2B5EF4-FFF2-40B4-BE49-F238E27FC236}">
                <a16:creationId xmlns:a16="http://schemas.microsoft.com/office/drawing/2014/main" id="{5557A46D-64D5-293C-C9D5-2A031CEC5C65}"/>
              </a:ext>
            </a:extLst>
          </p:cNvPr>
          <p:cNvSpPr txBox="1">
            <a:spLocks/>
          </p:cNvSpPr>
          <p:nvPr/>
        </p:nvSpPr>
        <p:spPr>
          <a:xfrm>
            <a:off x="3011417" y="990288"/>
            <a:ext cx="172338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endParaRPr lang="en-US" sz="8000" dirty="0">
              <a:solidFill>
                <a:srgbClr val="FF0000"/>
              </a:solidFill>
            </a:endParaRP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21786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descr="smokey.gif">
            <a:extLst>
              <a:ext uri="{FF2B5EF4-FFF2-40B4-BE49-F238E27FC236}">
                <a16:creationId xmlns:a16="http://schemas.microsoft.com/office/drawing/2014/main" id="{B2D529A6-4BC2-45AE-BBB4-FE371E6097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2488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krabbypatty.png">
            <a:extLst>
              <a:ext uri="{FF2B5EF4-FFF2-40B4-BE49-F238E27FC236}">
                <a16:creationId xmlns:a16="http://schemas.microsoft.com/office/drawing/2014/main" id="{BDB132DE-5592-4BE0-86DF-8C47AB9EEC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1" y="1943101"/>
            <a:ext cx="411956"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B2B2F217-7DDF-4890-ACE7-DC185AB77E8E}"/>
              </a:ext>
            </a:extLst>
          </p:cNvPr>
          <p:cNvSpPr/>
          <p:nvPr/>
        </p:nvSpPr>
        <p:spPr>
          <a:xfrm>
            <a:off x="1314450" y="4057650"/>
            <a:ext cx="6515100" cy="914400"/>
          </a:xfrm>
          <a:prstGeom prst="roundRect">
            <a:avLst/>
          </a:prstGeom>
          <a:solidFill>
            <a:schemeClr val="tx1">
              <a:alpha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1200" cap="none" spc="0" normalizeH="0" baseline="0" noProof="0" dirty="0">
                <a:ln>
                  <a:solidFill>
                    <a:sysClr val="windowText" lastClr="000000"/>
                  </a:solidFill>
                </a:ln>
                <a:solidFill>
                  <a:prstClr val="white"/>
                </a:solidFill>
                <a:effectLst/>
                <a:uLnTx/>
                <a:uFillTx/>
                <a:latin typeface="Curse Casual JVE" pitchFamily="34" charset="0"/>
                <a:ea typeface="+mn-ea"/>
                <a:cs typeface="+mn-cs"/>
                <a:sym typeface="Arial"/>
              </a:rPr>
              <a:t>One  point!</a:t>
            </a:r>
          </a:p>
        </p:txBody>
      </p:sp>
      <p:sp>
        <p:nvSpPr>
          <p:cNvPr id="6" name="Rectangle 5">
            <a:hlinkClick r:id="rId6" action="ppaction://hlinksldjump"/>
            <a:extLst>
              <a:ext uri="{FF2B5EF4-FFF2-40B4-BE49-F238E27FC236}">
                <a16:creationId xmlns:a16="http://schemas.microsoft.com/office/drawing/2014/main" id="{1694C1B2-CC91-4262-BD5A-33FA2ECC15E6}"/>
              </a:ext>
            </a:extLst>
          </p:cNvPr>
          <p:cNvSpPr/>
          <p:nvPr/>
        </p:nvSpPr>
        <p:spPr>
          <a:xfrm>
            <a:off x="6172200" y="3257550"/>
            <a:ext cx="1600200" cy="1885950"/>
          </a:xfrm>
          <a:prstGeom prst="rect">
            <a:avLst/>
          </a:prstGeom>
          <a:solidFill>
            <a:srgbClr val="10253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altLang="ko-KR" sz="1350" b="0" i="0" u="none" strike="noStrike" kern="1200" cap="none" spc="0" normalizeH="0" baseline="0" noProof="0">
              <a:ln>
                <a:noFill/>
              </a:ln>
              <a:solidFill>
                <a:srgbClr val="FFFFFF"/>
              </a:solidFill>
              <a:effectLst/>
              <a:uLnTx/>
              <a:uFillTx/>
              <a:latin typeface="Calibri"/>
              <a:ea typeface="굴림" pitchFamily="50" charset="-127"/>
              <a:cs typeface="+mn-cs"/>
              <a:sym typeface="Arial"/>
            </a:endParaRPr>
          </a:p>
        </p:txBody>
      </p:sp>
    </p:spTree>
  </p:cSld>
  <p:clrMapOvr>
    <a:masterClrMapping/>
  </p:clrMapOvr>
  <p:transition advClick="0">
    <p:sndAc>
      <p:stSnd>
        <p:snd r:embed="rId2" name="FryingPanSizzl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FryingPanSizzle.wav"/>
                                        </p:tgtEl>
                                      </p:cMediaNode>
                                    </p:audio>
                                  </p:subTnLst>
                                </p:cTn>
                              </p:par>
                            </p:childTnLst>
                          </p:cTn>
                        </p:par>
                        <p:par>
                          <p:cTn id="21" fill="hold" nodeType="afterGroup">
                            <p:stCondLst>
                              <p:cond delay="2000"/>
                            </p:stCondLst>
                            <p:childTnLst>
                              <p:par>
                                <p:cTn id="22" presetID="0" presetClass="path" presetSubtype="0" accel="50000" decel="50000" fill="hold" nodeType="afterEffect">
                                  <p:stCondLst>
                                    <p:cond delay="1000"/>
                                  </p:stCondLst>
                                  <p:childTnLst>
                                    <p:animMotion origin="layout" path="M 1.38889E-6 7.12303E-7 L 0.45 -0.27752 " pathEditMode="relative" ptsTypes="AA">
                                      <p:cBhvr>
                                        <p:cTn id="23" dur="2000" fill="hold"/>
                                        <p:tgtEl>
                                          <p:spTgt spid="2"/>
                                        </p:tgtEl>
                                        <p:attrNameLst>
                                          <p:attrName>ppt_x</p:attrName>
                                          <p:attrName>ppt_y</p:attrName>
                                        </p:attrNameLst>
                                      </p:cBhvr>
                                    </p:animMotion>
                                  </p:childTnLst>
                                </p:cTn>
                              </p:par>
                              <p:par>
                                <p:cTn id="24" presetID="6" presetClass="emph" presetSubtype="0" fill="hold" nodeType="withEffect">
                                  <p:stCondLst>
                                    <p:cond delay="1000"/>
                                  </p:stCondLst>
                                  <p:childTnLst>
                                    <p:animScale>
                                      <p:cBhvr>
                                        <p:cTn id="25" dur="2000" fill="hold"/>
                                        <p:tgtEl>
                                          <p:spTgt spid="2"/>
                                        </p:tgtEl>
                                      </p:cBhvr>
                                      <p:by x="400000" y="400000"/>
                                    </p:animScale>
                                  </p:childTnLst>
                                  <p:subTnLst>
                                    <p:audio>
                                      <p:cMediaNode>
                                        <p:cTn display="0" masterRel="sameClick">
                                          <p:stCondLst>
                                            <p:cond evt="begin" delay="0">
                                              <p:tn val="24"/>
                                            </p:cond>
                                          </p:stCondLst>
                                          <p:endCondLst>
                                            <p:cond evt="onStopAudio" delay="0">
                                              <p:tgtEl>
                                                <p:sldTgt/>
                                              </p:tgtEl>
                                            </p:cond>
                                          </p:endCondLst>
                                        </p:cTn>
                                        <p:tgtEl>
                                          <p:sndTgt r:embed="rId3" name="Super Street Fighter IV OST Tournament Jingle Victory.wav"/>
                                        </p:tgtEl>
                                      </p:cMediaNode>
                                    </p:audio>
                                  </p:subTnLst>
                                </p:cTn>
                              </p:par>
                            </p:childTnLst>
                          </p:cTn>
                        </p:par>
                        <p:par>
                          <p:cTn id="26" fill="hold" nodeType="afterGroup">
                            <p:stCondLst>
                              <p:cond delay="5000"/>
                            </p:stCondLst>
                            <p:childTnLst>
                              <p:par>
                                <p:cTn id="27" presetID="53"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S t r u a a d y</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Saturday</a:t>
            </a: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10930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42"/>
          <p:cNvSpPr txBox="1">
            <a:spLocks noGrp="1"/>
          </p:cNvSpPr>
          <p:nvPr>
            <p:ph type="title"/>
          </p:nvPr>
        </p:nvSpPr>
        <p:spPr>
          <a:xfrm>
            <a:off x="344417" y="1011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000" dirty="0"/>
              <a:t>u T s e d y a</a:t>
            </a:r>
            <a:endParaRPr sz="8000" dirty="0"/>
          </a:p>
        </p:txBody>
      </p:sp>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2"/>
          <p:cNvSpPr/>
          <p:nvPr/>
        </p:nvSpPr>
        <p:spPr>
          <a:xfrm>
            <a:off x="251153" y="292088"/>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2737;p42">
            <a:extLst>
              <a:ext uri="{FF2B5EF4-FFF2-40B4-BE49-F238E27FC236}">
                <a16:creationId xmlns:a16="http://schemas.microsoft.com/office/drawing/2014/main" id="{A11FECE9-4E40-17A3-4488-9AE1CEF75C56}"/>
              </a:ext>
            </a:extLst>
          </p:cNvPr>
          <p:cNvSpPr txBox="1">
            <a:spLocks/>
          </p:cNvSpPr>
          <p:nvPr/>
        </p:nvSpPr>
        <p:spPr>
          <a:xfrm>
            <a:off x="1343795" y="2767350"/>
            <a:ext cx="5592454" cy="1366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r>
              <a:rPr lang="en-US" sz="8000" dirty="0">
                <a:solidFill>
                  <a:srgbClr val="FF0000"/>
                </a:solidFill>
              </a:rPr>
              <a:t>Tuesday</a:t>
            </a:r>
          </a:p>
        </p:txBody>
      </p:sp>
      <p:sp>
        <p:nvSpPr>
          <p:cNvPr id="7" name="Google Shape;2737;p42">
            <a:extLst>
              <a:ext uri="{FF2B5EF4-FFF2-40B4-BE49-F238E27FC236}">
                <a16:creationId xmlns:a16="http://schemas.microsoft.com/office/drawing/2014/main" id="{5557A46D-64D5-293C-C9D5-2A031CEC5C65}"/>
              </a:ext>
            </a:extLst>
          </p:cNvPr>
          <p:cNvSpPr txBox="1">
            <a:spLocks/>
          </p:cNvSpPr>
          <p:nvPr/>
        </p:nvSpPr>
        <p:spPr>
          <a:xfrm>
            <a:off x="3011417" y="990288"/>
            <a:ext cx="172338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endParaRPr lang="en-US" sz="8000" dirty="0">
              <a:solidFill>
                <a:srgbClr val="FF0000"/>
              </a:solidFill>
            </a:endParaRPr>
          </a:p>
        </p:txBody>
      </p:sp>
      <p:pic>
        <p:nvPicPr>
          <p:cNvPr id="11" name="SPY PARTY - 10 Second Countdown - Female Voice" descr="SPY PARTY - 10 Second Countdown - Female Voice">
            <a:hlinkClick r:id="" action="ppaction://media"/>
            <a:extLst>
              <a:ext uri="{FF2B5EF4-FFF2-40B4-BE49-F238E27FC236}">
                <a16:creationId xmlns:a16="http://schemas.microsoft.com/office/drawing/2014/main" id="{40180EBC-D44D-F473-7860-467D1A18DC75}"/>
              </a:ext>
            </a:extLst>
          </p:cNvPr>
          <p:cNvPicPr>
            <a:picLocks noChangeAspect="1"/>
          </p:cNvPicPr>
          <p:nvPr>
            <a:videoFile r:link="rId1"/>
            <p:extLst>
              <p:ext uri="{DAA4B4D4-6D71-4841-9C94-3DE7FCFB9230}">
                <p14:media xmlns:p14="http://schemas.microsoft.com/office/powerpoint/2010/main" r:embed="rId2">
                  <p14:trim st="5683.7559" end="6965.7417"/>
                </p14:media>
              </p:ext>
            </p:extLst>
          </p:nvPr>
        </p:nvPicPr>
        <p:blipFill>
          <a:blip r:embed="rId5"/>
          <a:stretch>
            <a:fillRect/>
          </a:stretch>
        </p:blipFill>
        <p:spPr>
          <a:xfrm>
            <a:off x="7259541" y="4082124"/>
            <a:ext cx="1846088" cy="1038425"/>
          </a:xfrm>
          <a:prstGeom prst="rect">
            <a:avLst/>
          </a:prstGeom>
        </p:spPr>
      </p:pic>
    </p:spTree>
    <p:extLst>
      <p:ext uri="{BB962C8B-B14F-4D97-AF65-F5344CB8AC3E}">
        <p14:creationId xmlns:p14="http://schemas.microsoft.com/office/powerpoint/2010/main" val="384050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dissolv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257" fill="hold"/>
                                        <p:tgtEl>
                                          <p:spTgt spid="1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childTnLst>
        </p:cTn>
      </p:par>
    </p:tnLst>
    <p:bldLst>
      <p:bldP spid="2737" grpId="0"/>
      <p:bldP spid="5" grpId="0"/>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rld Environment Day by Slidesgo">
  <a:themeElements>
    <a:clrScheme name="Simple Light">
      <a:dk1>
        <a:srgbClr val="D0E9FD"/>
      </a:dk1>
      <a:lt1>
        <a:srgbClr val="B2CCFD"/>
      </a:lt1>
      <a:dk2>
        <a:srgbClr val="1F48C7"/>
      </a:dk2>
      <a:lt2>
        <a:srgbClr val="F0F9FF"/>
      </a:lt2>
      <a:accent1>
        <a:srgbClr val="6FAD4A"/>
      </a:accent1>
      <a:accent2>
        <a:srgbClr val="D4F0A8"/>
      </a:accent2>
      <a:accent3>
        <a:srgbClr val="FF8215"/>
      </a:accent3>
      <a:accent4>
        <a:srgbClr val="FFD866"/>
      </a:accent4>
      <a:accent5>
        <a:srgbClr val="86E8FC"/>
      </a:accent5>
      <a:accent6>
        <a:srgbClr val="FFFFFF"/>
      </a:accent6>
      <a:hlink>
        <a:srgbClr val="1F48C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TotalTime>
  <Words>661</Words>
  <Application>Microsoft Office PowerPoint</Application>
  <PresentationFormat>On-screen Show (16:9)</PresentationFormat>
  <Paragraphs>177</Paragraphs>
  <Slides>70</Slides>
  <Notes>21</Notes>
  <HiddenSlides>1</HiddenSlides>
  <MMClips>12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70</vt:i4>
      </vt:variant>
    </vt:vector>
  </HeadingPairs>
  <TitlesOfParts>
    <vt:vector size="86" baseType="lpstr">
      <vt:lpstr>Fredoka One</vt:lpstr>
      <vt:lpstr>Nunito</vt:lpstr>
      <vt:lpstr>Curse Casual JVE</vt:lpstr>
      <vt:lpstr>Nanum Pen Script</vt:lpstr>
      <vt:lpstr>Arial</vt:lpstr>
      <vt:lpstr>Overpass Black</vt:lpstr>
      <vt:lpstr>Exo 2</vt:lpstr>
      <vt:lpstr>Open Sans</vt:lpstr>
      <vt:lpstr>Comic Sans MS</vt:lpstr>
      <vt:lpstr>.VnBodoni</vt:lpstr>
      <vt:lpstr>Calibri</vt:lpstr>
      <vt:lpstr>Roboto Condensed Light</vt:lpstr>
      <vt:lpstr>Physics Class for Kids: Kinetic Energy by Slidesgo</vt:lpstr>
      <vt:lpstr>World Environment Day by Slidesgo</vt:lpstr>
      <vt:lpstr>Office Theme</vt:lpstr>
      <vt:lpstr>Custom Design</vt:lpstr>
      <vt:lpstr>UNIT 4: My birthday party</vt:lpstr>
      <vt:lpstr>PowerPoint Presentation</vt:lpstr>
      <vt:lpstr>Warm-up</vt:lpstr>
      <vt:lpstr>Guess  the words.</vt:lpstr>
      <vt:lpstr>a y M n o d</vt:lpstr>
      <vt:lpstr>a i r y d F</vt:lpstr>
      <vt:lpstr>W y d a n e s e d</vt:lpstr>
      <vt:lpstr>S t r u a a d y</vt:lpstr>
      <vt:lpstr>u T s e d y a</vt:lpstr>
      <vt:lpstr>s a y u T h r d</vt:lpstr>
      <vt:lpstr>S n a y d u </vt:lpstr>
      <vt:lpstr>Activity 1</vt:lpstr>
      <vt:lpstr>PowerPoint Presentation</vt:lpstr>
      <vt:lpstr>PowerPoint Presentation</vt:lpstr>
      <vt:lpstr>PowerPoint Presentation</vt:lpstr>
      <vt:lpstr>Activity 2</vt:lpstr>
      <vt:lpstr>New words</vt:lpstr>
      <vt:lpstr>PowerPoint Presentation</vt:lpstr>
      <vt:lpstr>PowerPoint Presentation</vt:lpstr>
      <vt:lpstr>January</vt:lpstr>
      <vt:lpstr>BOARD RACING</vt:lpstr>
      <vt:lpstr>May</vt:lpstr>
      <vt:lpstr>March</vt:lpstr>
      <vt:lpstr>January</vt:lpstr>
      <vt:lpstr>April</vt:lpstr>
      <vt:lpstr>February</vt:lpstr>
      <vt:lpstr>PowerPoint Presentation</vt:lpstr>
      <vt:lpstr>PowerPoint Presentation</vt:lpstr>
      <vt:lpstr>PowerPoint Presentation</vt:lpstr>
      <vt:lpstr>PowerPoint Presentation</vt:lpstr>
      <vt:lpstr>PowerPoint Presentation</vt:lpstr>
      <vt:lpstr>Activity 3</vt:lpstr>
      <vt:lpstr>PowerPoint Presentation</vt:lpstr>
      <vt:lpstr>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MCT REVIEW</dc:title>
  <dc:creator>HEID</dc:creator>
  <cp:lastModifiedBy>Minh Ngọc Bùi</cp:lastModifiedBy>
  <cp:revision>40</cp:revision>
  <dcterms:modified xsi:type="dcterms:W3CDTF">2024-10-10T16:08:00Z</dcterms:modified>
</cp:coreProperties>
</file>