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76" r:id="rId2"/>
    <p:sldId id="256" r:id="rId3"/>
    <p:sldId id="267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58" r:id="rId12"/>
    <p:sldId id="260" r:id="rId13"/>
    <p:sldId id="66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14651-B795-49BF-8C32-569111B83B9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783FF-8585-4013-B2DC-8C02643C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F286DC-DAD7-485B-8328-B2220BEAEE79}" type="slidenum">
              <a:rPr lang="vi-VN" smtClean="0"/>
              <a:pPr/>
              <a:t>1</a:t>
            </a:fld>
            <a:endParaRPr lang="vi-VN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09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6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g1339c9b4127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9" name="Google Shape;2379;g1339c9b4127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24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6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7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5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83FF-8585-4013-B2DC-8C02643CB9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059D-FD22-4A34-8482-3105AF7D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6EB1F-002B-4B09-BD9D-1BE98B396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F35E-1298-49C6-8257-D00D0752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21484-CC6E-4146-9563-869DC11F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31746-0BBE-4F67-A0E6-98163D91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707C-1C84-4BA4-8FB9-FA38A407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4F915-EC39-4178-9949-ADB4B2446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20CA-2593-4C78-9862-3F954DB7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3487-C1CF-47CD-B4CC-EC820D9C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ADEF-2950-4161-9D70-55FD88A5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1366F-D89D-422C-9542-782657D86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F6617-585E-4816-9383-1DEF61D0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88092-ABD2-47E7-9BF5-FC9D92E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49616-806F-4AA8-8483-DD54063B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CADBF-0348-4C5B-B5F2-03A99657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5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8"/>
          <p:cNvSpPr txBox="1">
            <a:spLocks noGrp="1"/>
          </p:cNvSpPr>
          <p:nvPr>
            <p:ph type="subTitle" idx="1"/>
          </p:nvPr>
        </p:nvSpPr>
        <p:spPr>
          <a:xfrm flipH="1">
            <a:off x="7050567" y="3676433"/>
            <a:ext cx="35156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7" name="Google Shape;637;p18"/>
          <p:cNvSpPr txBox="1">
            <a:spLocks noGrp="1"/>
          </p:cNvSpPr>
          <p:nvPr>
            <p:ph type="title"/>
          </p:nvPr>
        </p:nvSpPr>
        <p:spPr>
          <a:xfrm flipH="1">
            <a:off x="7381765" y="1971051"/>
            <a:ext cx="318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8"/>
          <p:cNvSpPr/>
          <p:nvPr/>
        </p:nvSpPr>
        <p:spPr>
          <a:xfrm>
            <a:off x="2079129" y="1321584"/>
            <a:ext cx="4214800" cy="4214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18"/>
          <p:cNvSpPr/>
          <p:nvPr/>
        </p:nvSpPr>
        <p:spPr>
          <a:xfrm rot="-8461112">
            <a:off x="4738635" y="831630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18"/>
          <p:cNvSpPr/>
          <p:nvPr/>
        </p:nvSpPr>
        <p:spPr>
          <a:xfrm rot="7738888">
            <a:off x="2599245" y="740438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18"/>
          <p:cNvSpPr/>
          <p:nvPr/>
        </p:nvSpPr>
        <p:spPr>
          <a:xfrm rot="-10257631">
            <a:off x="4189751" y="590264"/>
            <a:ext cx="89107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18"/>
          <p:cNvSpPr/>
          <p:nvPr/>
        </p:nvSpPr>
        <p:spPr>
          <a:xfrm rot="-262738" flipH="1">
            <a:off x="3527007" y="730907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18"/>
          <p:cNvSpPr/>
          <p:nvPr/>
        </p:nvSpPr>
        <p:spPr>
          <a:xfrm rot="-5662738" flipH="1">
            <a:off x="5485401" y="925306"/>
            <a:ext cx="89060" cy="89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18"/>
          <p:cNvSpPr/>
          <p:nvPr/>
        </p:nvSpPr>
        <p:spPr>
          <a:xfrm rot="1531782" flipH="1">
            <a:off x="3960018" y="1003686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18"/>
          <p:cNvSpPr/>
          <p:nvPr/>
        </p:nvSpPr>
        <p:spPr>
          <a:xfrm rot="8461112" flipH="1">
            <a:off x="3715433" y="1387914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18"/>
          <p:cNvSpPr/>
          <p:nvPr/>
        </p:nvSpPr>
        <p:spPr>
          <a:xfrm rot="4857631" flipH="1">
            <a:off x="2843252" y="1286572"/>
            <a:ext cx="89107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18"/>
          <p:cNvSpPr/>
          <p:nvPr/>
        </p:nvSpPr>
        <p:spPr>
          <a:xfrm rot="4857631" flipH="1">
            <a:off x="5173553" y="590271"/>
            <a:ext cx="89107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18"/>
          <p:cNvSpPr/>
          <p:nvPr/>
        </p:nvSpPr>
        <p:spPr>
          <a:xfrm rot="-6931782">
            <a:off x="2407089" y="1176173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18"/>
          <p:cNvSpPr/>
          <p:nvPr/>
        </p:nvSpPr>
        <p:spPr>
          <a:xfrm rot="-5662738" flipH="1">
            <a:off x="2942101" y="829706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18"/>
          <p:cNvSpPr/>
          <p:nvPr/>
        </p:nvSpPr>
        <p:spPr>
          <a:xfrm rot="-5662738" flipH="1">
            <a:off x="5888501" y="689106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18"/>
          <p:cNvSpPr/>
          <p:nvPr/>
        </p:nvSpPr>
        <p:spPr>
          <a:xfrm rot="2338888">
            <a:off x="5098322" y="5723375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18"/>
          <p:cNvSpPr/>
          <p:nvPr/>
        </p:nvSpPr>
        <p:spPr>
          <a:xfrm rot="542369">
            <a:off x="5647120" y="5964653"/>
            <a:ext cx="89107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18"/>
          <p:cNvSpPr/>
          <p:nvPr/>
        </p:nvSpPr>
        <p:spPr>
          <a:xfrm rot="5137262" flipH="1">
            <a:off x="4351517" y="5629659"/>
            <a:ext cx="89060" cy="89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18"/>
          <p:cNvSpPr/>
          <p:nvPr/>
        </p:nvSpPr>
        <p:spPr>
          <a:xfrm rot="-9268218" flipH="1">
            <a:off x="5876861" y="5551242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18"/>
          <p:cNvSpPr/>
          <p:nvPr/>
        </p:nvSpPr>
        <p:spPr>
          <a:xfrm rot="-7738888" flipH="1">
            <a:off x="3129513" y="5964681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18"/>
          <p:cNvSpPr/>
          <p:nvPr/>
        </p:nvSpPr>
        <p:spPr>
          <a:xfrm rot="-5942369" flipH="1">
            <a:off x="4663316" y="5964648"/>
            <a:ext cx="89107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18"/>
          <p:cNvSpPr/>
          <p:nvPr/>
        </p:nvSpPr>
        <p:spPr>
          <a:xfrm rot="5137262" flipH="1">
            <a:off x="3948417" y="5865859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8" name="Google Shape;658;p18"/>
          <p:cNvSpPr/>
          <p:nvPr/>
        </p:nvSpPr>
        <p:spPr>
          <a:xfrm rot="2338888">
            <a:off x="3004322" y="5629675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18"/>
          <p:cNvSpPr/>
          <p:nvPr/>
        </p:nvSpPr>
        <p:spPr>
          <a:xfrm rot="-5942369" flipH="1">
            <a:off x="2533385" y="5824047"/>
            <a:ext cx="89107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1876151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38F9-263C-455E-9981-DFA75996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F003-AD31-41BB-9E03-8CA91C1B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49260-D298-486D-959A-55A2D2BF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532E-8BAB-42E4-BFAA-94D11C06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0B7A-8F73-40A2-A500-8C681D90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6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A20E-C176-4F41-BE74-C55B33B4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925B-5253-48DE-8AF0-1CCD63908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005D3-DBAE-4396-BB88-5B51F827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D23D-E8B1-4370-A005-38D5453B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80BC1-2E2D-4CB7-9160-ACC3C6C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573-AFCD-45BA-A414-4DEE3611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5F3E-8A38-42A1-881C-AC8DE0C5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C6B01-38A1-49DA-B689-C6400C23C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D12E-CC60-49B6-B97C-6699BDF4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87681-2D51-4D0F-BAFD-956AB5EE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5BC17-FA04-4D59-B12E-90B83B87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09AA-7BE6-478C-879E-B04E8B69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1B42C-EF16-4875-8337-71D44DA1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36435-9D7F-441C-8E39-B9BDCE424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D5B2E-40BF-4572-A6AD-D1C5316A8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82FB5-C91E-4D3F-95CB-D0800F00F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CB173-512E-4843-9A41-CE6B89FC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9F4A1-BDD9-4F92-A414-57EA025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8263FC-3774-400D-9272-05556CED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915F-C1D0-4280-9CE7-27A2ABE5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A7FEA-8577-44ED-A076-227E473D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1FE55-E38E-423F-A269-FCCC97D8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6F07-86C1-4B7C-B47E-F10ADE32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C373F-A268-490C-9B73-C0DDDC67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2F850-6527-4FCB-A3C6-21F7E937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E0429-472F-4304-AD4F-3BB75B94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4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3C4-39D4-4DD2-8E58-938514A91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2077-5A12-4445-BD4F-1FEB9971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C0BD-7DC5-4568-BDEC-72FEE7F19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088A0-69EE-492A-90EA-1CE1C8E2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6A0E5-3013-4238-B3FD-BC60DA62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E33C9-6BD4-4825-9B2A-D9886226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240E-6714-4720-9BB7-11D4A26E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D8865-2BE0-4AA7-A127-5FC860576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F7787-B211-4AC1-9C08-F3020E0C5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77D7-8ACA-4F38-B779-18429B93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4E376-A906-4EA1-9C31-1DB1D3E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04F-FED3-4AE7-82E3-FFA00CEF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B381B-B0DF-4F4A-B8A3-7A1CF025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7C53-D272-45A3-8079-087FED11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A2B0-3E21-4573-9109-210E14EA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2DB9-7E86-4BFB-8008-4C4327ECA63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4D28D-48CB-42A1-97D7-716B160A2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954FB-CAEE-4FB2-8432-B35DF4FD9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22D8-EDAF-4C21-8B60-6CB3C60ED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/Kim%20Loan/Chuy&#234;n%20&#273;&#7873;%20TNXH%202013-%202014/Music/chung%20em%20la%20hoc%20sinh%20lop%201_%20dasua.wma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406400" y="0"/>
            <a:ext cx="11480800" cy="6172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42861"/>
                <a:gd name="adj2" fmla="val 50037"/>
              </a:avLst>
            </a:prstTxWarp>
          </a:bodyPr>
          <a:lstStyle/>
          <a:p>
            <a:pPr algn="ctr"/>
            <a:endParaRPr lang="vi-VN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89039" y="4256540"/>
            <a:ext cx="9500976" cy="152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viên: Nguyễn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1A</a:t>
            </a:r>
          </a:p>
          <a:p>
            <a:pPr>
              <a:spcBef>
                <a:spcPct val="50000"/>
              </a:spcBef>
            </a:pP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53823" y="810383"/>
            <a:ext cx="7981951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3733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733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733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3733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3733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60626" y="4808538"/>
            <a:ext cx="7473949" cy="9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867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Fireworks-09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2" y="304801"/>
            <a:ext cx="952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Fireworks-09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2" y="304801"/>
            <a:ext cx="952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Picture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7051" y="5216921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bearlo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4112" y="36640"/>
            <a:ext cx="284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9527" y="5195989"/>
            <a:ext cx="21463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maple_leaf_falling_md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11628">
            <a:off x="10532801" y="3421715"/>
            <a:ext cx="5730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maple_leaf_falling_md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11628">
            <a:off x="752273" y="4228355"/>
            <a:ext cx="5730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maple_leaf_falling_md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11628">
            <a:off x="8372891" y="5768271"/>
            <a:ext cx="5730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daisies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5200" y="5405539"/>
            <a:ext cx="2133600" cy="143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maple_leaf_falling_md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711628">
            <a:off x="4230739" y="5730678"/>
            <a:ext cx="5730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80042" y="2456563"/>
            <a:ext cx="11235117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67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HOẠT ĐỘNG TRẢI NGHIỆM  </a:t>
            </a:r>
          </a:p>
        </p:txBody>
      </p:sp>
      <p:pic>
        <p:nvPicPr>
          <p:cNvPr id="19" name="chung em la hoc sinh lop 1_ dasu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908221" y="5812789"/>
            <a:ext cx="1073155" cy="8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9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7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09D89-037E-4575-A9F6-F5EB1DBDA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5929" r="13516" b="71173"/>
          <a:stretch/>
        </p:blipFill>
        <p:spPr>
          <a:xfrm>
            <a:off x="795130" y="964095"/>
            <a:ext cx="10230391" cy="4144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1122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309D89-037E-4575-A9F6-F5EB1DBDA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28607" r="32505" b="52833"/>
          <a:stretch/>
        </p:blipFill>
        <p:spPr>
          <a:xfrm>
            <a:off x="168965" y="327990"/>
            <a:ext cx="10177199" cy="4432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54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034185-8C64-4A48-8EA8-E17DCE2B432C}"/>
              </a:ext>
            </a:extLst>
          </p:cNvPr>
          <p:cNvGrpSpPr/>
          <p:nvPr/>
        </p:nvGrpSpPr>
        <p:grpSpPr>
          <a:xfrm>
            <a:off x="84482" y="739302"/>
            <a:ext cx="12023035" cy="3210127"/>
            <a:chOff x="84482" y="739302"/>
            <a:chExt cx="12023035" cy="32101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309D89-037E-4575-A9F6-F5EB1DBD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9" t="53399" r="22956" b="34220"/>
            <a:stretch/>
          </p:blipFill>
          <p:spPr>
            <a:xfrm>
              <a:off x="84482" y="992221"/>
              <a:ext cx="12023035" cy="295720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8F67F6-7614-4CA6-A4EB-C9560577D88A}"/>
                </a:ext>
              </a:extLst>
            </p:cNvPr>
            <p:cNvSpPr/>
            <p:nvPr/>
          </p:nvSpPr>
          <p:spPr>
            <a:xfrm>
              <a:off x="8216453" y="739302"/>
              <a:ext cx="3891064" cy="1887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411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3" name="Google Shape;2383;p57"/>
          <p:cNvGrpSpPr/>
          <p:nvPr/>
        </p:nvGrpSpPr>
        <p:grpSpPr>
          <a:xfrm>
            <a:off x="1945216" y="1757680"/>
            <a:ext cx="8550064" cy="3698240"/>
            <a:chOff x="4682879" y="1259151"/>
            <a:chExt cx="4087990" cy="3098334"/>
          </a:xfrm>
        </p:grpSpPr>
        <p:grpSp>
          <p:nvGrpSpPr>
            <p:cNvPr id="2384" name="Google Shape;2384;p57"/>
            <p:cNvGrpSpPr/>
            <p:nvPr/>
          </p:nvGrpSpPr>
          <p:grpSpPr>
            <a:xfrm>
              <a:off x="4682879" y="1259151"/>
              <a:ext cx="4087990" cy="3098334"/>
              <a:chOff x="1572575" y="3497750"/>
              <a:chExt cx="843650" cy="639425"/>
            </a:xfrm>
          </p:grpSpPr>
          <p:sp>
            <p:nvSpPr>
              <p:cNvPr id="2385" name="Google Shape;2385;p57"/>
              <p:cNvSpPr/>
              <p:nvPr/>
            </p:nvSpPr>
            <p:spPr>
              <a:xfrm>
                <a:off x="1572575" y="3497750"/>
                <a:ext cx="843650" cy="534600"/>
              </a:xfrm>
              <a:custGeom>
                <a:avLst/>
                <a:gdLst/>
                <a:ahLst/>
                <a:cxnLst/>
                <a:rect l="l" t="t" r="r" b="b"/>
                <a:pathLst>
                  <a:path w="33746" h="21384" extrusionOk="0">
                    <a:moveTo>
                      <a:pt x="32548" y="1021"/>
                    </a:moveTo>
                    <a:lnTo>
                      <a:pt x="32548" y="20362"/>
                    </a:lnTo>
                    <a:lnTo>
                      <a:pt x="1197" y="20362"/>
                    </a:lnTo>
                    <a:lnTo>
                      <a:pt x="1197" y="1021"/>
                    </a:lnTo>
                    <a:close/>
                    <a:moveTo>
                      <a:pt x="477" y="0"/>
                    </a:moveTo>
                    <a:cubicBezTo>
                      <a:pt x="210" y="0"/>
                      <a:pt x="0" y="209"/>
                      <a:pt x="0" y="477"/>
                    </a:cubicBezTo>
                    <a:lnTo>
                      <a:pt x="0" y="20906"/>
                    </a:lnTo>
                    <a:cubicBezTo>
                      <a:pt x="0" y="21174"/>
                      <a:pt x="218" y="21384"/>
                      <a:pt x="477" y="21384"/>
                    </a:cubicBezTo>
                    <a:lnTo>
                      <a:pt x="33268" y="21384"/>
                    </a:lnTo>
                    <a:cubicBezTo>
                      <a:pt x="33536" y="21384"/>
                      <a:pt x="33745" y="21166"/>
                      <a:pt x="33745" y="20906"/>
                    </a:cubicBezTo>
                    <a:lnTo>
                      <a:pt x="33745" y="477"/>
                    </a:lnTo>
                    <a:cubicBezTo>
                      <a:pt x="33745" y="209"/>
                      <a:pt x="33536" y="0"/>
                      <a:pt x="33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86" name="Google Shape;2386;p57"/>
              <p:cNvSpPr/>
              <p:nvPr/>
            </p:nvSpPr>
            <p:spPr>
              <a:xfrm>
                <a:off x="1904400" y="4029936"/>
                <a:ext cx="179975" cy="1048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194" extrusionOk="0">
                    <a:moveTo>
                      <a:pt x="1" y="1"/>
                    </a:moveTo>
                    <a:lnTo>
                      <a:pt x="1" y="4194"/>
                    </a:lnTo>
                    <a:lnTo>
                      <a:pt x="7198" y="4194"/>
                    </a:lnTo>
                    <a:lnTo>
                      <a:pt x="71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87" name="Google Shape;2387;p57"/>
              <p:cNvSpPr/>
              <p:nvPr/>
            </p:nvSpPr>
            <p:spPr>
              <a:xfrm>
                <a:off x="1852950" y="4127950"/>
                <a:ext cx="2831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369" extrusionOk="0">
                    <a:moveTo>
                      <a:pt x="67" y="0"/>
                    </a:moveTo>
                    <a:cubicBezTo>
                      <a:pt x="25" y="0"/>
                      <a:pt x="0" y="34"/>
                      <a:pt x="0" y="67"/>
                    </a:cubicBezTo>
                    <a:lnTo>
                      <a:pt x="0" y="293"/>
                    </a:lnTo>
                    <a:cubicBezTo>
                      <a:pt x="0" y="335"/>
                      <a:pt x="25" y="369"/>
                      <a:pt x="67" y="369"/>
                    </a:cubicBezTo>
                    <a:lnTo>
                      <a:pt x="11248" y="369"/>
                    </a:lnTo>
                    <a:cubicBezTo>
                      <a:pt x="11290" y="369"/>
                      <a:pt x="11324" y="335"/>
                      <a:pt x="11324" y="293"/>
                    </a:cubicBezTo>
                    <a:lnTo>
                      <a:pt x="11324" y="67"/>
                    </a:lnTo>
                    <a:cubicBezTo>
                      <a:pt x="11324" y="34"/>
                      <a:pt x="11290" y="0"/>
                      <a:pt x="112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88" name="Google Shape;2388;p57"/>
            <p:cNvGrpSpPr/>
            <p:nvPr/>
          </p:nvGrpSpPr>
          <p:grpSpPr>
            <a:xfrm>
              <a:off x="6572650" y="3771725"/>
              <a:ext cx="304550" cy="36600"/>
              <a:chOff x="6504075" y="3773750"/>
              <a:chExt cx="304550" cy="36600"/>
            </a:xfrm>
          </p:grpSpPr>
          <p:sp>
            <p:nvSpPr>
              <p:cNvPr id="2389" name="Google Shape;2389;p57"/>
              <p:cNvSpPr/>
              <p:nvPr/>
            </p:nvSpPr>
            <p:spPr>
              <a:xfrm>
                <a:off x="6504075" y="3773750"/>
                <a:ext cx="36600" cy="3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90" name="Google Shape;2390;p57"/>
              <p:cNvSpPr/>
              <p:nvPr/>
            </p:nvSpPr>
            <p:spPr>
              <a:xfrm>
                <a:off x="6638050" y="3773750"/>
                <a:ext cx="36600" cy="3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91" name="Google Shape;2391;p57"/>
              <p:cNvSpPr/>
              <p:nvPr/>
            </p:nvSpPr>
            <p:spPr>
              <a:xfrm>
                <a:off x="6772025" y="3773750"/>
                <a:ext cx="36600" cy="3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393" name="Google Shape;2393;p57"/>
          <p:cNvGrpSpPr/>
          <p:nvPr/>
        </p:nvGrpSpPr>
        <p:grpSpPr>
          <a:xfrm>
            <a:off x="588110" y="4226563"/>
            <a:ext cx="243124" cy="1066392"/>
            <a:chOff x="4792475" y="2209700"/>
            <a:chExt cx="169275" cy="742475"/>
          </a:xfrm>
        </p:grpSpPr>
        <p:sp>
          <p:nvSpPr>
            <p:cNvPr id="2394" name="Google Shape;2394;p57"/>
            <p:cNvSpPr/>
            <p:nvPr/>
          </p:nvSpPr>
          <p:spPr>
            <a:xfrm>
              <a:off x="4792475" y="2209700"/>
              <a:ext cx="169275" cy="742475"/>
            </a:xfrm>
            <a:custGeom>
              <a:avLst/>
              <a:gdLst/>
              <a:ahLst/>
              <a:cxnLst/>
              <a:rect l="l" t="t" r="r" b="b"/>
              <a:pathLst>
                <a:path w="6771" h="29699" extrusionOk="0">
                  <a:moveTo>
                    <a:pt x="1689" y="0"/>
                  </a:moveTo>
                  <a:cubicBezTo>
                    <a:pt x="1454" y="0"/>
                    <a:pt x="1220" y="146"/>
                    <a:pt x="1154" y="421"/>
                  </a:cubicBezTo>
                  <a:lnTo>
                    <a:pt x="892" y="1502"/>
                  </a:lnTo>
                  <a:lnTo>
                    <a:pt x="39" y="5029"/>
                  </a:lnTo>
                  <a:cubicBezTo>
                    <a:pt x="23" y="5096"/>
                    <a:pt x="11" y="5163"/>
                    <a:pt x="6" y="5236"/>
                  </a:cubicBezTo>
                  <a:cubicBezTo>
                    <a:pt x="0" y="5297"/>
                    <a:pt x="0" y="5358"/>
                    <a:pt x="6" y="5420"/>
                  </a:cubicBezTo>
                  <a:cubicBezTo>
                    <a:pt x="6" y="5436"/>
                    <a:pt x="6" y="5459"/>
                    <a:pt x="11" y="5475"/>
                  </a:cubicBezTo>
                  <a:lnTo>
                    <a:pt x="2452" y="28929"/>
                  </a:lnTo>
                  <a:cubicBezTo>
                    <a:pt x="2474" y="29130"/>
                    <a:pt x="2608" y="29308"/>
                    <a:pt x="2798" y="29381"/>
                  </a:cubicBezTo>
                  <a:cubicBezTo>
                    <a:pt x="2853" y="29403"/>
                    <a:pt x="2909" y="29425"/>
                    <a:pt x="2970" y="29442"/>
                  </a:cubicBezTo>
                  <a:cubicBezTo>
                    <a:pt x="3009" y="29453"/>
                    <a:pt x="3048" y="29470"/>
                    <a:pt x="3087" y="29481"/>
                  </a:cubicBezTo>
                  <a:cubicBezTo>
                    <a:pt x="3110" y="29492"/>
                    <a:pt x="3126" y="29492"/>
                    <a:pt x="3154" y="29503"/>
                  </a:cubicBezTo>
                  <a:cubicBezTo>
                    <a:pt x="3188" y="29515"/>
                    <a:pt x="3221" y="29520"/>
                    <a:pt x="3255" y="29531"/>
                  </a:cubicBezTo>
                  <a:cubicBezTo>
                    <a:pt x="3282" y="29542"/>
                    <a:pt x="3316" y="29548"/>
                    <a:pt x="3349" y="29559"/>
                  </a:cubicBezTo>
                  <a:lnTo>
                    <a:pt x="3472" y="29587"/>
                  </a:lnTo>
                  <a:cubicBezTo>
                    <a:pt x="3528" y="29604"/>
                    <a:pt x="3583" y="29615"/>
                    <a:pt x="3639" y="29626"/>
                  </a:cubicBezTo>
                  <a:cubicBezTo>
                    <a:pt x="3739" y="29643"/>
                    <a:pt x="3840" y="29659"/>
                    <a:pt x="3945" y="29671"/>
                  </a:cubicBezTo>
                  <a:lnTo>
                    <a:pt x="4024" y="29682"/>
                  </a:lnTo>
                  <a:cubicBezTo>
                    <a:pt x="4046" y="29682"/>
                    <a:pt x="4074" y="29687"/>
                    <a:pt x="4102" y="29687"/>
                  </a:cubicBezTo>
                  <a:cubicBezTo>
                    <a:pt x="4180" y="29693"/>
                    <a:pt x="4258" y="29698"/>
                    <a:pt x="4336" y="29698"/>
                  </a:cubicBezTo>
                  <a:lnTo>
                    <a:pt x="4486" y="29698"/>
                  </a:lnTo>
                  <a:cubicBezTo>
                    <a:pt x="4525" y="29698"/>
                    <a:pt x="4558" y="29693"/>
                    <a:pt x="4603" y="29693"/>
                  </a:cubicBezTo>
                  <a:cubicBezTo>
                    <a:pt x="4648" y="29687"/>
                    <a:pt x="4692" y="29687"/>
                    <a:pt x="4737" y="29682"/>
                  </a:cubicBezTo>
                  <a:cubicBezTo>
                    <a:pt x="4787" y="29676"/>
                    <a:pt x="4826" y="29676"/>
                    <a:pt x="4871" y="29665"/>
                  </a:cubicBezTo>
                  <a:cubicBezTo>
                    <a:pt x="4921" y="29659"/>
                    <a:pt x="4965" y="29654"/>
                    <a:pt x="5010" y="29643"/>
                  </a:cubicBezTo>
                  <a:lnTo>
                    <a:pt x="5138" y="29620"/>
                  </a:lnTo>
                  <a:cubicBezTo>
                    <a:pt x="5238" y="29598"/>
                    <a:pt x="5333" y="29570"/>
                    <a:pt x="5428" y="29542"/>
                  </a:cubicBezTo>
                  <a:cubicBezTo>
                    <a:pt x="5461" y="29531"/>
                    <a:pt x="5495" y="29520"/>
                    <a:pt x="5534" y="29509"/>
                  </a:cubicBezTo>
                  <a:cubicBezTo>
                    <a:pt x="5623" y="29481"/>
                    <a:pt x="5706" y="29448"/>
                    <a:pt x="5790" y="29409"/>
                  </a:cubicBezTo>
                  <a:cubicBezTo>
                    <a:pt x="5846" y="29392"/>
                    <a:pt x="5896" y="29364"/>
                    <a:pt x="5946" y="29342"/>
                  </a:cubicBezTo>
                  <a:cubicBezTo>
                    <a:pt x="5985" y="29325"/>
                    <a:pt x="6018" y="29303"/>
                    <a:pt x="6057" y="29286"/>
                  </a:cubicBezTo>
                  <a:cubicBezTo>
                    <a:pt x="6102" y="29264"/>
                    <a:pt x="6147" y="29236"/>
                    <a:pt x="6197" y="29208"/>
                  </a:cubicBezTo>
                  <a:cubicBezTo>
                    <a:pt x="6225" y="29191"/>
                    <a:pt x="6269" y="29163"/>
                    <a:pt x="6297" y="29147"/>
                  </a:cubicBezTo>
                  <a:cubicBezTo>
                    <a:pt x="6325" y="29136"/>
                    <a:pt x="6353" y="29113"/>
                    <a:pt x="6381" y="29097"/>
                  </a:cubicBezTo>
                  <a:cubicBezTo>
                    <a:pt x="6425" y="29069"/>
                    <a:pt x="6475" y="29035"/>
                    <a:pt x="6526" y="29002"/>
                  </a:cubicBezTo>
                  <a:cubicBezTo>
                    <a:pt x="6687" y="28885"/>
                    <a:pt x="6771" y="28695"/>
                    <a:pt x="6754" y="28495"/>
                  </a:cubicBezTo>
                  <a:lnTo>
                    <a:pt x="4302" y="5024"/>
                  </a:lnTo>
                  <a:cubicBezTo>
                    <a:pt x="4302" y="5002"/>
                    <a:pt x="4302" y="4985"/>
                    <a:pt x="4297" y="4963"/>
                  </a:cubicBezTo>
                  <a:cubicBezTo>
                    <a:pt x="4285" y="4907"/>
                    <a:pt x="4274" y="4851"/>
                    <a:pt x="4258" y="4795"/>
                  </a:cubicBezTo>
                  <a:cubicBezTo>
                    <a:pt x="4241" y="4734"/>
                    <a:pt x="4219" y="4667"/>
                    <a:pt x="4191" y="4606"/>
                  </a:cubicBezTo>
                  <a:lnTo>
                    <a:pt x="2625" y="1263"/>
                  </a:lnTo>
                  <a:lnTo>
                    <a:pt x="2185" y="321"/>
                  </a:lnTo>
                  <a:cubicBezTo>
                    <a:pt x="2085" y="104"/>
                    <a:pt x="1887" y="0"/>
                    <a:pt x="1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4792475" y="2329575"/>
              <a:ext cx="169275" cy="622600"/>
            </a:xfrm>
            <a:custGeom>
              <a:avLst/>
              <a:gdLst/>
              <a:ahLst/>
              <a:cxnLst/>
              <a:rect l="l" t="t" r="r" b="b"/>
              <a:pathLst>
                <a:path w="6771" h="24904" extrusionOk="0">
                  <a:moveTo>
                    <a:pt x="4258" y="0"/>
                  </a:moveTo>
                  <a:cubicBezTo>
                    <a:pt x="3834" y="95"/>
                    <a:pt x="3750" y="680"/>
                    <a:pt x="3399" y="836"/>
                  </a:cubicBezTo>
                  <a:cubicBezTo>
                    <a:pt x="3355" y="859"/>
                    <a:pt x="3305" y="870"/>
                    <a:pt x="3260" y="875"/>
                  </a:cubicBezTo>
                  <a:lnTo>
                    <a:pt x="3243" y="875"/>
                  </a:lnTo>
                  <a:cubicBezTo>
                    <a:pt x="3232" y="876"/>
                    <a:pt x="3221" y="876"/>
                    <a:pt x="3210" y="876"/>
                  </a:cubicBezTo>
                  <a:cubicBezTo>
                    <a:pt x="2750" y="876"/>
                    <a:pt x="2649" y="231"/>
                    <a:pt x="2190" y="231"/>
                  </a:cubicBezTo>
                  <a:cubicBezTo>
                    <a:pt x="2172" y="231"/>
                    <a:pt x="2154" y="232"/>
                    <a:pt x="2134" y="234"/>
                  </a:cubicBezTo>
                  <a:cubicBezTo>
                    <a:pt x="1611" y="290"/>
                    <a:pt x="1689" y="1037"/>
                    <a:pt x="1165" y="1093"/>
                  </a:cubicBezTo>
                  <a:lnTo>
                    <a:pt x="1148" y="1093"/>
                  </a:lnTo>
                  <a:cubicBezTo>
                    <a:pt x="1135" y="1094"/>
                    <a:pt x="1122" y="1095"/>
                    <a:pt x="1108" y="1095"/>
                  </a:cubicBezTo>
                  <a:cubicBezTo>
                    <a:pt x="1064" y="1095"/>
                    <a:pt x="1019" y="1087"/>
                    <a:pt x="981" y="1070"/>
                  </a:cubicBezTo>
                  <a:cubicBezTo>
                    <a:pt x="630" y="970"/>
                    <a:pt x="413" y="452"/>
                    <a:pt x="6" y="441"/>
                  </a:cubicBezTo>
                  <a:cubicBezTo>
                    <a:pt x="0" y="502"/>
                    <a:pt x="0" y="563"/>
                    <a:pt x="6" y="625"/>
                  </a:cubicBezTo>
                  <a:cubicBezTo>
                    <a:pt x="6" y="641"/>
                    <a:pt x="6" y="664"/>
                    <a:pt x="11" y="680"/>
                  </a:cubicBezTo>
                  <a:lnTo>
                    <a:pt x="2452" y="24134"/>
                  </a:lnTo>
                  <a:cubicBezTo>
                    <a:pt x="2474" y="24335"/>
                    <a:pt x="2608" y="24513"/>
                    <a:pt x="2798" y="24586"/>
                  </a:cubicBezTo>
                  <a:cubicBezTo>
                    <a:pt x="2853" y="24608"/>
                    <a:pt x="2909" y="24630"/>
                    <a:pt x="2970" y="24647"/>
                  </a:cubicBezTo>
                  <a:cubicBezTo>
                    <a:pt x="3009" y="24658"/>
                    <a:pt x="3048" y="24675"/>
                    <a:pt x="3087" y="24686"/>
                  </a:cubicBezTo>
                  <a:cubicBezTo>
                    <a:pt x="3110" y="24697"/>
                    <a:pt x="3126" y="24697"/>
                    <a:pt x="3154" y="24708"/>
                  </a:cubicBezTo>
                  <a:cubicBezTo>
                    <a:pt x="3188" y="24720"/>
                    <a:pt x="3221" y="24725"/>
                    <a:pt x="3255" y="24736"/>
                  </a:cubicBezTo>
                  <a:cubicBezTo>
                    <a:pt x="3282" y="24747"/>
                    <a:pt x="3316" y="24753"/>
                    <a:pt x="3349" y="24764"/>
                  </a:cubicBezTo>
                  <a:lnTo>
                    <a:pt x="3472" y="24792"/>
                  </a:lnTo>
                  <a:cubicBezTo>
                    <a:pt x="3528" y="24809"/>
                    <a:pt x="3583" y="24820"/>
                    <a:pt x="3639" y="24831"/>
                  </a:cubicBezTo>
                  <a:cubicBezTo>
                    <a:pt x="3739" y="24848"/>
                    <a:pt x="3840" y="24864"/>
                    <a:pt x="3945" y="24876"/>
                  </a:cubicBezTo>
                  <a:lnTo>
                    <a:pt x="4024" y="24887"/>
                  </a:lnTo>
                  <a:cubicBezTo>
                    <a:pt x="4046" y="24887"/>
                    <a:pt x="4074" y="24892"/>
                    <a:pt x="4102" y="24892"/>
                  </a:cubicBezTo>
                  <a:cubicBezTo>
                    <a:pt x="4180" y="24898"/>
                    <a:pt x="4258" y="24903"/>
                    <a:pt x="4336" y="24903"/>
                  </a:cubicBezTo>
                  <a:lnTo>
                    <a:pt x="4486" y="24903"/>
                  </a:lnTo>
                  <a:cubicBezTo>
                    <a:pt x="4525" y="24903"/>
                    <a:pt x="4558" y="24898"/>
                    <a:pt x="4603" y="24898"/>
                  </a:cubicBezTo>
                  <a:cubicBezTo>
                    <a:pt x="4648" y="24892"/>
                    <a:pt x="4692" y="24892"/>
                    <a:pt x="4737" y="24887"/>
                  </a:cubicBezTo>
                  <a:cubicBezTo>
                    <a:pt x="4787" y="24881"/>
                    <a:pt x="4826" y="24881"/>
                    <a:pt x="4871" y="24870"/>
                  </a:cubicBezTo>
                  <a:cubicBezTo>
                    <a:pt x="4921" y="24864"/>
                    <a:pt x="4965" y="24859"/>
                    <a:pt x="5010" y="24848"/>
                  </a:cubicBezTo>
                  <a:lnTo>
                    <a:pt x="5138" y="24825"/>
                  </a:lnTo>
                  <a:cubicBezTo>
                    <a:pt x="5238" y="24803"/>
                    <a:pt x="5333" y="24775"/>
                    <a:pt x="5428" y="24747"/>
                  </a:cubicBezTo>
                  <a:cubicBezTo>
                    <a:pt x="5461" y="24736"/>
                    <a:pt x="5495" y="24725"/>
                    <a:pt x="5534" y="24714"/>
                  </a:cubicBezTo>
                  <a:cubicBezTo>
                    <a:pt x="5623" y="24686"/>
                    <a:pt x="5706" y="24653"/>
                    <a:pt x="5790" y="24614"/>
                  </a:cubicBezTo>
                  <a:cubicBezTo>
                    <a:pt x="5846" y="24597"/>
                    <a:pt x="5896" y="24569"/>
                    <a:pt x="5946" y="24547"/>
                  </a:cubicBezTo>
                  <a:cubicBezTo>
                    <a:pt x="5985" y="24530"/>
                    <a:pt x="6018" y="24508"/>
                    <a:pt x="6057" y="24491"/>
                  </a:cubicBezTo>
                  <a:cubicBezTo>
                    <a:pt x="6102" y="24469"/>
                    <a:pt x="6147" y="24441"/>
                    <a:pt x="6197" y="24413"/>
                  </a:cubicBezTo>
                  <a:cubicBezTo>
                    <a:pt x="6225" y="24396"/>
                    <a:pt x="6269" y="24368"/>
                    <a:pt x="6297" y="24352"/>
                  </a:cubicBezTo>
                  <a:cubicBezTo>
                    <a:pt x="6325" y="24341"/>
                    <a:pt x="6353" y="24318"/>
                    <a:pt x="6381" y="24302"/>
                  </a:cubicBezTo>
                  <a:cubicBezTo>
                    <a:pt x="6425" y="24274"/>
                    <a:pt x="6475" y="24240"/>
                    <a:pt x="6526" y="24207"/>
                  </a:cubicBezTo>
                  <a:cubicBezTo>
                    <a:pt x="6682" y="24090"/>
                    <a:pt x="6771" y="23895"/>
                    <a:pt x="6748" y="23700"/>
                  </a:cubicBezTo>
                  <a:lnTo>
                    <a:pt x="4297" y="229"/>
                  </a:lnTo>
                  <a:cubicBezTo>
                    <a:pt x="4297" y="207"/>
                    <a:pt x="4297" y="190"/>
                    <a:pt x="4291" y="168"/>
                  </a:cubicBezTo>
                  <a:cubicBezTo>
                    <a:pt x="4285" y="112"/>
                    <a:pt x="4274" y="56"/>
                    <a:pt x="4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4814750" y="2209825"/>
              <a:ext cx="43350" cy="41800"/>
            </a:xfrm>
            <a:custGeom>
              <a:avLst/>
              <a:gdLst/>
              <a:ahLst/>
              <a:cxnLst/>
              <a:rect l="l" t="t" r="r" b="b"/>
              <a:pathLst>
                <a:path w="1734" h="1672" extrusionOk="0">
                  <a:moveTo>
                    <a:pt x="800" y="0"/>
                  </a:moveTo>
                  <a:cubicBezTo>
                    <a:pt x="564" y="0"/>
                    <a:pt x="329" y="146"/>
                    <a:pt x="263" y="422"/>
                  </a:cubicBezTo>
                  <a:lnTo>
                    <a:pt x="1" y="1497"/>
                  </a:lnTo>
                  <a:lnTo>
                    <a:pt x="45" y="1514"/>
                  </a:lnTo>
                  <a:cubicBezTo>
                    <a:pt x="305" y="1617"/>
                    <a:pt x="554" y="1672"/>
                    <a:pt x="791" y="1672"/>
                  </a:cubicBezTo>
                  <a:cubicBezTo>
                    <a:pt x="1116" y="1672"/>
                    <a:pt x="1418" y="1567"/>
                    <a:pt x="1689" y="1341"/>
                  </a:cubicBezTo>
                  <a:lnTo>
                    <a:pt x="1734" y="1258"/>
                  </a:lnTo>
                  <a:lnTo>
                    <a:pt x="1294" y="316"/>
                  </a:lnTo>
                  <a:cubicBezTo>
                    <a:pt x="1195" y="102"/>
                    <a:pt x="997" y="0"/>
                    <a:pt x="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97" name="Google Shape;2397;p57"/>
          <p:cNvSpPr/>
          <p:nvPr/>
        </p:nvSpPr>
        <p:spPr>
          <a:xfrm>
            <a:off x="490486" y="0"/>
            <a:ext cx="641933" cy="4241800"/>
          </a:xfrm>
          <a:custGeom>
            <a:avLst/>
            <a:gdLst/>
            <a:ahLst/>
            <a:cxnLst/>
            <a:rect l="l" t="t" r="r" b="b"/>
            <a:pathLst>
              <a:path w="19258" h="127254" extrusionOk="0">
                <a:moveTo>
                  <a:pt x="19258" y="0"/>
                </a:moveTo>
                <a:cubicBezTo>
                  <a:pt x="10083" y="8156"/>
                  <a:pt x="4359" y="21256"/>
                  <a:pt x="4018" y="33528"/>
                </a:cubicBezTo>
                <a:cubicBezTo>
                  <a:pt x="3755" y="43008"/>
                  <a:pt x="8727" y="52281"/>
                  <a:pt x="7828" y="61722"/>
                </a:cubicBezTo>
                <a:cubicBezTo>
                  <a:pt x="7092" y="69451"/>
                  <a:pt x="3146" y="76567"/>
                  <a:pt x="1732" y="84201"/>
                </a:cubicBezTo>
                <a:cubicBezTo>
                  <a:pt x="-891" y="98367"/>
                  <a:pt x="-901" y="114368"/>
                  <a:pt x="5542" y="12725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2398" name="Google Shape;2398;p57"/>
          <p:cNvGrpSpPr/>
          <p:nvPr/>
        </p:nvGrpSpPr>
        <p:grpSpPr>
          <a:xfrm rot="10800000">
            <a:off x="11490073" y="1565033"/>
            <a:ext cx="243124" cy="1066392"/>
            <a:chOff x="4792475" y="2209700"/>
            <a:chExt cx="169275" cy="742475"/>
          </a:xfrm>
        </p:grpSpPr>
        <p:sp>
          <p:nvSpPr>
            <p:cNvPr id="2399" name="Google Shape;2399;p57"/>
            <p:cNvSpPr/>
            <p:nvPr/>
          </p:nvSpPr>
          <p:spPr>
            <a:xfrm>
              <a:off x="4792475" y="2209700"/>
              <a:ext cx="169275" cy="742475"/>
            </a:xfrm>
            <a:custGeom>
              <a:avLst/>
              <a:gdLst/>
              <a:ahLst/>
              <a:cxnLst/>
              <a:rect l="l" t="t" r="r" b="b"/>
              <a:pathLst>
                <a:path w="6771" h="29699" extrusionOk="0">
                  <a:moveTo>
                    <a:pt x="1689" y="0"/>
                  </a:moveTo>
                  <a:cubicBezTo>
                    <a:pt x="1454" y="0"/>
                    <a:pt x="1220" y="146"/>
                    <a:pt x="1154" y="421"/>
                  </a:cubicBezTo>
                  <a:lnTo>
                    <a:pt x="892" y="1502"/>
                  </a:lnTo>
                  <a:lnTo>
                    <a:pt x="39" y="5029"/>
                  </a:lnTo>
                  <a:cubicBezTo>
                    <a:pt x="23" y="5096"/>
                    <a:pt x="11" y="5163"/>
                    <a:pt x="6" y="5236"/>
                  </a:cubicBezTo>
                  <a:cubicBezTo>
                    <a:pt x="0" y="5297"/>
                    <a:pt x="0" y="5358"/>
                    <a:pt x="6" y="5420"/>
                  </a:cubicBezTo>
                  <a:cubicBezTo>
                    <a:pt x="6" y="5436"/>
                    <a:pt x="6" y="5459"/>
                    <a:pt x="11" y="5475"/>
                  </a:cubicBezTo>
                  <a:lnTo>
                    <a:pt x="2452" y="28929"/>
                  </a:lnTo>
                  <a:cubicBezTo>
                    <a:pt x="2474" y="29130"/>
                    <a:pt x="2608" y="29308"/>
                    <a:pt x="2798" y="29381"/>
                  </a:cubicBezTo>
                  <a:cubicBezTo>
                    <a:pt x="2853" y="29403"/>
                    <a:pt x="2909" y="29425"/>
                    <a:pt x="2970" y="29442"/>
                  </a:cubicBezTo>
                  <a:cubicBezTo>
                    <a:pt x="3009" y="29453"/>
                    <a:pt x="3048" y="29470"/>
                    <a:pt x="3087" y="29481"/>
                  </a:cubicBezTo>
                  <a:cubicBezTo>
                    <a:pt x="3110" y="29492"/>
                    <a:pt x="3126" y="29492"/>
                    <a:pt x="3154" y="29503"/>
                  </a:cubicBezTo>
                  <a:cubicBezTo>
                    <a:pt x="3188" y="29515"/>
                    <a:pt x="3221" y="29520"/>
                    <a:pt x="3255" y="29531"/>
                  </a:cubicBezTo>
                  <a:cubicBezTo>
                    <a:pt x="3282" y="29542"/>
                    <a:pt x="3316" y="29548"/>
                    <a:pt x="3349" y="29559"/>
                  </a:cubicBezTo>
                  <a:lnTo>
                    <a:pt x="3472" y="29587"/>
                  </a:lnTo>
                  <a:cubicBezTo>
                    <a:pt x="3528" y="29604"/>
                    <a:pt x="3583" y="29615"/>
                    <a:pt x="3639" y="29626"/>
                  </a:cubicBezTo>
                  <a:cubicBezTo>
                    <a:pt x="3739" y="29643"/>
                    <a:pt x="3840" y="29659"/>
                    <a:pt x="3945" y="29671"/>
                  </a:cubicBezTo>
                  <a:lnTo>
                    <a:pt x="4024" y="29682"/>
                  </a:lnTo>
                  <a:cubicBezTo>
                    <a:pt x="4046" y="29682"/>
                    <a:pt x="4074" y="29687"/>
                    <a:pt x="4102" y="29687"/>
                  </a:cubicBezTo>
                  <a:cubicBezTo>
                    <a:pt x="4180" y="29693"/>
                    <a:pt x="4258" y="29698"/>
                    <a:pt x="4336" y="29698"/>
                  </a:cubicBezTo>
                  <a:lnTo>
                    <a:pt x="4486" y="29698"/>
                  </a:lnTo>
                  <a:cubicBezTo>
                    <a:pt x="4525" y="29698"/>
                    <a:pt x="4558" y="29693"/>
                    <a:pt x="4603" y="29693"/>
                  </a:cubicBezTo>
                  <a:cubicBezTo>
                    <a:pt x="4648" y="29687"/>
                    <a:pt x="4692" y="29687"/>
                    <a:pt x="4737" y="29682"/>
                  </a:cubicBezTo>
                  <a:cubicBezTo>
                    <a:pt x="4787" y="29676"/>
                    <a:pt x="4826" y="29676"/>
                    <a:pt x="4871" y="29665"/>
                  </a:cubicBezTo>
                  <a:cubicBezTo>
                    <a:pt x="4921" y="29659"/>
                    <a:pt x="4965" y="29654"/>
                    <a:pt x="5010" y="29643"/>
                  </a:cubicBezTo>
                  <a:lnTo>
                    <a:pt x="5138" y="29620"/>
                  </a:lnTo>
                  <a:cubicBezTo>
                    <a:pt x="5238" y="29598"/>
                    <a:pt x="5333" y="29570"/>
                    <a:pt x="5428" y="29542"/>
                  </a:cubicBezTo>
                  <a:cubicBezTo>
                    <a:pt x="5461" y="29531"/>
                    <a:pt x="5495" y="29520"/>
                    <a:pt x="5534" y="29509"/>
                  </a:cubicBezTo>
                  <a:cubicBezTo>
                    <a:pt x="5623" y="29481"/>
                    <a:pt x="5706" y="29448"/>
                    <a:pt x="5790" y="29409"/>
                  </a:cubicBezTo>
                  <a:cubicBezTo>
                    <a:pt x="5846" y="29392"/>
                    <a:pt x="5896" y="29364"/>
                    <a:pt x="5946" y="29342"/>
                  </a:cubicBezTo>
                  <a:cubicBezTo>
                    <a:pt x="5985" y="29325"/>
                    <a:pt x="6018" y="29303"/>
                    <a:pt x="6057" y="29286"/>
                  </a:cubicBezTo>
                  <a:cubicBezTo>
                    <a:pt x="6102" y="29264"/>
                    <a:pt x="6147" y="29236"/>
                    <a:pt x="6197" y="29208"/>
                  </a:cubicBezTo>
                  <a:cubicBezTo>
                    <a:pt x="6225" y="29191"/>
                    <a:pt x="6269" y="29163"/>
                    <a:pt x="6297" y="29147"/>
                  </a:cubicBezTo>
                  <a:cubicBezTo>
                    <a:pt x="6325" y="29136"/>
                    <a:pt x="6353" y="29113"/>
                    <a:pt x="6381" y="29097"/>
                  </a:cubicBezTo>
                  <a:cubicBezTo>
                    <a:pt x="6425" y="29069"/>
                    <a:pt x="6475" y="29035"/>
                    <a:pt x="6526" y="29002"/>
                  </a:cubicBezTo>
                  <a:cubicBezTo>
                    <a:pt x="6687" y="28885"/>
                    <a:pt x="6771" y="28695"/>
                    <a:pt x="6754" y="28495"/>
                  </a:cubicBezTo>
                  <a:lnTo>
                    <a:pt x="4302" y="5024"/>
                  </a:lnTo>
                  <a:cubicBezTo>
                    <a:pt x="4302" y="5002"/>
                    <a:pt x="4302" y="4985"/>
                    <a:pt x="4297" y="4963"/>
                  </a:cubicBezTo>
                  <a:cubicBezTo>
                    <a:pt x="4285" y="4907"/>
                    <a:pt x="4274" y="4851"/>
                    <a:pt x="4258" y="4795"/>
                  </a:cubicBezTo>
                  <a:cubicBezTo>
                    <a:pt x="4241" y="4734"/>
                    <a:pt x="4219" y="4667"/>
                    <a:pt x="4191" y="4606"/>
                  </a:cubicBezTo>
                  <a:lnTo>
                    <a:pt x="2625" y="1263"/>
                  </a:lnTo>
                  <a:lnTo>
                    <a:pt x="2185" y="321"/>
                  </a:lnTo>
                  <a:cubicBezTo>
                    <a:pt x="2085" y="104"/>
                    <a:pt x="1887" y="0"/>
                    <a:pt x="1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4792475" y="2329575"/>
              <a:ext cx="169275" cy="622600"/>
            </a:xfrm>
            <a:custGeom>
              <a:avLst/>
              <a:gdLst/>
              <a:ahLst/>
              <a:cxnLst/>
              <a:rect l="l" t="t" r="r" b="b"/>
              <a:pathLst>
                <a:path w="6771" h="24904" extrusionOk="0">
                  <a:moveTo>
                    <a:pt x="4258" y="0"/>
                  </a:moveTo>
                  <a:cubicBezTo>
                    <a:pt x="3834" y="95"/>
                    <a:pt x="3750" y="680"/>
                    <a:pt x="3399" y="836"/>
                  </a:cubicBezTo>
                  <a:cubicBezTo>
                    <a:pt x="3355" y="859"/>
                    <a:pt x="3305" y="870"/>
                    <a:pt x="3260" y="875"/>
                  </a:cubicBezTo>
                  <a:lnTo>
                    <a:pt x="3243" y="875"/>
                  </a:lnTo>
                  <a:cubicBezTo>
                    <a:pt x="3232" y="876"/>
                    <a:pt x="3221" y="876"/>
                    <a:pt x="3210" y="876"/>
                  </a:cubicBezTo>
                  <a:cubicBezTo>
                    <a:pt x="2750" y="876"/>
                    <a:pt x="2649" y="231"/>
                    <a:pt x="2190" y="231"/>
                  </a:cubicBezTo>
                  <a:cubicBezTo>
                    <a:pt x="2172" y="231"/>
                    <a:pt x="2154" y="232"/>
                    <a:pt x="2134" y="234"/>
                  </a:cubicBezTo>
                  <a:cubicBezTo>
                    <a:pt x="1611" y="290"/>
                    <a:pt x="1689" y="1037"/>
                    <a:pt x="1165" y="1093"/>
                  </a:cubicBezTo>
                  <a:lnTo>
                    <a:pt x="1148" y="1093"/>
                  </a:lnTo>
                  <a:cubicBezTo>
                    <a:pt x="1135" y="1094"/>
                    <a:pt x="1122" y="1095"/>
                    <a:pt x="1108" y="1095"/>
                  </a:cubicBezTo>
                  <a:cubicBezTo>
                    <a:pt x="1064" y="1095"/>
                    <a:pt x="1019" y="1087"/>
                    <a:pt x="981" y="1070"/>
                  </a:cubicBezTo>
                  <a:cubicBezTo>
                    <a:pt x="630" y="970"/>
                    <a:pt x="413" y="452"/>
                    <a:pt x="6" y="441"/>
                  </a:cubicBezTo>
                  <a:cubicBezTo>
                    <a:pt x="0" y="502"/>
                    <a:pt x="0" y="563"/>
                    <a:pt x="6" y="625"/>
                  </a:cubicBezTo>
                  <a:cubicBezTo>
                    <a:pt x="6" y="641"/>
                    <a:pt x="6" y="664"/>
                    <a:pt x="11" y="680"/>
                  </a:cubicBezTo>
                  <a:lnTo>
                    <a:pt x="2452" y="24134"/>
                  </a:lnTo>
                  <a:cubicBezTo>
                    <a:pt x="2474" y="24335"/>
                    <a:pt x="2608" y="24513"/>
                    <a:pt x="2798" y="24586"/>
                  </a:cubicBezTo>
                  <a:cubicBezTo>
                    <a:pt x="2853" y="24608"/>
                    <a:pt x="2909" y="24630"/>
                    <a:pt x="2970" y="24647"/>
                  </a:cubicBezTo>
                  <a:cubicBezTo>
                    <a:pt x="3009" y="24658"/>
                    <a:pt x="3048" y="24675"/>
                    <a:pt x="3087" y="24686"/>
                  </a:cubicBezTo>
                  <a:cubicBezTo>
                    <a:pt x="3110" y="24697"/>
                    <a:pt x="3126" y="24697"/>
                    <a:pt x="3154" y="24708"/>
                  </a:cubicBezTo>
                  <a:cubicBezTo>
                    <a:pt x="3188" y="24720"/>
                    <a:pt x="3221" y="24725"/>
                    <a:pt x="3255" y="24736"/>
                  </a:cubicBezTo>
                  <a:cubicBezTo>
                    <a:pt x="3282" y="24747"/>
                    <a:pt x="3316" y="24753"/>
                    <a:pt x="3349" y="24764"/>
                  </a:cubicBezTo>
                  <a:lnTo>
                    <a:pt x="3472" y="24792"/>
                  </a:lnTo>
                  <a:cubicBezTo>
                    <a:pt x="3528" y="24809"/>
                    <a:pt x="3583" y="24820"/>
                    <a:pt x="3639" y="24831"/>
                  </a:cubicBezTo>
                  <a:cubicBezTo>
                    <a:pt x="3739" y="24848"/>
                    <a:pt x="3840" y="24864"/>
                    <a:pt x="3945" y="24876"/>
                  </a:cubicBezTo>
                  <a:lnTo>
                    <a:pt x="4024" y="24887"/>
                  </a:lnTo>
                  <a:cubicBezTo>
                    <a:pt x="4046" y="24887"/>
                    <a:pt x="4074" y="24892"/>
                    <a:pt x="4102" y="24892"/>
                  </a:cubicBezTo>
                  <a:cubicBezTo>
                    <a:pt x="4180" y="24898"/>
                    <a:pt x="4258" y="24903"/>
                    <a:pt x="4336" y="24903"/>
                  </a:cubicBezTo>
                  <a:lnTo>
                    <a:pt x="4486" y="24903"/>
                  </a:lnTo>
                  <a:cubicBezTo>
                    <a:pt x="4525" y="24903"/>
                    <a:pt x="4558" y="24898"/>
                    <a:pt x="4603" y="24898"/>
                  </a:cubicBezTo>
                  <a:cubicBezTo>
                    <a:pt x="4648" y="24892"/>
                    <a:pt x="4692" y="24892"/>
                    <a:pt x="4737" y="24887"/>
                  </a:cubicBezTo>
                  <a:cubicBezTo>
                    <a:pt x="4787" y="24881"/>
                    <a:pt x="4826" y="24881"/>
                    <a:pt x="4871" y="24870"/>
                  </a:cubicBezTo>
                  <a:cubicBezTo>
                    <a:pt x="4921" y="24864"/>
                    <a:pt x="4965" y="24859"/>
                    <a:pt x="5010" y="24848"/>
                  </a:cubicBezTo>
                  <a:lnTo>
                    <a:pt x="5138" y="24825"/>
                  </a:lnTo>
                  <a:cubicBezTo>
                    <a:pt x="5238" y="24803"/>
                    <a:pt x="5333" y="24775"/>
                    <a:pt x="5428" y="24747"/>
                  </a:cubicBezTo>
                  <a:cubicBezTo>
                    <a:pt x="5461" y="24736"/>
                    <a:pt x="5495" y="24725"/>
                    <a:pt x="5534" y="24714"/>
                  </a:cubicBezTo>
                  <a:cubicBezTo>
                    <a:pt x="5623" y="24686"/>
                    <a:pt x="5706" y="24653"/>
                    <a:pt x="5790" y="24614"/>
                  </a:cubicBezTo>
                  <a:cubicBezTo>
                    <a:pt x="5846" y="24597"/>
                    <a:pt x="5896" y="24569"/>
                    <a:pt x="5946" y="24547"/>
                  </a:cubicBezTo>
                  <a:cubicBezTo>
                    <a:pt x="5985" y="24530"/>
                    <a:pt x="6018" y="24508"/>
                    <a:pt x="6057" y="24491"/>
                  </a:cubicBezTo>
                  <a:cubicBezTo>
                    <a:pt x="6102" y="24469"/>
                    <a:pt x="6147" y="24441"/>
                    <a:pt x="6197" y="24413"/>
                  </a:cubicBezTo>
                  <a:cubicBezTo>
                    <a:pt x="6225" y="24396"/>
                    <a:pt x="6269" y="24368"/>
                    <a:pt x="6297" y="24352"/>
                  </a:cubicBezTo>
                  <a:cubicBezTo>
                    <a:pt x="6325" y="24341"/>
                    <a:pt x="6353" y="24318"/>
                    <a:pt x="6381" y="24302"/>
                  </a:cubicBezTo>
                  <a:cubicBezTo>
                    <a:pt x="6425" y="24274"/>
                    <a:pt x="6475" y="24240"/>
                    <a:pt x="6526" y="24207"/>
                  </a:cubicBezTo>
                  <a:cubicBezTo>
                    <a:pt x="6682" y="24090"/>
                    <a:pt x="6771" y="23895"/>
                    <a:pt x="6748" y="23700"/>
                  </a:cubicBezTo>
                  <a:lnTo>
                    <a:pt x="4297" y="229"/>
                  </a:lnTo>
                  <a:cubicBezTo>
                    <a:pt x="4297" y="207"/>
                    <a:pt x="4297" y="190"/>
                    <a:pt x="4291" y="168"/>
                  </a:cubicBezTo>
                  <a:cubicBezTo>
                    <a:pt x="4285" y="112"/>
                    <a:pt x="4274" y="56"/>
                    <a:pt x="4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4814750" y="2209825"/>
              <a:ext cx="43350" cy="41800"/>
            </a:xfrm>
            <a:custGeom>
              <a:avLst/>
              <a:gdLst/>
              <a:ahLst/>
              <a:cxnLst/>
              <a:rect l="l" t="t" r="r" b="b"/>
              <a:pathLst>
                <a:path w="1734" h="1672" extrusionOk="0">
                  <a:moveTo>
                    <a:pt x="800" y="0"/>
                  </a:moveTo>
                  <a:cubicBezTo>
                    <a:pt x="564" y="0"/>
                    <a:pt x="329" y="146"/>
                    <a:pt x="263" y="422"/>
                  </a:cubicBezTo>
                  <a:lnTo>
                    <a:pt x="1" y="1497"/>
                  </a:lnTo>
                  <a:lnTo>
                    <a:pt x="45" y="1514"/>
                  </a:lnTo>
                  <a:cubicBezTo>
                    <a:pt x="305" y="1617"/>
                    <a:pt x="554" y="1672"/>
                    <a:pt x="791" y="1672"/>
                  </a:cubicBezTo>
                  <a:cubicBezTo>
                    <a:pt x="1116" y="1672"/>
                    <a:pt x="1418" y="1567"/>
                    <a:pt x="1689" y="1341"/>
                  </a:cubicBezTo>
                  <a:lnTo>
                    <a:pt x="1734" y="1258"/>
                  </a:lnTo>
                  <a:lnTo>
                    <a:pt x="1294" y="316"/>
                  </a:lnTo>
                  <a:cubicBezTo>
                    <a:pt x="1195" y="102"/>
                    <a:pt x="997" y="0"/>
                    <a:pt x="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02" name="Google Shape;2402;p57"/>
          <p:cNvSpPr/>
          <p:nvPr/>
        </p:nvSpPr>
        <p:spPr>
          <a:xfrm rot="10800000">
            <a:off x="11188886" y="2616188"/>
            <a:ext cx="641933" cy="4241800"/>
          </a:xfrm>
          <a:custGeom>
            <a:avLst/>
            <a:gdLst/>
            <a:ahLst/>
            <a:cxnLst/>
            <a:rect l="l" t="t" r="r" b="b"/>
            <a:pathLst>
              <a:path w="19258" h="127254" extrusionOk="0">
                <a:moveTo>
                  <a:pt x="19258" y="0"/>
                </a:moveTo>
                <a:cubicBezTo>
                  <a:pt x="10083" y="8156"/>
                  <a:pt x="4359" y="21256"/>
                  <a:pt x="4018" y="33528"/>
                </a:cubicBezTo>
                <a:cubicBezTo>
                  <a:pt x="3755" y="43008"/>
                  <a:pt x="8727" y="52281"/>
                  <a:pt x="7828" y="61722"/>
                </a:cubicBezTo>
                <a:cubicBezTo>
                  <a:pt x="7092" y="69451"/>
                  <a:pt x="3146" y="76567"/>
                  <a:pt x="1732" y="84201"/>
                </a:cubicBezTo>
                <a:cubicBezTo>
                  <a:pt x="-891" y="98367"/>
                  <a:pt x="-901" y="114368"/>
                  <a:pt x="5542" y="12725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0953A-E5E7-CFAE-55B1-D2C3163166D1}"/>
              </a:ext>
            </a:extLst>
          </p:cNvPr>
          <p:cNvSpPr txBox="1"/>
          <p:nvPr/>
        </p:nvSpPr>
        <p:spPr>
          <a:xfrm>
            <a:off x="2848345" y="2507110"/>
            <a:ext cx="8537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70C0"/>
                </a:solidFill>
              </a:rPr>
              <a:t>Củng</a:t>
            </a:r>
            <a:r>
              <a:rPr lang="en-US" sz="8000" dirty="0">
                <a:solidFill>
                  <a:srgbClr val="0070C0"/>
                </a:solidFill>
              </a:rPr>
              <a:t> </a:t>
            </a:r>
            <a:r>
              <a:rPr lang="en-US" sz="8000" dirty="0" err="1">
                <a:solidFill>
                  <a:srgbClr val="0070C0"/>
                </a:solidFill>
              </a:rPr>
              <a:t>cố</a:t>
            </a:r>
            <a:r>
              <a:rPr lang="en-US" sz="8000" dirty="0">
                <a:solidFill>
                  <a:srgbClr val="0070C0"/>
                </a:solidFill>
              </a:rPr>
              <a:t>, </a:t>
            </a:r>
            <a:r>
              <a:rPr lang="en-US" sz="8000" dirty="0" err="1">
                <a:solidFill>
                  <a:srgbClr val="0070C0"/>
                </a:solidFill>
              </a:rPr>
              <a:t>dặn</a:t>
            </a:r>
            <a:r>
              <a:rPr lang="en-US" sz="8000" dirty="0">
                <a:solidFill>
                  <a:srgbClr val="0070C0"/>
                </a:solidFill>
              </a:rPr>
              <a:t> </a:t>
            </a:r>
            <a:r>
              <a:rPr lang="en-US" sz="8000" dirty="0" err="1">
                <a:solidFill>
                  <a:srgbClr val="0070C0"/>
                </a:solidFill>
              </a:rPr>
              <a:t>dò</a:t>
            </a:r>
            <a:endParaRPr lang="en-US" sz="8000" dirty="0">
              <a:solidFill>
                <a:srgbClr val="0070C0"/>
              </a:solidFill>
            </a:endParaRPr>
          </a:p>
        </p:txBody>
      </p:sp>
      <p:grpSp>
        <p:nvGrpSpPr>
          <p:cNvPr id="7" name="Google Shape;1595;p42">
            <a:extLst>
              <a:ext uri="{FF2B5EF4-FFF2-40B4-BE49-F238E27FC236}">
                <a16:creationId xmlns:a16="http://schemas.microsoft.com/office/drawing/2014/main" id="{5E26D0BC-A201-397C-9125-563EFD536E9E}"/>
              </a:ext>
            </a:extLst>
          </p:cNvPr>
          <p:cNvGrpSpPr/>
          <p:nvPr/>
        </p:nvGrpSpPr>
        <p:grpSpPr>
          <a:xfrm>
            <a:off x="9412139" y="30365"/>
            <a:ext cx="1046636" cy="1727315"/>
            <a:chOff x="4529850" y="2816275"/>
            <a:chExt cx="417950" cy="891525"/>
          </a:xfrm>
        </p:grpSpPr>
        <p:sp>
          <p:nvSpPr>
            <p:cNvPr id="8" name="Google Shape;1596;p42">
              <a:extLst>
                <a:ext uri="{FF2B5EF4-FFF2-40B4-BE49-F238E27FC236}">
                  <a16:creationId xmlns:a16="http://schemas.microsoft.com/office/drawing/2014/main" id="{288B1104-B039-5251-1324-2A305F53B6C1}"/>
                </a:ext>
              </a:extLst>
            </p:cNvPr>
            <p:cNvSpPr/>
            <p:nvPr/>
          </p:nvSpPr>
          <p:spPr>
            <a:xfrm>
              <a:off x="4549100" y="2816275"/>
              <a:ext cx="138750" cy="272775"/>
            </a:xfrm>
            <a:custGeom>
              <a:avLst/>
              <a:gdLst/>
              <a:ahLst/>
              <a:cxnLst/>
              <a:rect l="l" t="t" r="r" b="b"/>
              <a:pathLst>
                <a:path w="5550" h="10911" extrusionOk="0">
                  <a:moveTo>
                    <a:pt x="1536" y="0"/>
                  </a:moveTo>
                  <a:cubicBezTo>
                    <a:pt x="1445" y="0"/>
                    <a:pt x="1353" y="10"/>
                    <a:pt x="1259" y="31"/>
                  </a:cubicBezTo>
                  <a:cubicBezTo>
                    <a:pt x="697" y="161"/>
                    <a:pt x="289" y="689"/>
                    <a:pt x="145" y="1248"/>
                  </a:cubicBezTo>
                  <a:cubicBezTo>
                    <a:pt x="1" y="1810"/>
                    <a:pt x="74" y="2398"/>
                    <a:pt x="176" y="2971"/>
                  </a:cubicBezTo>
                  <a:cubicBezTo>
                    <a:pt x="679" y="5830"/>
                    <a:pt x="1812" y="8541"/>
                    <a:pt x="3489" y="10911"/>
                  </a:cubicBezTo>
                  <a:lnTo>
                    <a:pt x="5549" y="9466"/>
                  </a:lnTo>
                  <a:cubicBezTo>
                    <a:pt x="5251" y="6702"/>
                    <a:pt x="4772" y="3948"/>
                    <a:pt x="3440" y="1532"/>
                  </a:cubicBezTo>
                  <a:cubicBezTo>
                    <a:pt x="3029" y="786"/>
                    <a:pt x="2345" y="0"/>
                    <a:pt x="1536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597;p42">
              <a:extLst>
                <a:ext uri="{FF2B5EF4-FFF2-40B4-BE49-F238E27FC236}">
                  <a16:creationId xmlns:a16="http://schemas.microsoft.com/office/drawing/2014/main" id="{E361071B-5C17-883E-20A8-06E71799C7E9}"/>
                </a:ext>
              </a:extLst>
            </p:cNvPr>
            <p:cNvSpPr/>
            <p:nvPr/>
          </p:nvSpPr>
          <p:spPr>
            <a:xfrm>
              <a:off x="4588825" y="2900325"/>
              <a:ext cx="89800" cy="183200"/>
            </a:xfrm>
            <a:custGeom>
              <a:avLst/>
              <a:gdLst/>
              <a:ahLst/>
              <a:cxnLst/>
              <a:rect l="l" t="t" r="r" b="b"/>
              <a:pathLst>
                <a:path w="3592" h="7328" extrusionOk="0">
                  <a:moveTo>
                    <a:pt x="980" y="0"/>
                  </a:moveTo>
                  <a:cubicBezTo>
                    <a:pt x="923" y="0"/>
                    <a:pt x="865" y="7"/>
                    <a:pt x="806" y="20"/>
                  </a:cubicBezTo>
                  <a:cubicBezTo>
                    <a:pt x="444" y="104"/>
                    <a:pt x="184" y="456"/>
                    <a:pt x="92" y="832"/>
                  </a:cubicBezTo>
                  <a:cubicBezTo>
                    <a:pt x="1" y="1209"/>
                    <a:pt x="50" y="1606"/>
                    <a:pt x="117" y="1989"/>
                  </a:cubicBezTo>
                  <a:cubicBezTo>
                    <a:pt x="448" y="3902"/>
                    <a:pt x="1182" y="5720"/>
                    <a:pt x="2273" y="7327"/>
                  </a:cubicBezTo>
                  <a:lnTo>
                    <a:pt x="3591" y="6364"/>
                  </a:lnTo>
                  <a:cubicBezTo>
                    <a:pt x="3391" y="4507"/>
                    <a:pt x="3078" y="2661"/>
                    <a:pt x="2213" y="1036"/>
                  </a:cubicBezTo>
                  <a:cubicBezTo>
                    <a:pt x="1943" y="533"/>
                    <a:pt x="1500" y="0"/>
                    <a:pt x="980" y="0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598;p42">
              <a:extLst>
                <a:ext uri="{FF2B5EF4-FFF2-40B4-BE49-F238E27FC236}">
                  <a16:creationId xmlns:a16="http://schemas.microsoft.com/office/drawing/2014/main" id="{F3274B1D-09A1-01B3-3D4B-352C9E650C56}"/>
                </a:ext>
              </a:extLst>
            </p:cNvPr>
            <p:cNvSpPr/>
            <p:nvPr/>
          </p:nvSpPr>
          <p:spPr>
            <a:xfrm>
              <a:off x="4809150" y="2824275"/>
              <a:ext cx="138650" cy="272775"/>
            </a:xfrm>
            <a:custGeom>
              <a:avLst/>
              <a:gdLst/>
              <a:ahLst/>
              <a:cxnLst/>
              <a:rect l="l" t="t" r="r" b="b"/>
              <a:pathLst>
                <a:path w="5546" h="10911" extrusionOk="0">
                  <a:moveTo>
                    <a:pt x="4011" y="0"/>
                  </a:moveTo>
                  <a:cubicBezTo>
                    <a:pt x="3205" y="0"/>
                    <a:pt x="2521" y="786"/>
                    <a:pt x="2107" y="1532"/>
                  </a:cubicBezTo>
                  <a:cubicBezTo>
                    <a:pt x="774" y="3948"/>
                    <a:pt x="299" y="6702"/>
                    <a:pt x="0" y="9466"/>
                  </a:cubicBezTo>
                  <a:lnTo>
                    <a:pt x="2064" y="10911"/>
                  </a:lnTo>
                  <a:cubicBezTo>
                    <a:pt x="3738" y="8541"/>
                    <a:pt x="4867" y="5830"/>
                    <a:pt x="5373" y="2971"/>
                  </a:cubicBezTo>
                  <a:cubicBezTo>
                    <a:pt x="5472" y="2397"/>
                    <a:pt x="5546" y="1810"/>
                    <a:pt x="5401" y="1248"/>
                  </a:cubicBezTo>
                  <a:cubicBezTo>
                    <a:pt x="5257" y="689"/>
                    <a:pt x="4853" y="161"/>
                    <a:pt x="4287" y="31"/>
                  </a:cubicBezTo>
                  <a:cubicBezTo>
                    <a:pt x="4194" y="10"/>
                    <a:pt x="4102" y="0"/>
                    <a:pt x="4011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599;p42">
              <a:extLst>
                <a:ext uri="{FF2B5EF4-FFF2-40B4-BE49-F238E27FC236}">
                  <a16:creationId xmlns:a16="http://schemas.microsoft.com/office/drawing/2014/main" id="{47FD14D9-B3DB-9FAA-4CE7-BC7D951B5FEF}"/>
                </a:ext>
              </a:extLst>
            </p:cNvPr>
            <p:cNvSpPr/>
            <p:nvPr/>
          </p:nvSpPr>
          <p:spPr>
            <a:xfrm>
              <a:off x="4818375" y="2908375"/>
              <a:ext cx="89775" cy="183150"/>
            </a:xfrm>
            <a:custGeom>
              <a:avLst/>
              <a:gdLst/>
              <a:ahLst/>
              <a:cxnLst/>
              <a:rect l="l" t="t" r="r" b="b"/>
              <a:pathLst>
                <a:path w="3591" h="7326" extrusionOk="0">
                  <a:moveTo>
                    <a:pt x="2609" y="1"/>
                  </a:moveTo>
                  <a:cubicBezTo>
                    <a:pt x="2092" y="1"/>
                    <a:pt x="1648" y="532"/>
                    <a:pt x="1379" y="1034"/>
                  </a:cubicBezTo>
                  <a:cubicBezTo>
                    <a:pt x="517" y="2659"/>
                    <a:pt x="201" y="4505"/>
                    <a:pt x="0" y="6362"/>
                  </a:cubicBezTo>
                  <a:lnTo>
                    <a:pt x="1323" y="7325"/>
                  </a:lnTo>
                  <a:cubicBezTo>
                    <a:pt x="2409" y="5718"/>
                    <a:pt x="3144" y="3900"/>
                    <a:pt x="3475" y="1987"/>
                  </a:cubicBezTo>
                  <a:cubicBezTo>
                    <a:pt x="3541" y="1604"/>
                    <a:pt x="3591" y="1207"/>
                    <a:pt x="3499" y="834"/>
                  </a:cubicBezTo>
                  <a:cubicBezTo>
                    <a:pt x="3408" y="458"/>
                    <a:pt x="3148" y="106"/>
                    <a:pt x="2785" y="22"/>
                  </a:cubicBezTo>
                  <a:cubicBezTo>
                    <a:pt x="2726" y="7"/>
                    <a:pt x="2667" y="1"/>
                    <a:pt x="2609" y="1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600;p42">
              <a:extLst>
                <a:ext uri="{FF2B5EF4-FFF2-40B4-BE49-F238E27FC236}">
                  <a16:creationId xmlns:a16="http://schemas.microsoft.com/office/drawing/2014/main" id="{84761AA0-ABFB-87FD-86C6-E85367D82767}"/>
                </a:ext>
              </a:extLst>
            </p:cNvPr>
            <p:cNvSpPr/>
            <p:nvPr/>
          </p:nvSpPr>
          <p:spPr>
            <a:xfrm>
              <a:off x="4582675" y="3399975"/>
              <a:ext cx="300875" cy="295675"/>
            </a:xfrm>
            <a:custGeom>
              <a:avLst/>
              <a:gdLst/>
              <a:ahLst/>
              <a:cxnLst/>
              <a:rect l="l" t="t" r="r" b="b"/>
              <a:pathLst>
                <a:path w="12035" h="11827" extrusionOk="0">
                  <a:moveTo>
                    <a:pt x="3809" y="0"/>
                  </a:moveTo>
                  <a:cubicBezTo>
                    <a:pt x="2185" y="1727"/>
                    <a:pt x="1017" y="3837"/>
                    <a:pt x="426" y="6137"/>
                  </a:cubicBezTo>
                  <a:cubicBezTo>
                    <a:pt x="134" y="7276"/>
                    <a:pt x="1" y="8542"/>
                    <a:pt x="546" y="9583"/>
                  </a:cubicBezTo>
                  <a:cubicBezTo>
                    <a:pt x="1390" y="11197"/>
                    <a:pt x="3454" y="11643"/>
                    <a:pt x="5265" y="11826"/>
                  </a:cubicBezTo>
                  <a:lnTo>
                    <a:pt x="6770" y="11826"/>
                  </a:lnTo>
                  <a:cubicBezTo>
                    <a:pt x="8581" y="11643"/>
                    <a:pt x="10645" y="11193"/>
                    <a:pt x="11489" y="9583"/>
                  </a:cubicBezTo>
                  <a:cubicBezTo>
                    <a:pt x="12034" y="8542"/>
                    <a:pt x="11900" y="7276"/>
                    <a:pt x="11609" y="6137"/>
                  </a:cubicBezTo>
                  <a:cubicBezTo>
                    <a:pt x="11018" y="3837"/>
                    <a:pt x="9850" y="1727"/>
                    <a:pt x="8226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601;p42">
              <a:extLst>
                <a:ext uri="{FF2B5EF4-FFF2-40B4-BE49-F238E27FC236}">
                  <a16:creationId xmlns:a16="http://schemas.microsoft.com/office/drawing/2014/main" id="{86D31BE8-7F33-9C62-4871-EC6DA2F22846}"/>
                </a:ext>
              </a:extLst>
            </p:cNvPr>
            <p:cNvSpPr/>
            <p:nvPr/>
          </p:nvSpPr>
          <p:spPr>
            <a:xfrm>
              <a:off x="4791825" y="3398750"/>
              <a:ext cx="117825" cy="129800"/>
            </a:xfrm>
            <a:custGeom>
              <a:avLst/>
              <a:gdLst/>
              <a:ahLst/>
              <a:cxnLst/>
              <a:rect l="l" t="t" r="r" b="b"/>
              <a:pathLst>
                <a:path w="4713" h="5192" extrusionOk="0">
                  <a:moveTo>
                    <a:pt x="0" y="0"/>
                  </a:moveTo>
                  <a:lnTo>
                    <a:pt x="2501" y="4294"/>
                  </a:lnTo>
                  <a:cubicBezTo>
                    <a:pt x="2807" y="4628"/>
                    <a:pt x="3179" y="4895"/>
                    <a:pt x="3598" y="5074"/>
                  </a:cubicBezTo>
                  <a:cubicBezTo>
                    <a:pt x="3750" y="5139"/>
                    <a:pt x="3916" y="5191"/>
                    <a:pt x="4079" y="5191"/>
                  </a:cubicBezTo>
                  <a:cubicBezTo>
                    <a:pt x="4164" y="5191"/>
                    <a:pt x="4249" y="5176"/>
                    <a:pt x="4329" y="5141"/>
                  </a:cubicBezTo>
                  <a:cubicBezTo>
                    <a:pt x="4579" y="5032"/>
                    <a:pt x="4712" y="4747"/>
                    <a:pt x="4712" y="4473"/>
                  </a:cubicBezTo>
                  <a:cubicBezTo>
                    <a:pt x="4712" y="4202"/>
                    <a:pt x="4603" y="3942"/>
                    <a:pt x="4484" y="3699"/>
                  </a:cubicBezTo>
                  <a:cubicBezTo>
                    <a:pt x="3573" y="1892"/>
                    <a:pt x="1949" y="549"/>
                    <a:pt x="0" y="0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602;p42">
              <a:extLst>
                <a:ext uri="{FF2B5EF4-FFF2-40B4-BE49-F238E27FC236}">
                  <a16:creationId xmlns:a16="http://schemas.microsoft.com/office/drawing/2014/main" id="{7CA70564-B5DE-38EE-DC3A-4ED1EE6EB976}"/>
                </a:ext>
              </a:extLst>
            </p:cNvPr>
            <p:cNvSpPr/>
            <p:nvPr/>
          </p:nvSpPr>
          <p:spPr>
            <a:xfrm>
              <a:off x="4559200" y="3399975"/>
              <a:ext cx="117825" cy="129800"/>
            </a:xfrm>
            <a:custGeom>
              <a:avLst/>
              <a:gdLst/>
              <a:ahLst/>
              <a:cxnLst/>
              <a:rect l="l" t="t" r="r" b="b"/>
              <a:pathLst>
                <a:path w="4713" h="5192" extrusionOk="0">
                  <a:moveTo>
                    <a:pt x="4713" y="0"/>
                  </a:moveTo>
                  <a:lnTo>
                    <a:pt x="4713" y="0"/>
                  </a:lnTo>
                  <a:cubicBezTo>
                    <a:pt x="2765" y="549"/>
                    <a:pt x="1137" y="1892"/>
                    <a:pt x="229" y="3700"/>
                  </a:cubicBezTo>
                  <a:cubicBezTo>
                    <a:pt x="110" y="3942"/>
                    <a:pt x="1" y="4202"/>
                    <a:pt x="1" y="4473"/>
                  </a:cubicBezTo>
                  <a:cubicBezTo>
                    <a:pt x="1" y="4744"/>
                    <a:pt x="135" y="5032"/>
                    <a:pt x="384" y="5141"/>
                  </a:cubicBezTo>
                  <a:cubicBezTo>
                    <a:pt x="465" y="5177"/>
                    <a:pt x="549" y="5191"/>
                    <a:pt x="635" y="5191"/>
                  </a:cubicBezTo>
                  <a:cubicBezTo>
                    <a:pt x="797" y="5191"/>
                    <a:pt x="964" y="5139"/>
                    <a:pt x="1116" y="5075"/>
                  </a:cubicBezTo>
                  <a:cubicBezTo>
                    <a:pt x="1531" y="4895"/>
                    <a:pt x="1907" y="4628"/>
                    <a:pt x="2213" y="4290"/>
                  </a:cubicBezTo>
                  <a:lnTo>
                    <a:pt x="4713" y="0"/>
                  </a:ln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603;p42">
              <a:extLst>
                <a:ext uri="{FF2B5EF4-FFF2-40B4-BE49-F238E27FC236}">
                  <a16:creationId xmlns:a16="http://schemas.microsoft.com/office/drawing/2014/main" id="{B9FB5C50-A191-3921-6EC1-178E80E866FA}"/>
                </a:ext>
              </a:extLst>
            </p:cNvPr>
            <p:cNvSpPr/>
            <p:nvPr/>
          </p:nvSpPr>
          <p:spPr>
            <a:xfrm>
              <a:off x="4815825" y="3628450"/>
              <a:ext cx="58575" cy="79350"/>
            </a:xfrm>
            <a:custGeom>
              <a:avLst/>
              <a:gdLst/>
              <a:ahLst/>
              <a:cxnLst/>
              <a:rect l="l" t="t" r="r" b="b"/>
              <a:pathLst>
                <a:path w="2343" h="3174" extrusionOk="0">
                  <a:moveTo>
                    <a:pt x="2342" y="1"/>
                  </a:moveTo>
                  <a:lnTo>
                    <a:pt x="0" y="1773"/>
                  </a:lnTo>
                  <a:cubicBezTo>
                    <a:pt x="4" y="1822"/>
                    <a:pt x="11" y="1868"/>
                    <a:pt x="18" y="1913"/>
                  </a:cubicBezTo>
                  <a:cubicBezTo>
                    <a:pt x="53" y="2219"/>
                    <a:pt x="109" y="2529"/>
                    <a:pt x="282" y="2782"/>
                  </a:cubicBezTo>
                  <a:cubicBezTo>
                    <a:pt x="430" y="3008"/>
                    <a:pt x="694" y="3174"/>
                    <a:pt x="954" y="3174"/>
                  </a:cubicBezTo>
                  <a:cubicBezTo>
                    <a:pt x="1034" y="3174"/>
                    <a:pt x="1113" y="3158"/>
                    <a:pt x="1189" y="3123"/>
                  </a:cubicBezTo>
                  <a:cubicBezTo>
                    <a:pt x="1302" y="3067"/>
                    <a:pt x="1400" y="2986"/>
                    <a:pt x="1477" y="2891"/>
                  </a:cubicBezTo>
                  <a:cubicBezTo>
                    <a:pt x="1818" y="2508"/>
                    <a:pt x="2026" y="2023"/>
                    <a:pt x="2145" y="1523"/>
                  </a:cubicBezTo>
                  <a:cubicBezTo>
                    <a:pt x="2265" y="1027"/>
                    <a:pt x="2304" y="514"/>
                    <a:pt x="2342" y="1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604;p42">
              <a:extLst>
                <a:ext uri="{FF2B5EF4-FFF2-40B4-BE49-F238E27FC236}">
                  <a16:creationId xmlns:a16="http://schemas.microsoft.com/office/drawing/2014/main" id="{48431AC3-5ADD-8892-7327-87E26BDDE954}"/>
                </a:ext>
              </a:extLst>
            </p:cNvPr>
            <p:cNvSpPr/>
            <p:nvPr/>
          </p:nvSpPr>
          <p:spPr>
            <a:xfrm>
              <a:off x="4590250" y="3623975"/>
              <a:ext cx="58575" cy="79250"/>
            </a:xfrm>
            <a:custGeom>
              <a:avLst/>
              <a:gdLst/>
              <a:ahLst/>
              <a:cxnLst/>
              <a:rect l="l" t="t" r="r" b="b"/>
              <a:pathLst>
                <a:path w="2343" h="3170" extrusionOk="0">
                  <a:moveTo>
                    <a:pt x="0" y="0"/>
                  </a:moveTo>
                  <a:cubicBezTo>
                    <a:pt x="39" y="510"/>
                    <a:pt x="78" y="1024"/>
                    <a:pt x="197" y="1519"/>
                  </a:cubicBezTo>
                  <a:cubicBezTo>
                    <a:pt x="317" y="2019"/>
                    <a:pt x="524" y="2504"/>
                    <a:pt x="865" y="2887"/>
                  </a:cubicBezTo>
                  <a:cubicBezTo>
                    <a:pt x="943" y="2982"/>
                    <a:pt x="1041" y="3063"/>
                    <a:pt x="1154" y="3119"/>
                  </a:cubicBezTo>
                  <a:cubicBezTo>
                    <a:pt x="1229" y="3154"/>
                    <a:pt x="1309" y="3170"/>
                    <a:pt x="1389" y="3170"/>
                  </a:cubicBezTo>
                  <a:cubicBezTo>
                    <a:pt x="1648" y="3170"/>
                    <a:pt x="1913" y="3004"/>
                    <a:pt x="2061" y="2778"/>
                  </a:cubicBezTo>
                  <a:cubicBezTo>
                    <a:pt x="2258" y="2486"/>
                    <a:pt x="2304" y="2121"/>
                    <a:pt x="2342" y="17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605;p42">
              <a:extLst>
                <a:ext uri="{FF2B5EF4-FFF2-40B4-BE49-F238E27FC236}">
                  <a16:creationId xmlns:a16="http://schemas.microsoft.com/office/drawing/2014/main" id="{3C57AAC8-4E05-7777-81A7-84A6A52D9C58}"/>
                </a:ext>
              </a:extLst>
            </p:cNvPr>
            <p:cNvSpPr/>
            <p:nvPr/>
          </p:nvSpPr>
          <p:spPr>
            <a:xfrm>
              <a:off x="4663825" y="3436925"/>
              <a:ext cx="139725" cy="226700"/>
            </a:xfrm>
            <a:custGeom>
              <a:avLst/>
              <a:gdLst/>
              <a:ahLst/>
              <a:cxnLst/>
              <a:rect l="l" t="t" r="r" b="b"/>
              <a:pathLst>
                <a:path w="5589" h="9068" extrusionOk="0">
                  <a:moveTo>
                    <a:pt x="2947" y="1"/>
                  </a:moveTo>
                  <a:cubicBezTo>
                    <a:pt x="2125" y="1"/>
                    <a:pt x="1467" y="748"/>
                    <a:pt x="1467" y="748"/>
                  </a:cubicBezTo>
                  <a:cubicBezTo>
                    <a:pt x="1038" y="1205"/>
                    <a:pt x="778" y="1793"/>
                    <a:pt x="553" y="2380"/>
                  </a:cubicBezTo>
                  <a:cubicBezTo>
                    <a:pt x="299" y="3044"/>
                    <a:pt x="78" y="3727"/>
                    <a:pt x="36" y="4437"/>
                  </a:cubicBezTo>
                  <a:cubicBezTo>
                    <a:pt x="0" y="5017"/>
                    <a:pt x="32" y="6835"/>
                    <a:pt x="560" y="7679"/>
                  </a:cubicBezTo>
                  <a:cubicBezTo>
                    <a:pt x="999" y="8386"/>
                    <a:pt x="1688" y="8959"/>
                    <a:pt x="2515" y="9054"/>
                  </a:cubicBezTo>
                  <a:cubicBezTo>
                    <a:pt x="2603" y="9063"/>
                    <a:pt x="2692" y="9068"/>
                    <a:pt x="2779" y="9068"/>
                  </a:cubicBezTo>
                  <a:cubicBezTo>
                    <a:pt x="3530" y="9068"/>
                    <a:pt x="4246" y="8737"/>
                    <a:pt x="4734" y="8157"/>
                  </a:cubicBezTo>
                  <a:cubicBezTo>
                    <a:pt x="5303" y="7461"/>
                    <a:pt x="5458" y="6515"/>
                    <a:pt x="5504" y="5615"/>
                  </a:cubicBezTo>
                  <a:cubicBezTo>
                    <a:pt x="5588" y="3776"/>
                    <a:pt x="5310" y="1729"/>
                    <a:pt x="3981" y="456"/>
                  </a:cubicBezTo>
                  <a:cubicBezTo>
                    <a:pt x="3631" y="121"/>
                    <a:pt x="3276" y="1"/>
                    <a:pt x="2947" y="1"/>
                  </a:cubicBezTo>
                  <a:close/>
                </a:path>
              </a:pathLst>
            </a:custGeom>
            <a:solidFill>
              <a:srgbClr val="FCE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606;p42">
              <a:extLst>
                <a:ext uri="{FF2B5EF4-FFF2-40B4-BE49-F238E27FC236}">
                  <a16:creationId xmlns:a16="http://schemas.microsoft.com/office/drawing/2014/main" id="{423B1230-AA5B-6A39-5534-232846329442}"/>
                </a:ext>
              </a:extLst>
            </p:cNvPr>
            <p:cNvSpPr/>
            <p:nvPr/>
          </p:nvSpPr>
          <p:spPr>
            <a:xfrm>
              <a:off x="4529850" y="3036150"/>
              <a:ext cx="404050" cy="383525"/>
            </a:xfrm>
            <a:custGeom>
              <a:avLst/>
              <a:gdLst/>
              <a:ahLst/>
              <a:cxnLst/>
              <a:rect l="l" t="t" r="r" b="b"/>
              <a:pathLst>
                <a:path w="16162" h="15341" extrusionOk="0">
                  <a:moveTo>
                    <a:pt x="8397" y="1"/>
                  </a:moveTo>
                  <a:cubicBezTo>
                    <a:pt x="5709" y="1"/>
                    <a:pt x="4009" y="1687"/>
                    <a:pt x="4009" y="1687"/>
                  </a:cubicBezTo>
                  <a:cubicBezTo>
                    <a:pt x="2560" y="2900"/>
                    <a:pt x="1010" y="5143"/>
                    <a:pt x="264" y="9279"/>
                  </a:cubicBezTo>
                  <a:cubicBezTo>
                    <a:pt x="0" y="10731"/>
                    <a:pt x="384" y="12778"/>
                    <a:pt x="1600" y="13773"/>
                  </a:cubicBezTo>
                  <a:cubicBezTo>
                    <a:pt x="3221" y="15098"/>
                    <a:pt x="5964" y="15225"/>
                    <a:pt x="8264" y="15323"/>
                  </a:cubicBezTo>
                  <a:cubicBezTo>
                    <a:pt x="8525" y="15335"/>
                    <a:pt x="8778" y="15340"/>
                    <a:pt x="9022" y="15340"/>
                  </a:cubicBezTo>
                  <a:cubicBezTo>
                    <a:pt x="15574" y="15340"/>
                    <a:pt x="16161" y="11387"/>
                    <a:pt x="16137" y="10770"/>
                  </a:cubicBezTo>
                  <a:cubicBezTo>
                    <a:pt x="16035" y="8143"/>
                    <a:pt x="15206" y="5590"/>
                    <a:pt x="14017" y="3199"/>
                  </a:cubicBezTo>
                  <a:cubicBezTo>
                    <a:pt x="13852" y="2861"/>
                    <a:pt x="13461" y="2270"/>
                    <a:pt x="12814" y="1697"/>
                  </a:cubicBezTo>
                  <a:cubicBezTo>
                    <a:pt x="12814" y="1697"/>
                    <a:pt x="11330" y="66"/>
                    <a:pt x="8552" y="2"/>
                  </a:cubicBezTo>
                  <a:cubicBezTo>
                    <a:pt x="8500" y="1"/>
                    <a:pt x="8449" y="1"/>
                    <a:pt x="8397" y="1"/>
                  </a:cubicBezTo>
                  <a:close/>
                </a:path>
              </a:pathLst>
            </a:custGeom>
            <a:solidFill>
              <a:srgbClr val="F09D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607;p42">
              <a:extLst>
                <a:ext uri="{FF2B5EF4-FFF2-40B4-BE49-F238E27FC236}">
                  <a16:creationId xmlns:a16="http://schemas.microsoft.com/office/drawing/2014/main" id="{9F9E77F2-B1A9-4AE2-64CD-CD58BFD51E64}"/>
                </a:ext>
              </a:extLst>
            </p:cNvPr>
            <p:cNvSpPr/>
            <p:nvPr/>
          </p:nvSpPr>
          <p:spPr>
            <a:xfrm>
              <a:off x="4714900" y="3258475"/>
              <a:ext cx="38525" cy="24775"/>
            </a:xfrm>
            <a:custGeom>
              <a:avLst/>
              <a:gdLst/>
              <a:ahLst/>
              <a:cxnLst/>
              <a:rect l="l" t="t" r="r" b="b"/>
              <a:pathLst>
                <a:path w="1541" h="991" extrusionOk="0">
                  <a:moveTo>
                    <a:pt x="600" y="1"/>
                  </a:moveTo>
                  <a:cubicBezTo>
                    <a:pt x="508" y="1"/>
                    <a:pt x="416" y="5"/>
                    <a:pt x="324" y="13"/>
                  </a:cubicBezTo>
                  <a:lnTo>
                    <a:pt x="342" y="9"/>
                  </a:lnTo>
                  <a:cubicBezTo>
                    <a:pt x="325" y="6"/>
                    <a:pt x="308" y="4"/>
                    <a:pt x="292" y="4"/>
                  </a:cubicBezTo>
                  <a:cubicBezTo>
                    <a:pt x="186" y="4"/>
                    <a:pt x="85" y="77"/>
                    <a:pt x="43" y="175"/>
                  </a:cubicBezTo>
                  <a:cubicBezTo>
                    <a:pt x="1" y="294"/>
                    <a:pt x="15" y="424"/>
                    <a:pt x="74" y="533"/>
                  </a:cubicBezTo>
                  <a:cubicBezTo>
                    <a:pt x="138" y="639"/>
                    <a:pt x="219" y="734"/>
                    <a:pt x="317" y="808"/>
                  </a:cubicBezTo>
                  <a:cubicBezTo>
                    <a:pt x="398" y="889"/>
                    <a:pt x="496" y="948"/>
                    <a:pt x="605" y="980"/>
                  </a:cubicBezTo>
                  <a:cubicBezTo>
                    <a:pt x="638" y="987"/>
                    <a:pt x="671" y="991"/>
                    <a:pt x="703" y="991"/>
                  </a:cubicBezTo>
                  <a:cubicBezTo>
                    <a:pt x="840" y="991"/>
                    <a:pt x="975" y="931"/>
                    <a:pt x="1094" y="860"/>
                  </a:cubicBezTo>
                  <a:cubicBezTo>
                    <a:pt x="1193" y="801"/>
                    <a:pt x="1284" y="734"/>
                    <a:pt x="1368" y="656"/>
                  </a:cubicBezTo>
                  <a:cubicBezTo>
                    <a:pt x="1442" y="590"/>
                    <a:pt x="1513" y="512"/>
                    <a:pt x="1527" y="414"/>
                  </a:cubicBezTo>
                  <a:cubicBezTo>
                    <a:pt x="1541" y="301"/>
                    <a:pt x="1467" y="189"/>
                    <a:pt x="1368" y="129"/>
                  </a:cubicBezTo>
                  <a:cubicBezTo>
                    <a:pt x="1270" y="73"/>
                    <a:pt x="1157" y="38"/>
                    <a:pt x="1041" y="31"/>
                  </a:cubicBezTo>
                  <a:cubicBezTo>
                    <a:pt x="894" y="11"/>
                    <a:pt x="747" y="1"/>
                    <a:pt x="600" y="1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608;p42">
              <a:extLst>
                <a:ext uri="{FF2B5EF4-FFF2-40B4-BE49-F238E27FC236}">
                  <a16:creationId xmlns:a16="http://schemas.microsoft.com/office/drawing/2014/main" id="{BA255AA9-2BDB-B1F8-7082-E90C7D31560E}"/>
                </a:ext>
              </a:extLst>
            </p:cNvPr>
            <p:cNvSpPr/>
            <p:nvPr/>
          </p:nvSpPr>
          <p:spPr>
            <a:xfrm>
              <a:off x="4833575" y="3259325"/>
              <a:ext cx="23150" cy="23125"/>
            </a:xfrm>
            <a:custGeom>
              <a:avLst/>
              <a:gdLst/>
              <a:ahLst/>
              <a:cxnLst/>
              <a:rect l="l" t="t" r="r" b="b"/>
              <a:pathLst>
                <a:path w="926" h="925" extrusionOk="0">
                  <a:moveTo>
                    <a:pt x="461" y="0"/>
                  </a:moveTo>
                  <a:cubicBezTo>
                    <a:pt x="208" y="0"/>
                    <a:pt x="1" y="208"/>
                    <a:pt x="1" y="464"/>
                  </a:cubicBezTo>
                  <a:cubicBezTo>
                    <a:pt x="1" y="717"/>
                    <a:pt x="208" y="925"/>
                    <a:pt x="461" y="925"/>
                  </a:cubicBezTo>
                  <a:cubicBezTo>
                    <a:pt x="718" y="925"/>
                    <a:pt x="926" y="717"/>
                    <a:pt x="926" y="464"/>
                  </a:cubicBezTo>
                  <a:cubicBezTo>
                    <a:pt x="926" y="208"/>
                    <a:pt x="718" y="0"/>
                    <a:pt x="461" y="0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609;p42">
              <a:extLst>
                <a:ext uri="{FF2B5EF4-FFF2-40B4-BE49-F238E27FC236}">
                  <a16:creationId xmlns:a16="http://schemas.microsoft.com/office/drawing/2014/main" id="{285725A2-72BC-5136-A2CE-80AA1FA64BBB}"/>
                </a:ext>
              </a:extLst>
            </p:cNvPr>
            <p:cNvSpPr/>
            <p:nvPr/>
          </p:nvSpPr>
          <p:spPr>
            <a:xfrm>
              <a:off x="4617500" y="3259325"/>
              <a:ext cx="23225" cy="23125"/>
            </a:xfrm>
            <a:custGeom>
              <a:avLst/>
              <a:gdLst/>
              <a:ahLst/>
              <a:cxnLst/>
              <a:rect l="l" t="t" r="r" b="b"/>
              <a:pathLst>
                <a:path w="929" h="925" extrusionOk="0">
                  <a:moveTo>
                    <a:pt x="465" y="0"/>
                  </a:moveTo>
                  <a:cubicBezTo>
                    <a:pt x="208" y="0"/>
                    <a:pt x="0" y="208"/>
                    <a:pt x="0" y="464"/>
                  </a:cubicBezTo>
                  <a:cubicBezTo>
                    <a:pt x="0" y="717"/>
                    <a:pt x="208" y="925"/>
                    <a:pt x="465" y="925"/>
                  </a:cubicBezTo>
                  <a:cubicBezTo>
                    <a:pt x="718" y="925"/>
                    <a:pt x="929" y="717"/>
                    <a:pt x="929" y="464"/>
                  </a:cubicBezTo>
                  <a:cubicBezTo>
                    <a:pt x="929" y="208"/>
                    <a:pt x="718" y="0"/>
                    <a:pt x="465" y="0"/>
                  </a:cubicBezTo>
                  <a:close/>
                </a:path>
              </a:pathLst>
            </a:custGeom>
            <a:solidFill>
              <a:srgbClr val="151E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610;p42">
              <a:extLst>
                <a:ext uri="{FF2B5EF4-FFF2-40B4-BE49-F238E27FC236}">
                  <a16:creationId xmlns:a16="http://schemas.microsoft.com/office/drawing/2014/main" id="{53ED4F4F-8644-A825-B32B-759E9AB66C3C}"/>
                </a:ext>
              </a:extLst>
            </p:cNvPr>
            <p:cNvSpPr/>
            <p:nvPr/>
          </p:nvSpPr>
          <p:spPr>
            <a:xfrm>
              <a:off x="4648800" y="3411675"/>
              <a:ext cx="177075" cy="19500"/>
            </a:xfrm>
            <a:custGeom>
              <a:avLst/>
              <a:gdLst/>
              <a:ahLst/>
              <a:cxnLst/>
              <a:rect l="l" t="t" r="r" b="b"/>
              <a:pathLst>
                <a:path w="7083" h="780" extrusionOk="0">
                  <a:moveTo>
                    <a:pt x="7082" y="21"/>
                  </a:moveTo>
                  <a:cubicBezTo>
                    <a:pt x="7082" y="21"/>
                    <a:pt x="7082" y="21"/>
                    <a:pt x="7082" y="21"/>
                  </a:cubicBezTo>
                  <a:lnTo>
                    <a:pt x="7082" y="21"/>
                  </a:lnTo>
                  <a:cubicBezTo>
                    <a:pt x="7082" y="21"/>
                    <a:pt x="7082" y="21"/>
                    <a:pt x="7082" y="21"/>
                  </a:cubicBezTo>
                  <a:close/>
                  <a:moveTo>
                    <a:pt x="0" y="0"/>
                  </a:moveTo>
                  <a:cubicBezTo>
                    <a:pt x="0" y="0"/>
                    <a:pt x="1612" y="780"/>
                    <a:pt x="3723" y="780"/>
                  </a:cubicBezTo>
                  <a:cubicBezTo>
                    <a:pt x="4765" y="780"/>
                    <a:pt x="5930" y="590"/>
                    <a:pt x="7082" y="21"/>
                  </a:cubicBezTo>
                  <a:lnTo>
                    <a:pt x="7082" y="21"/>
                  </a:lnTo>
                  <a:cubicBezTo>
                    <a:pt x="7055" y="34"/>
                    <a:pt x="6279" y="406"/>
                    <a:pt x="4254" y="406"/>
                  </a:cubicBezTo>
                  <a:cubicBezTo>
                    <a:pt x="3199" y="406"/>
                    <a:pt x="1804" y="305"/>
                    <a:pt x="0" y="0"/>
                  </a:cubicBezTo>
                  <a:close/>
                </a:path>
              </a:pathLst>
            </a:custGeom>
            <a:solidFill>
              <a:srgbClr val="F5C0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611;p42">
              <a:extLst>
                <a:ext uri="{FF2B5EF4-FFF2-40B4-BE49-F238E27FC236}">
                  <a16:creationId xmlns:a16="http://schemas.microsoft.com/office/drawing/2014/main" id="{CB905261-A199-B322-FA33-1B97C7EAF945}"/>
                </a:ext>
              </a:extLst>
            </p:cNvPr>
            <p:cNvSpPr/>
            <p:nvPr/>
          </p:nvSpPr>
          <p:spPr>
            <a:xfrm>
              <a:off x="4806250" y="3420550"/>
              <a:ext cx="52675" cy="90125"/>
            </a:xfrm>
            <a:custGeom>
              <a:avLst/>
              <a:gdLst/>
              <a:ahLst/>
              <a:cxnLst/>
              <a:rect l="l" t="t" r="r" b="b"/>
              <a:pathLst>
                <a:path w="2107" h="3605" extrusionOk="0">
                  <a:moveTo>
                    <a:pt x="0" y="0"/>
                  </a:moveTo>
                  <a:lnTo>
                    <a:pt x="158" y="208"/>
                  </a:lnTo>
                  <a:lnTo>
                    <a:pt x="313" y="419"/>
                  </a:lnTo>
                  <a:lnTo>
                    <a:pt x="464" y="630"/>
                  </a:lnTo>
                  <a:lnTo>
                    <a:pt x="612" y="848"/>
                  </a:lnTo>
                  <a:cubicBezTo>
                    <a:pt x="809" y="1136"/>
                    <a:pt x="995" y="1431"/>
                    <a:pt x="1171" y="1734"/>
                  </a:cubicBezTo>
                  <a:cubicBezTo>
                    <a:pt x="1347" y="2033"/>
                    <a:pt x="1512" y="2339"/>
                    <a:pt x="1670" y="2652"/>
                  </a:cubicBezTo>
                  <a:lnTo>
                    <a:pt x="1783" y="2887"/>
                  </a:lnTo>
                  <a:lnTo>
                    <a:pt x="1896" y="3126"/>
                  </a:lnTo>
                  <a:lnTo>
                    <a:pt x="2005" y="3362"/>
                  </a:lnTo>
                  <a:lnTo>
                    <a:pt x="2106" y="3605"/>
                  </a:lnTo>
                  <a:lnTo>
                    <a:pt x="2012" y="3358"/>
                  </a:lnTo>
                  <a:lnTo>
                    <a:pt x="1913" y="3119"/>
                  </a:lnTo>
                  <a:lnTo>
                    <a:pt x="1808" y="2877"/>
                  </a:lnTo>
                  <a:lnTo>
                    <a:pt x="1695" y="2641"/>
                  </a:lnTo>
                  <a:cubicBezTo>
                    <a:pt x="1544" y="2325"/>
                    <a:pt x="1382" y="2015"/>
                    <a:pt x="1203" y="1713"/>
                  </a:cubicBezTo>
                  <a:cubicBezTo>
                    <a:pt x="1023" y="1414"/>
                    <a:pt x="837" y="1118"/>
                    <a:pt x="637" y="830"/>
                  </a:cubicBezTo>
                  <a:lnTo>
                    <a:pt x="482" y="619"/>
                  </a:lnTo>
                  <a:lnTo>
                    <a:pt x="327" y="408"/>
                  </a:lnTo>
                  <a:lnTo>
                    <a:pt x="165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612;p42">
              <a:extLst>
                <a:ext uri="{FF2B5EF4-FFF2-40B4-BE49-F238E27FC236}">
                  <a16:creationId xmlns:a16="http://schemas.microsoft.com/office/drawing/2014/main" id="{B8F840D2-1590-79B6-B61F-7BC0CA8237F6}"/>
                </a:ext>
              </a:extLst>
            </p:cNvPr>
            <p:cNvSpPr/>
            <p:nvPr/>
          </p:nvSpPr>
          <p:spPr>
            <a:xfrm>
              <a:off x="4604125" y="3420550"/>
              <a:ext cx="55950" cy="98300"/>
            </a:xfrm>
            <a:custGeom>
              <a:avLst/>
              <a:gdLst/>
              <a:ahLst/>
              <a:cxnLst/>
              <a:rect l="l" t="t" r="r" b="b"/>
              <a:pathLst>
                <a:path w="2238" h="3932" extrusionOk="0">
                  <a:moveTo>
                    <a:pt x="2237" y="0"/>
                  </a:moveTo>
                  <a:lnTo>
                    <a:pt x="2058" y="218"/>
                  </a:lnTo>
                  <a:lnTo>
                    <a:pt x="1882" y="443"/>
                  </a:lnTo>
                  <a:lnTo>
                    <a:pt x="1713" y="672"/>
                  </a:lnTo>
                  <a:lnTo>
                    <a:pt x="1548" y="904"/>
                  </a:lnTo>
                  <a:cubicBezTo>
                    <a:pt x="1334" y="1217"/>
                    <a:pt x="1130" y="1537"/>
                    <a:pt x="943" y="1867"/>
                  </a:cubicBezTo>
                  <a:cubicBezTo>
                    <a:pt x="757" y="2194"/>
                    <a:pt x="581" y="2532"/>
                    <a:pt x="426" y="2877"/>
                  </a:cubicBezTo>
                  <a:lnTo>
                    <a:pt x="310" y="3137"/>
                  </a:lnTo>
                  <a:lnTo>
                    <a:pt x="201" y="3401"/>
                  </a:lnTo>
                  <a:lnTo>
                    <a:pt x="96" y="3664"/>
                  </a:lnTo>
                  <a:lnTo>
                    <a:pt x="1" y="3932"/>
                  </a:lnTo>
                  <a:lnTo>
                    <a:pt x="103" y="3668"/>
                  </a:lnTo>
                  <a:lnTo>
                    <a:pt x="215" y="3408"/>
                  </a:lnTo>
                  <a:lnTo>
                    <a:pt x="331" y="3151"/>
                  </a:lnTo>
                  <a:lnTo>
                    <a:pt x="451" y="2894"/>
                  </a:lnTo>
                  <a:cubicBezTo>
                    <a:pt x="613" y="2553"/>
                    <a:pt x="789" y="2219"/>
                    <a:pt x="975" y="1889"/>
                  </a:cubicBezTo>
                  <a:cubicBezTo>
                    <a:pt x="1161" y="1554"/>
                    <a:pt x="1362" y="1234"/>
                    <a:pt x="1573" y="922"/>
                  </a:cubicBezTo>
                  <a:lnTo>
                    <a:pt x="1731" y="686"/>
                  </a:lnTo>
                  <a:lnTo>
                    <a:pt x="1896" y="454"/>
                  </a:lnTo>
                  <a:lnTo>
                    <a:pt x="2065" y="225"/>
                  </a:lnTo>
                  <a:lnTo>
                    <a:pt x="2237" y="0"/>
                  </a:ln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613;p42">
              <a:extLst>
                <a:ext uri="{FF2B5EF4-FFF2-40B4-BE49-F238E27FC236}">
                  <a16:creationId xmlns:a16="http://schemas.microsoft.com/office/drawing/2014/main" id="{68A65C81-B8D6-408D-CB12-A0B5F71EC75D}"/>
                </a:ext>
              </a:extLst>
            </p:cNvPr>
            <p:cNvSpPr/>
            <p:nvPr/>
          </p:nvSpPr>
          <p:spPr>
            <a:xfrm>
              <a:off x="4589025" y="3619125"/>
              <a:ext cx="57950" cy="62100"/>
            </a:xfrm>
            <a:custGeom>
              <a:avLst/>
              <a:gdLst/>
              <a:ahLst/>
              <a:cxnLst/>
              <a:rect l="l" t="t" r="r" b="b"/>
              <a:pathLst>
                <a:path w="2318" h="2484" extrusionOk="0">
                  <a:moveTo>
                    <a:pt x="0" y="1"/>
                  </a:moveTo>
                  <a:cubicBezTo>
                    <a:pt x="28" y="149"/>
                    <a:pt x="63" y="293"/>
                    <a:pt x="109" y="433"/>
                  </a:cubicBezTo>
                  <a:cubicBezTo>
                    <a:pt x="158" y="574"/>
                    <a:pt x="218" y="711"/>
                    <a:pt x="285" y="841"/>
                  </a:cubicBezTo>
                  <a:cubicBezTo>
                    <a:pt x="425" y="1105"/>
                    <a:pt x="601" y="1348"/>
                    <a:pt x="812" y="1559"/>
                  </a:cubicBezTo>
                  <a:cubicBezTo>
                    <a:pt x="1020" y="1770"/>
                    <a:pt x="1259" y="1952"/>
                    <a:pt x="1516" y="2107"/>
                  </a:cubicBezTo>
                  <a:cubicBezTo>
                    <a:pt x="1769" y="2258"/>
                    <a:pt x="2036" y="2385"/>
                    <a:pt x="2317" y="2483"/>
                  </a:cubicBezTo>
                  <a:cubicBezTo>
                    <a:pt x="2184" y="2427"/>
                    <a:pt x="2047" y="2367"/>
                    <a:pt x="1913" y="2301"/>
                  </a:cubicBezTo>
                  <a:cubicBezTo>
                    <a:pt x="1783" y="2234"/>
                    <a:pt x="1653" y="2160"/>
                    <a:pt x="1530" y="2083"/>
                  </a:cubicBezTo>
                  <a:cubicBezTo>
                    <a:pt x="1403" y="2005"/>
                    <a:pt x="1284" y="1917"/>
                    <a:pt x="1167" y="1829"/>
                  </a:cubicBezTo>
                  <a:cubicBezTo>
                    <a:pt x="1051" y="1738"/>
                    <a:pt x="942" y="1639"/>
                    <a:pt x="837" y="1534"/>
                  </a:cubicBezTo>
                  <a:cubicBezTo>
                    <a:pt x="629" y="1323"/>
                    <a:pt x="454" y="1087"/>
                    <a:pt x="309" y="827"/>
                  </a:cubicBezTo>
                  <a:cubicBezTo>
                    <a:pt x="239" y="697"/>
                    <a:pt x="179" y="563"/>
                    <a:pt x="127" y="426"/>
                  </a:cubicBezTo>
                  <a:cubicBezTo>
                    <a:pt x="74" y="289"/>
                    <a:pt x="32" y="145"/>
                    <a:pt x="0" y="1"/>
                  </a:cubicBez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614;p42">
              <a:extLst>
                <a:ext uri="{FF2B5EF4-FFF2-40B4-BE49-F238E27FC236}">
                  <a16:creationId xmlns:a16="http://schemas.microsoft.com/office/drawing/2014/main" id="{AAC40AA6-7A78-AD62-B8A2-8FCE90DFB587}"/>
                </a:ext>
              </a:extLst>
            </p:cNvPr>
            <p:cNvSpPr/>
            <p:nvPr/>
          </p:nvSpPr>
          <p:spPr>
            <a:xfrm>
              <a:off x="4815825" y="3628550"/>
              <a:ext cx="58750" cy="54000"/>
            </a:xfrm>
            <a:custGeom>
              <a:avLst/>
              <a:gdLst/>
              <a:ahLst/>
              <a:cxnLst/>
              <a:rect l="l" t="t" r="r" b="b"/>
              <a:pathLst>
                <a:path w="2350" h="2160" extrusionOk="0">
                  <a:moveTo>
                    <a:pt x="2349" y="0"/>
                  </a:moveTo>
                  <a:lnTo>
                    <a:pt x="2349" y="0"/>
                  </a:lnTo>
                  <a:cubicBezTo>
                    <a:pt x="2254" y="260"/>
                    <a:pt x="2128" y="503"/>
                    <a:pt x="1973" y="731"/>
                  </a:cubicBezTo>
                  <a:cubicBezTo>
                    <a:pt x="1815" y="957"/>
                    <a:pt x="1629" y="1160"/>
                    <a:pt x="1421" y="1340"/>
                  </a:cubicBezTo>
                  <a:cubicBezTo>
                    <a:pt x="1214" y="1519"/>
                    <a:pt x="989" y="1677"/>
                    <a:pt x="746" y="1808"/>
                  </a:cubicBezTo>
                  <a:lnTo>
                    <a:pt x="658" y="1860"/>
                  </a:lnTo>
                  <a:lnTo>
                    <a:pt x="567" y="1906"/>
                  </a:lnTo>
                  <a:cubicBezTo>
                    <a:pt x="503" y="1938"/>
                    <a:pt x="444" y="1966"/>
                    <a:pt x="380" y="1994"/>
                  </a:cubicBezTo>
                  <a:cubicBezTo>
                    <a:pt x="257" y="2054"/>
                    <a:pt x="127" y="2106"/>
                    <a:pt x="0" y="2159"/>
                  </a:cubicBezTo>
                  <a:cubicBezTo>
                    <a:pt x="131" y="2113"/>
                    <a:pt x="261" y="2064"/>
                    <a:pt x="387" y="2011"/>
                  </a:cubicBezTo>
                  <a:cubicBezTo>
                    <a:pt x="451" y="1983"/>
                    <a:pt x="514" y="1955"/>
                    <a:pt x="577" y="1927"/>
                  </a:cubicBezTo>
                  <a:lnTo>
                    <a:pt x="669" y="1881"/>
                  </a:lnTo>
                  <a:lnTo>
                    <a:pt x="760" y="1832"/>
                  </a:lnTo>
                  <a:cubicBezTo>
                    <a:pt x="1006" y="1702"/>
                    <a:pt x="1235" y="1547"/>
                    <a:pt x="1446" y="1364"/>
                  </a:cubicBezTo>
                  <a:cubicBezTo>
                    <a:pt x="1653" y="1185"/>
                    <a:pt x="1840" y="974"/>
                    <a:pt x="1994" y="746"/>
                  </a:cubicBezTo>
                  <a:cubicBezTo>
                    <a:pt x="2072" y="630"/>
                    <a:pt x="2138" y="510"/>
                    <a:pt x="2202" y="387"/>
                  </a:cubicBezTo>
                  <a:cubicBezTo>
                    <a:pt x="2258" y="260"/>
                    <a:pt x="2307" y="130"/>
                    <a:pt x="2349" y="0"/>
                  </a:cubicBezTo>
                  <a:close/>
                </a:path>
              </a:pathLst>
            </a:custGeom>
            <a:solidFill>
              <a:srgbClr val="D186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615;p42">
              <a:extLst>
                <a:ext uri="{FF2B5EF4-FFF2-40B4-BE49-F238E27FC236}">
                  <a16:creationId xmlns:a16="http://schemas.microsoft.com/office/drawing/2014/main" id="{C20C53B7-3E98-BEF4-8D2C-99387088DC15}"/>
                </a:ext>
              </a:extLst>
            </p:cNvPr>
            <p:cNvSpPr/>
            <p:nvPr/>
          </p:nvSpPr>
          <p:spPr>
            <a:xfrm>
              <a:off x="4699875" y="3299050"/>
              <a:ext cx="67625" cy="13750"/>
            </a:xfrm>
            <a:custGeom>
              <a:avLst/>
              <a:gdLst/>
              <a:ahLst/>
              <a:cxnLst/>
              <a:rect l="l" t="t" r="r" b="b"/>
              <a:pathLst>
                <a:path w="2705" h="550" extrusionOk="0">
                  <a:moveTo>
                    <a:pt x="2669" y="1"/>
                  </a:moveTo>
                  <a:cubicBezTo>
                    <a:pt x="2504" y="211"/>
                    <a:pt x="2244" y="373"/>
                    <a:pt x="1938" y="451"/>
                  </a:cubicBezTo>
                  <a:cubicBezTo>
                    <a:pt x="1778" y="489"/>
                    <a:pt x="1608" y="508"/>
                    <a:pt x="1414" y="508"/>
                  </a:cubicBezTo>
                  <a:cubicBezTo>
                    <a:pt x="1303" y="508"/>
                    <a:pt x="1186" y="502"/>
                    <a:pt x="1059" y="489"/>
                  </a:cubicBezTo>
                  <a:cubicBezTo>
                    <a:pt x="753" y="458"/>
                    <a:pt x="313" y="387"/>
                    <a:pt x="32" y="95"/>
                  </a:cubicBezTo>
                  <a:lnTo>
                    <a:pt x="0" y="124"/>
                  </a:lnTo>
                  <a:cubicBezTo>
                    <a:pt x="292" y="426"/>
                    <a:pt x="739" y="503"/>
                    <a:pt x="1052" y="531"/>
                  </a:cubicBezTo>
                  <a:cubicBezTo>
                    <a:pt x="1182" y="546"/>
                    <a:pt x="1298" y="549"/>
                    <a:pt x="1410" y="549"/>
                  </a:cubicBezTo>
                  <a:cubicBezTo>
                    <a:pt x="1423" y="549"/>
                    <a:pt x="1436" y="549"/>
                    <a:pt x="1449" y="549"/>
                  </a:cubicBezTo>
                  <a:cubicBezTo>
                    <a:pt x="1616" y="549"/>
                    <a:pt x="1785" y="529"/>
                    <a:pt x="1945" y="493"/>
                  </a:cubicBezTo>
                  <a:cubicBezTo>
                    <a:pt x="2265" y="412"/>
                    <a:pt x="2532" y="247"/>
                    <a:pt x="2704" y="29"/>
                  </a:cubicBezTo>
                  <a:lnTo>
                    <a:pt x="2669" y="1"/>
                  </a:lnTo>
                  <a:close/>
                </a:path>
              </a:pathLst>
            </a:custGeom>
            <a:solidFill>
              <a:srgbClr val="1E1F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8" name="Google Shape;1628;p42">
            <a:extLst>
              <a:ext uri="{FF2B5EF4-FFF2-40B4-BE49-F238E27FC236}">
                <a16:creationId xmlns:a16="http://schemas.microsoft.com/office/drawing/2014/main" id="{576E6452-8BB7-1168-5064-AA8E99E86FE8}"/>
              </a:ext>
            </a:extLst>
          </p:cNvPr>
          <p:cNvGrpSpPr/>
          <p:nvPr/>
        </p:nvGrpSpPr>
        <p:grpSpPr>
          <a:xfrm>
            <a:off x="8197031" y="166035"/>
            <a:ext cx="1018935" cy="1600439"/>
            <a:chOff x="3843875" y="3020575"/>
            <a:chExt cx="421025" cy="684850"/>
          </a:xfrm>
        </p:grpSpPr>
        <p:sp>
          <p:nvSpPr>
            <p:cNvPr id="29" name="Google Shape;1629;p42">
              <a:extLst>
                <a:ext uri="{FF2B5EF4-FFF2-40B4-BE49-F238E27FC236}">
                  <a16:creationId xmlns:a16="http://schemas.microsoft.com/office/drawing/2014/main" id="{A57F91C4-4D1D-3710-63FC-1E9F8EDF507C}"/>
                </a:ext>
              </a:extLst>
            </p:cNvPr>
            <p:cNvSpPr/>
            <p:nvPr/>
          </p:nvSpPr>
          <p:spPr>
            <a:xfrm>
              <a:off x="3888275" y="3021475"/>
              <a:ext cx="81700" cy="77875"/>
            </a:xfrm>
            <a:custGeom>
              <a:avLst/>
              <a:gdLst/>
              <a:ahLst/>
              <a:cxnLst/>
              <a:rect l="l" t="t" r="r" b="b"/>
              <a:pathLst>
                <a:path w="3268" h="3115" extrusionOk="0">
                  <a:moveTo>
                    <a:pt x="1575" y="0"/>
                  </a:moveTo>
                  <a:cubicBezTo>
                    <a:pt x="1305" y="0"/>
                    <a:pt x="1037" y="63"/>
                    <a:pt x="809" y="206"/>
                  </a:cubicBezTo>
                  <a:cubicBezTo>
                    <a:pt x="500" y="403"/>
                    <a:pt x="285" y="734"/>
                    <a:pt x="187" y="1085"/>
                  </a:cubicBezTo>
                  <a:cubicBezTo>
                    <a:pt x="0" y="1739"/>
                    <a:pt x="197" y="2530"/>
                    <a:pt x="999" y="3114"/>
                  </a:cubicBezTo>
                  <a:lnTo>
                    <a:pt x="3267" y="1328"/>
                  </a:lnTo>
                  <a:cubicBezTo>
                    <a:pt x="3214" y="1008"/>
                    <a:pt x="3063" y="712"/>
                    <a:pt x="2828" y="487"/>
                  </a:cubicBezTo>
                  <a:cubicBezTo>
                    <a:pt x="2617" y="287"/>
                    <a:pt x="2356" y="143"/>
                    <a:pt x="2075" y="69"/>
                  </a:cubicBezTo>
                  <a:cubicBezTo>
                    <a:pt x="1913" y="24"/>
                    <a:pt x="1744" y="0"/>
                    <a:pt x="1575" y="0"/>
                  </a:cubicBez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630;p42">
              <a:extLst>
                <a:ext uri="{FF2B5EF4-FFF2-40B4-BE49-F238E27FC236}">
                  <a16:creationId xmlns:a16="http://schemas.microsoft.com/office/drawing/2014/main" id="{7929DB20-D0C6-9E1C-31B9-1014AE178B39}"/>
                </a:ext>
              </a:extLst>
            </p:cNvPr>
            <p:cNvSpPr/>
            <p:nvPr/>
          </p:nvSpPr>
          <p:spPr>
            <a:xfrm>
              <a:off x="3906375" y="3040525"/>
              <a:ext cx="57075" cy="54425"/>
            </a:xfrm>
            <a:custGeom>
              <a:avLst/>
              <a:gdLst/>
              <a:ahLst/>
              <a:cxnLst/>
              <a:rect l="l" t="t" r="r" b="b"/>
              <a:pathLst>
                <a:path w="2283" h="2177" extrusionOk="0">
                  <a:moveTo>
                    <a:pt x="1097" y="1"/>
                  </a:moveTo>
                  <a:cubicBezTo>
                    <a:pt x="909" y="1"/>
                    <a:pt x="721" y="44"/>
                    <a:pt x="563" y="144"/>
                  </a:cubicBezTo>
                  <a:cubicBezTo>
                    <a:pt x="349" y="285"/>
                    <a:pt x="198" y="513"/>
                    <a:pt x="131" y="759"/>
                  </a:cubicBezTo>
                  <a:cubicBezTo>
                    <a:pt x="1" y="1216"/>
                    <a:pt x="138" y="1768"/>
                    <a:pt x="697" y="2176"/>
                  </a:cubicBezTo>
                  <a:lnTo>
                    <a:pt x="2283" y="928"/>
                  </a:lnTo>
                  <a:cubicBezTo>
                    <a:pt x="2244" y="703"/>
                    <a:pt x="2135" y="499"/>
                    <a:pt x="1974" y="341"/>
                  </a:cubicBezTo>
                  <a:cubicBezTo>
                    <a:pt x="1826" y="200"/>
                    <a:pt x="1643" y="102"/>
                    <a:pt x="1446" y="49"/>
                  </a:cubicBezTo>
                  <a:cubicBezTo>
                    <a:pt x="1334" y="18"/>
                    <a:pt x="1215" y="1"/>
                    <a:pt x="1097" y="1"/>
                  </a:cubicBezTo>
                  <a:close/>
                </a:path>
              </a:pathLst>
            </a:custGeom>
            <a:solidFill>
              <a:srgbClr val="FDE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631;p42">
              <a:extLst>
                <a:ext uri="{FF2B5EF4-FFF2-40B4-BE49-F238E27FC236}">
                  <a16:creationId xmlns:a16="http://schemas.microsoft.com/office/drawing/2014/main" id="{18571410-BFDA-1686-BA0B-B87E3D43A1BA}"/>
                </a:ext>
              </a:extLst>
            </p:cNvPr>
            <p:cNvSpPr/>
            <p:nvPr/>
          </p:nvSpPr>
          <p:spPr>
            <a:xfrm>
              <a:off x="4146375" y="3025275"/>
              <a:ext cx="80900" cy="78725"/>
            </a:xfrm>
            <a:custGeom>
              <a:avLst/>
              <a:gdLst/>
              <a:ahLst/>
              <a:cxnLst/>
              <a:rect l="l" t="t" r="r" b="b"/>
              <a:pathLst>
                <a:path w="3236" h="3149" extrusionOk="0">
                  <a:moveTo>
                    <a:pt x="1658" y="1"/>
                  </a:moveTo>
                  <a:cubicBezTo>
                    <a:pt x="1529" y="1"/>
                    <a:pt x="1399" y="14"/>
                    <a:pt x="1274" y="40"/>
                  </a:cubicBezTo>
                  <a:cubicBezTo>
                    <a:pt x="989" y="96"/>
                    <a:pt x="722" y="223"/>
                    <a:pt x="493" y="409"/>
                  </a:cubicBezTo>
                  <a:cubicBezTo>
                    <a:pt x="247" y="617"/>
                    <a:pt x="75" y="902"/>
                    <a:pt x="1" y="1218"/>
                  </a:cubicBezTo>
                  <a:lnTo>
                    <a:pt x="2149" y="3149"/>
                  </a:lnTo>
                  <a:cubicBezTo>
                    <a:pt x="2986" y="2621"/>
                    <a:pt x="3236" y="1844"/>
                    <a:pt x="3092" y="1179"/>
                  </a:cubicBezTo>
                  <a:cubicBezTo>
                    <a:pt x="3014" y="821"/>
                    <a:pt x="2824" y="476"/>
                    <a:pt x="2529" y="262"/>
                  </a:cubicBezTo>
                  <a:cubicBezTo>
                    <a:pt x="2280" y="80"/>
                    <a:pt x="1970" y="1"/>
                    <a:pt x="1658" y="1"/>
                  </a:cubicBez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632;p42">
              <a:extLst>
                <a:ext uri="{FF2B5EF4-FFF2-40B4-BE49-F238E27FC236}">
                  <a16:creationId xmlns:a16="http://schemas.microsoft.com/office/drawing/2014/main" id="{88A626FA-7DE9-C8BD-5959-7AF207672ADE}"/>
                </a:ext>
              </a:extLst>
            </p:cNvPr>
            <p:cNvSpPr/>
            <p:nvPr/>
          </p:nvSpPr>
          <p:spPr>
            <a:xfrm>
              <a:off x="4155525" y="3046800"/>
              <a:ext cx="51275" cy="49900"/>
            </a:xfrm>
            <a:custGeom>
              <a:avLst/>
              <a:gdLst/>
              <a:ahLst/>
              <a:cxnLst/>
              <a:rect l="l" t="t" r="r" b="b"/>
              <a:pathLst>
                <a:path w="2051" h="1996" extrusionOk="0">
                  <a:moveTo>
                    <a:pt x="1057" y="1"/>
                  </a:moveTo>
                  <a:cubicBezTo>
                    <a:pt x="973" y="1"/>
                    <a:pt x="890" y="10"/>
                    <a:pt x="809" y="26"/>
                  </a:cubicBezTo>
                  <a:cubicBezTo>
                    <a:pt x="626" y="62"/>
                    <a:pt x="458" y="143"/>
                    <a:pt x="313" y="259"/>
                  </a:cubicBezTo>
                  <a:cubicBezTo>
                    <a:pt x="155" y="392"/>
                    <a:pt x="46" y="572"/>
                    <a:pt x="0" y="772"/>
                  </a:cubicBezTo>
                  <a:lnTo>
                    <a:pt x="1361" y="1996"/>
                  </a:lnTo>
                  <a:cubicBezTo>
                    <a:pt x="1896" y="1662"/>
                    <a:pt x="2050" y="1169"/>
                    <a:pt x="1963" y="747"/>
                  </a:cubicBezTo>
                  <a:cubicBezTo>
                    <a:pt x="1917" y="515"/>
                    <a:pt x="1790" y="308"/>
                    <a:pt x="1604" y="164"/>
                  </a:cubicBezTo>
                  <a:cubicBezTo>
                    <a:pt x="1446" y="50"/>
                    <a:pt x="1252" y="1"/>
                    <a:pt x="1057" y="1"/>
                  </a:cubicBezTo>
                  <a:close/>
                </a:path>
              </a:pathLst>
            </a:custGeom>
            <a:solidFill>
              <a:srgbClr val="FDE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633;p42">
              <a:extLst>
                <a:ext uri="{FF2B5EF4-FFF2-40B4-BE49-F238E27FC236}">
                  <a16:creationId xmlns:a16="http://schemas.microsoft.com/office/drawing/2014/main" id="{F6A864C2-B10A-3F0A-26BE-B3401509B8F1}"/>
                </a:ext>
              </a:extLst>
            </p:cNvPr>
            <p:cNvSpPr/>
            <p:nvPr/>
          </p:nvSpPr>
          <p:spPr>
            <a:xfrm>
              <a:off x="3920900" y="3406750"/>
              <a:ext cx="279825" cy="283125"/>
            </a:xfrm>
            <a:custGeom>
              <a:avLst/>
              <a:gdLst/>
              <a:ahLst/>
              <a:cxnLst/>
              <a:rect l="l" t="t" r="r" b="b"/>
              <a:pathLst>
                <a:path w="11193" h="11325" extrusionOk="0">
                  <a:moveTo>
                    <a:pt x="1625" y="0"/>
                  </a:moveTo>
                  <a:cubicBezTo>
                    <a:pt x="1101" y="1248"/>
                    <a:pt x="573" y="2511"/>
                    <a:pt x="295" y="3833"/>
                  </a:cubicBezTo>
                  <a:cubicBezTo>
                    <a:pt x="18" y="5152"/>
                    <a:pt x="0" y="6555"/>
                    <a:pt x="482" y="7824"/>
                  </a:cubicBezTo>
                  <a:cubicBezTo>
                    <a:pt x="1041" y="9291"/>
                    <a:pt x="2331" y="10563"/>
                    <a:pt x="3851" y="11098"/>
                  </a:cubicBezTo>
                  <a:cubicBezTo>
                    <a:pt x="3851" y="11098"/>
                    <a:pt x="4513" y="11324"/>
                    <a:pt x="5467" y="11324"/>
                  </a:cubicBezTo>
                  <a:cubicBezTo>
                    <a:pt x="5895" y="11324"/>
                    <a:pt x="6381" y="11279"/>
                    <a:pt x="6892" y="11147"/>
                  </a:cubicBezTo>
                  <a:cubicBezTo>
                    <a:pt x="8541" y="10722"/>
                    <a:pt x="9994" y="9530"/>
                    <a:pt x="10637" y="7993"/>
                  </a:cubicBezTo>
                  <a:cubicBezTo>
                    <a:pt x="11161" y="6741"/>
                    <a:pt x="11193" y="5342"/>
                    <a:pt x="10961" y="4012"/>
                  </a:cubicBezTo>
                  <a:cubicBezTo>
                    <a:pt x="10725" y="2680"/>
                    <a:pt x="10243" y="1403"/>
                    <a:pt x="9762" y="137"/>
                  </a:cubicBezTo>
                  <a:lnTo>
                    <a:pt x="1625" y="0"/>
                  </a:ln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634;p42">
              <a:extLst>
                <a:ext uri="{FF2B5EF4-FFF2-40B4-BE49-F238E27FC236}">
                  <a16:creationId xmlns:a16="http://schemas.microsoft.com/office/drawing/2014/main" id="{0222D47F-AADA-559B-D01D-1B7140B0FB9B}"/>
                </a:ext>
              </a:extLst>
            </p:cNvPr>
            <p:cNvSpPr/>
            <p:nvPr/>
          </p:nvSpPr>
          <p:spPr>
            <a:xfrm>
              <a:off x="3974150" y="3406725"/>
              <a:ext cx="168550" cy="254850"/>
            </a:xfrm>
            <a:custGeom>
              <a:avLst/>
              <a:gdLst/>
              <a:ahLst/>
              <a:cxnLst/>
              <a:rect l="l" t="t" r="r" b="b"/>
              <a:pathLst>
                <a:path w="6742" h="10194" extrusionOk="0">
                  <a:moveTo>
                    <a:pt x="3551" y="0"/>
                  </a:moveTo>
                  <a:cubicBezTo>
                    <a:pt x="2608" y="0"/>
                    <a:pt x="1763" y="582"/>
                    <a:pt x="1425" y="993"/>
                  </a:cubicBezTo>
                  <a:cubicBezTo>
                    <a:pt x="1052" y="1450"/>
                    <a:pt x="803" y="1988"/>
                    <a:pt x="613" y="2544"/>
                  </a:cubicBezTo>
                  <a:cubicBezTo>
                    <a:pt x="321" y="3416"/>
                    <a:pt x="163" y="4326"/>
                    <a:pt x="82" y="5241"/>
                  </a:cubicBezTo>
                  <a:cubicBezTo>
                    <a:pt x="1" y="6194"/>
                    <a:pt x="8" y="7175"/>
                    <a:pt x="332" y="8078"/>
                  </a:cubicBezTo>
                  <a:cubicBezTo>
                    <a:pt x="518" y="8606"/>
                    <a:pt x="813" y="9105"/>
                    <a:pt x="1246" y="9478"/>
                  </a:cubicBezTo>
                  <a:cubicBezTo>
                    <a:pt x="1516" y="9715"/>
                    <a:pt x="2389" y="10194"/>
                    <a:pt x="3438" y="10194"/>
                  </a:cubicBezTo>
                  <a:cubicBezTo>
                    <a:pt x="4056" y="10194"/>
                    <a:pt x="4735" y="10028"/>
                    <a:pt x="5388" y="9548"/>
                  </a:cubicBezTo>
                  <a:cubicBezTo>
                    <a:pt x="5849" y="9211"/>
                    <a:pt x="6144" y="8701"/>
                    <a:pt x="6348" y="8180"/>
                  </a:cubicBezTo>
                  <a:cubicBezTo>
                    <a:pt x="6700" y="7287"/>
                    <a:pt x="6742" y="6306"/>
                    <a:pt x="6693" y="5350"/>
                  </a:cubicBezTo>
                  <a:cubicBezTo>
                    <a:pt x="6644" y="4435"/>
                    <a:pt x="6517" y="3518"/>
                    <a:pt x="6253" y="2638"/>
                  </a:cubicBezTo>
                  <a:cubicBezTo>
                    <a:pt x="6084" y="2079"/>
                    <a:pt x="5852" y="1531"/>
                    <a:pt x="5494" y="1063"/>
                  </a:cubicBezTo>
                  <a:cubicBezTo>
                    <a:pt x="4889" y="274"/>
                    <a:pt x="4197" y="0"/>
                    <a:pt x="3551" y="0"/>
                  </a:cubicBezTo>
                  <a:close/>
                </a:path>
              </a:pathLst>
            </a:custGeom>
            <a:solidFill>
              <a:srgbClr val="FDE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635;p42">
              <a:extLst>
                <a:ext uri="{FF2B5EF4-FFF2-40B4-BE49-F238E27FC236}">
                  <a16:creationId xmlns:a16="http://schemas.microsoft.com/office/drawing/2014/main" id="{1819447D-9C4A-C763-D67A-BA3A48F5F3C6}"/>
                </a:ext>
              </a:extLst>
            </p:cNvPr>
            <p:cNvSpPr/>
            <p:nvPr/>
          </p:nvSpPr>
          <p:spPr>
            <a:xfrm>
              <a:off x="4129600" y="3384675"/>
              <a:ext cx="106300" cy="179350"/>
            </a:xfrm>
            <a:custGeom>
              <a:avLst/>
              <a:gdLst/>
              <a:ahLst/>
              <a:cxnLst/>
              <a:rect l="l" t="t" r="r" b="b"/>
              <a:pathLst>
                <a:path w="4252" h="7174" extrusionOk="0">
                  <a:moveTo>
                    <a:pt x="883" y="1"/>
                  </a:moveTo>
                  <a:lnTo>
                    <a:pt x="0" y="204"/>
                  </a:lnTo>
                  <a:lnTo>
                    <a:pt x="2500" y="5947"/>
                  </a:lnTo>
                  <a:cubicBezTo>
                    <a:pt x="2848" y="7054"/>
                    <a:pt x="3534" y="7167"/>
                    <a:pt x="3534" y="7167"/>
                  </a:cubicBezTo>
                  <a:cubicBezTo>
                    <a:pt x="3560" y="7171"/>
                    <a:pt x="3586" y="7173"/>
                    <a:pt x="3611" y="7173"/>
                  </a:cubicBezTo>
                  <a:cubicBezTo>
                    <a:pt x="3772" y="7173"/>
                    <a:pt x="3931" y="7091"/>
                    <a:pt x="4037" y="6970"/>
                  </a:cubicBezTo>
                  <a:cubicBezTo>
                    <a:pt x="4153" y="6826"/>
                    <a:pt x="4223" y="6650"/>
                    <a:pt x="4230" y="6464"/>
                  </a:cubicBezTo>
                  <a:cubicBezTo>
                    <a:pt x="4251" y="6196"/>
                    <a:pt x="4188" y="5929"/>
                    <a:pt x="4118" y="5665"/>
                  </a:cubicBezTo>
                  <a:cubicBezTo>
                    <a:pt x="3545" y="3552"/>
                    <a:pt x="2549" y="1484"/>
                    <a:pt x="883" y="1"/>
                  </a:cubicBez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636;p42">
              <a:extLst>
                <a:ext uri="{FF2B5EF4-FFF2-40B4-BE49-F238E27FC236}">
                  <a16:creationId xmlns:a16="http://schemas.microsoft.com/office/drawing/2014/main" id="{06D84B63-448E-D26D-23DF-3CC08AEB3161}"/>
                </a:ext>
              </a:extLst>
            </p:cNvPr>
            <p:cNvSpPr/>
            <p:nvPr/>
          </p:nvSpPr>
          <p:spPr>
            <a:xfrm>
              <a:off x="4116750" y="3599000"/>
              <a:ext cx="73000" cy="105825"/>
            </a:xfrm>
            <a:custGeom>
              <a:avLst/>
              <a:gdLst/>
              <a:ahLst/>
              <a:cxnLst/>
              <a:rect l="l" t="t" r="r" b="b"/>
              <a:pathLst>
                <a:path w="2920" h="4233" extrusionOk="0">
                  <a:moveTo>
                    <a:pt x="2919" y="1"/>
                  </a:moveTo>
                  <a:lnTo>
                    <a:pt x="1" y="1854"/>
                  </a:lnTo>
                  <a:cubicBezTo>
                    <a:pt x="159" y="2427"/>
                    <a:pt x="359" y="2993"/>
                    <a:pt x="602" y="3538"/>
                  </a:cubicBezTo>
                  <a:cubicBezTo>
                    <a:pt x="704" y="3774"/>
                    <a:pt x="831" y="4016"/>
                    <a:pt x="1059" y="4146"/>
                  </a:cubicBezTo>
                  <a:cubicBezTo>
                    <a:pt x="1164" y="4206"/>
                    <a:pt x="1282" y="4233"/>
                    <a:pt x="1403" y="4233"/>
                  </a:cubicBezTo>
                  <a:cubicBezTo>
                    <a:pt x="1652" y="4233"/>
                    <a:pt x="1912" y="4118"/>
                    <a:pt x="2089" y="3942"/>
                  </a:cubicBezTo>
                  <a:cubicBezTo>
                    <a:pt x="2353" y="3682"/>
                    <a:pt x="2476" y="3320"/>
                    <a:pt x="2564" y="2965"/>
                  </a:cubicBezTo>
                  <a:cubicBezTo>
                    <a:pt x="2807" y="1998"/>
                    <a:pt x="2863" y="996"/>
                    <a:pt x="2919" y="1"/>
                  </a:cubicBez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637;p42">
              <a:extLst>
                <a:ext uri="{FF2B5EF4-FFF2-40B4-BE49-F238E27FC236}">
                  <a16:creationId xmlns:a16="http://schemas.microsoft.com/office/drawing/2014/main" id="{B6391D80-FE48-87A5-AB89-F28EBD2B3944}"/>
                </a:ext>
              </a:extLst>
            </p:cNvPr>
            <p:cNvSpPr/>
            <p:nvPr/>
          </p:nvSpPr>
          <p:spPr>
            <a:xfrm>
              <a:off x="3931700" y="3598375"/>
              <a:ext cx="71325" cy="107050"/>
            </a:xfrm>
            <a:custGeom>
              <a:avLst/>
              <a:gdLst/>
              <a:ahLst/>
              <a:cxnLst/>
              <a:rect l="l" t="t" r="r" b="b"/>
              <a:pathLst>
                <a:path w="2853" h="4282" extrusionOk="0">
                  <a:moveTo>
                    <a:pt x="1" y="1"/>
                  </a:moveTo>
                  <a:cubicBezTo>
                    <a:pt x="22" y="996"/>
                    <a:pt x="46" y="1998"/>
                    <a:pt x="257" y="2976"/>
                  </a:cubicBezTo>
                  <a:cubicBezTo>
                    <a:pt x="331" y="3331"/>
                    <a:pt x="440" y="3697"/>
                    <a:pt x="697" y="3967"/>
                  </a:cubicBezTo>
                  <a:cubicBezTo>
                    <a:pt x="874" y="4155"/>
                    <a:pt x="1143" y="4281"/>
                    <a:pt x="1401" y="4281"/>
                  </a:cubicBezTo>
                  <a:cubicBezTo>
                    <a:pt x="1512" y="4281"/>
                    <a:pt x="1621" y="4258"/>
                    <a:pt x="1720" y="4207"/>
                  </a:cubicBezTo>
                  <a:cubicBezTo>
                    <a:pt x="1952" y="4084"/>
                    <a:pt x="2086" y="3844"/>
                    <a:pt x="2195" y="3612"/>
                  </a:cubicBezTo>
                  <a:cubicBezTo>
                    <a:pt x="2455" y="3074"/>
                    <a:pt x="2677" y="2519"/>
                    <a:pt x="2852" y="19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638;p42">
              <a:extLst>
                <a:ext uri="{FF2B5EF4-FFF2-40B4-BE49-F238E27FC236}">
                  <a16:creationId xmlns:a16="http://schemas.microsoft.com/office/drawing/2014/main" id="{AF60A16F-54CA-1713-7797-FCCECEF528DE}"/>
                </a:ext>
              </a:extLst>
            </p:cNvPr>
            <p:cNvSpPr/>
            <p:nvPr/>
          </p:nvSpPr>
          <p:spPr>
            <a:xfrm>
              <a:off x="3881950" y="3384575"/>
              <a:ext cx="109725" cy="179400"/>
            </a:xfrm>
            <a:custGeom>
              <a:avLst/>
              <a:gdLst/>
              <a:ahLst/>
              <a:cxnLst/>
              <a:rect l="l" t="t" r="r" b="b"/>
              <a:pathLst>
                <a:path w="4389" h="7176" extrusionOk="0">
                  <a:moveTo>
                    <a:pt x="3362" y="1"/>
                  </a:moveTo>
                  <a:cubicBezTo>
                    <a:pt x="1699" y="1488"/>
                    <a:pt x="707" y="3556"/>
                    <a:pt x="137" y="5673"/>
                  </a:cubicBezTo>
                  <a:cubicBezTo>
                    <a:pt x="67" y="5933"/>
                    <a:pt x="0" y="6200"/>
                    <a:pt x="21" y="6468"/>
                  </a:cubicBezTo>
                  <a:cubicBezTo>
                    <a:pt x="32" y="6654"/>
                    <a:pt x="99" y="6830"/>
                    <a:pt x="215" y="6974"/>
                  </a:cubicBezTo>
                  <a:cubicBezTo>
                    <a:pt x="322" y="7103"/>
                    <a:pt x="481" y="7176"/>
                    <a:pt x="648" y="7176"/>
                  </a:cubicBezTo>
                  <a:cubicBezTo>
                    <a:pt x="672" y="7176"/>
                    <a:pt x="697" y="7174"/>
                    <a:pt x="721" y="7171"/>
                  </a:cubicBezTo>
                  <a:cubicBezTo>
                    <a:pt x="721" y="7171"/>
                    <a:pt x="1407" y="7058"/>
                    <a:pt x="1751" y="5951"/>
                  </a:cubicBezTo>
                  <a:lnTo>
                    <a:pt x="4389" y="215"/>
                  </a:lnTo>
                  <a:lnTo>
                    <a:pt x="3362" y="1"/>
                  </a:ln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639;p42">
              <a:extLst>
                <a:ext uri="{FF2B5EF4-FFF2-40B4-BE49-F238E27FC236}">
                  <a16:creationId xmlns:a16="http://schemas.microsoft.com/office/drawing/2014/main" id="{2B1783AE-208C-5645-CD08-B5F8D32B21F4}"/>
                </a:ext>
              </a:extLst>
            </p:cNvPr>
            <p:cNvSpPr/>
            <p:nvPr/>
          </p:nvSpPr>
          <p:spPr>
            <a:xfrm>
              <a:off x="3843875" y="3020575"/>
              <a:ext cx="421025" cy="399225"/>
            </a:xfrm>
            <a:custGeom>
              <a:avLst/>
              <a:gdLst/>
              <a:ahLst/>
              <a:cxnLst/>
              <a:rect l="l" t="t" r="r" b="b"/>
              <a:pathLst>
                <a:path w="16841" h="15969" extrusionOk="0">
                  <a:moveTo>
                    <a:pt x="8302" y="0"/>
                  </a:moveTo>
                  <a:cubicBezTo>
                    <a:pt x="6392" y="0"/>
                    <a:pt x="4564" y="824"/>
                    <a:pt x="3299" y="2278"/>
                  </a:cubicBezTo>
                  <a:cubicBezTo>
                    <a:pt x="3253" y="2334"/>
                    <a:pt x="3208" y="2387"/>
                    <a:pt x="3162" y="2443"/>
                  </a:cubicBezTo>
                  <a:cubicBezTo>
                    <a:pt x="1031" y="5010"/>
                    <a:pt x="1" y="8333"/>
                    <a:pt x="342" y="11561"/>
                  </a:cubicBezTo>
                  <a:cubicBezTo>
                    <a:pt x="437" y="12462"/>
                    <a:pt x="648" y="13390"/>
                    <a:pt x="1242" y="14114"/>
                  </a:cubicBezTo>
                  <a:cubicBezTo>
                    <a:pt x="2198" y="15289"/>
                    <a:pt x="3904" y="15679"/>
                    <a:pt x="5486" y="15841"/>
                  </a:cubicBezTo>
                  <a:cubicBezTo>
                    <a:pt x="6330" y="15926"/>
                    <a:pt x="7177" y="15968"/>
                    <a:pt x="8023" y="15968"/>
                  </a:cubicBezTo>
                  <a:cubicBezTo>
                    <a:pt x="9521" y="15968"/>
                    <a:pt x="11018" y="15835"/>
                    <a:pt x="12495" y="15570"/>
                  </a:cubicBezTo>
                  <a:cubicBezTo>
                    <a:pt x="13321" y="15423"/>
                    <a:pt x="14154" y="15226"/>
                    <a:pt x="14847" y="14786"/>
                  </a:cubicBezTo>
                  <a:cubicBezTo>
                    <a:pt x="15835" y="14160"/>
                    <a:pt x="16422" y="13095"/>
                    <a:pt x="16633" y="12005"/>
                  </a:cubicBezTo>
                  <a:cubicBezTo>
                    <a:pt x="16841" y="10914"/>
                    <a:pt x="16704" y="9793"/>
                    <a:pt x="16486" y="8699"/>
                  </a:cubicBezTo>
                  <a:cubicBezTo>
                    <a:pt x="16159" y="7082"/>
                    <a:pt x="15645" y="5478"/>
                    <a:pt x="14766" y="4040"/>
                  </a:cubicBezTo>
                  <a:cubicBezTo>
                    <a:pt x="13887" y="2605"/>
                    <a:pt x="12635" y="1315"/>
                    <a:pt x="11032" y="583"/>
                  </a:cubicBezTo>
                  <a:cubicBezTo>
                    <a:pt x="10346" y="274"/>
                    <a:pt x="9615" y="84"/>
                    <a:pt x="8866" y="24"/>
                  </a:cubicBezTo>
                  <a:cubicBezTo>
                    <a:pt x="8677" y="8"/>
                    <a:pt x="8489" y="0"/>
                    <a:pt x="8302" y="0"/>
                  </a:cubicBez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640;p42">
              <a:extLst>
                <a:ext uri="{FF2B5EF4-FFF2-40B4-BE49-F238E27FC236}">
                  <a16:creationId xmlns:a16="http://schemas.microsoft.com/office/drawing/2014/main" id="{515B75EC-82B9-41A7-4076-67C4D7751752}"/>
                </a:ext>
              </a:extLst>
            </p:cNvPr>
            <p:cNvSpPr/>
            <p:nvPr/>
          </p:nvSpPr>
          <p:spPr>
            <a:xfrm>
              <a:off x="3987600" y="3192300"/>
              <a:ext cx="144025" cy="179375"/>
            </a:xfrm>
            <a:custGeom>
              <a:avLst/>
              <a:gdLst/>
              <a:ahLst/>
              <a:cxnLst/>
              <a:rect l="l" t="t" r="r" b="b"/>
              <a:pathLst>
                <a:path w="5761" h="7175" extrusionOk="0">
                  <a:moveTo>
                    <a:pt x="2865" y="0"/>
                  </a:moveTo>
                  <a:cubicBezTo>
                    <a:pt x="2100" y="0"/>
                    <a:pt x="1499" y="635"/>
                    <a:pt x="1499" y="635"/>
                  </a:cubicBezTo>
                  <a:cubicBezTo>
                    <a:pt x="1052" y="1046"/>
                    <a:pt x="817" y="1587"/>
                    <a:pt x="613" y="2118"/>
                  </a:cubicBezTo>
                  <a:cubicBezTo>
                    <a:pt x="289" y="2945"/>
                    <a:pt x="1" y="3806"/>
                    <a:pt x="64" y="4678"/>
                  </a:cubicBezTo>
                  <a:cubicBezTo>
                    <a:pt x="124" y="5547"/>
                    <a:pt x="592" y="6444"/>
                    <a:pt x="1485" y="6890"/>
                  </a:cubicBezTo>
                  <a:cubicBezTo>
                    <a:pt x="1871" y="7084"/>
                    <a:pt x="2315" y="7174"/>
                    <a:pt x="2764" y="7174"/>
                  </a:cubicBezTo>
                  <a:cubicBezTo>
                    <a:pt x="3409" y="7174"/>
                    <a:pt x="4063" y="6986"/>
                    <a:pt x="4569" y="6644"/>
                  </a:cubicBezTo>
                  <a:cubicBezTo>
                    <a:pt x="5177" y="6233"/>
                    <a:pt x="5589" y="5617"/>
                    <a:pt x="5694" y="4963"/>
                  </a:cubicBezTo>
                  <a:cubicBezTo>
                    <a:pt x="5761" y="4524"/>
                    <a:pt x="5694" y="4081"/>
                    <a:pt x="5613" y="3641"/>
                  </a:cubicBezTo>
                  <a:cubicBezTo>
                    <a:pt x="5427" y="2628"/>
                    <a:pt x="5135" y="1591"/>
                    <a:pt x="4414" y="765"/>
                  </a:cubicBezTo>
                  <a:cubicBezTo>
                    <a:pt x="4066" y="360"/>
                    <a:pt x="3859" y="135"/>
                    <a:pt x="3067" y="16"/>
                  </a:cubicBezTo>
                  <a:cubicBezTo>
                    <a:pt x="2999" y="5"/>
                    <a:pt x="2931" y="0"/>
                    <a:pt x="2865" y="0"/>
                  </a:cubicBezTo>
                  <a:close/>
                </a:path>
              </a:pathLst>
            </a:custGeom>
            <a:solidFill>
              <a:srgbClr val="FDE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641;p42">
              <a:extLst>
                <a:ext uri="{FF2B5EF4-FFF2-40B4-BE49-F238E27FC236}">
                  <a16:creationId xmlns:a16="http://schemas.microsoft.com/office/drawing/2014/main" id="{6A68A84A-B5B5-9860-D590-387EA133DE88}"/>
                </a:ext>
              </a:extLst>
            </p:cNvPr>
            <p:cNvSpPr/>
            <p:nvPr/>
          </p:nvSpPr>
          <p:spPr>
            <a:xfrm>
              <a:off x="4161800" y="3249450"/>
              <a:ext cx="29525" cy="25150"/>
            </a:xfrm>
            <a:custGeom>
              <a:avLst/>
              <a:gdLst/>
              <a:ahLst/>
              <a:cxnLst/>
              <a:rect l="l" t="t" r="r" b="b"/>
              <a:pathLst>
                <a:path w="1181" h="1006" extrusionOk="0">
                  <a:moveTo>
                    <a:pt x="667" y="1"/>
                  </a:moveTo>
                  <a:cubicBezTo>
                    <a:pt x="234" y="1"/>
                    <a:pt x="0" y="523"/>
                    <a:pt x="301" y="845"/>
                  </a:cubicBezTo>
                  <a:cubicBezTo>
                    <a:pt x="405" y="956"/>
                    <a:pt x="537" y="1006"/>
                    <a:pt x="666" y="1006"/>
                  </a:cubicBezTo>
                  <a:cubicBezTo>
                    <a:pt x="918" y="1006"/>
                    <a:pt x="1162" y="816"/>
                    <a:pt x="1174" y="518"/>
                  </a:cubicBezTo>
                  <a:cubicBezTo>
                    <a:pt x="1181" y="244"/>
                    <a:pt x="966" y="12"/>
                    <a:pt x="688" y="1"/>
                  </a:cubicBezTo>
                  <a:cubicBezTo>
                    <a:pt x="681" y="1"/>
                    <a:pt x="674" y="1"/>
                    <a:pt x="667" y="1"/>
                  </a:cubicBezTo>
                  <a:close/>
                </a:path>
              </a:pathLst>
            </a:custGeom>
            <a:solidFill>
              <a:srgbClr val="391B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642;p42">
              <a:extLst>
                <a:ext uri="{FF2B5EF4-FFF2-40B4-BE49-F238E27FC236}">
                  <a16:creationId xmlns:a16="http://schemas.microsoft.com/office/drawing/2014/main" id="{889E8690-3A8B-7D08-A729-97A36BE9FBCB}"/>
                </a:ext>
              </a:extLst>
            </p:cNvPr>
            <p:cNvSpPr/>
            <p:nvPr/>
          </p:nvSpPr>
          <p:spPr>
            <a:xfrm>
              <a:off x="3928825" y="3245850"/>
              <a:ext cx="29450" cy="25125"/>
            </a:xfrm>
            <a:custGeom>
              <a:avLst/>
              <a:gdLst/>
              <a:ahLst/>
              <a:cxnLst/>
              <a:rect l="l" t="t" r="r" b="b"/>
              <a:pathLst>
                <a:path w="1178" h="1005" extrusionOk="0">
                  <a:moveTo>
                    <a:pt x="664" y="1"/>
                  </a:moveTo>
                  <a:cubicBezTo>
                    <a:pt x="228" y="1"/>
                    <a:pt x="1" y="523"/>
                    <a:pt x="302" y="845"/>
                  </a:cubicBezTo>
                  <a:cubicBezTo>
                    <a:pt x="405" y="955"/>
                    <a:pt x="536" y="1005"/>
                    <a:pt x="665" y="1005"/>
                  </a:cubicBezTo>
                  <a:cubicBezTo>
                    <a:pt x="917" y="1005"/>
                    <a:pt x="1161" y="814"/>
                    <a:pt x="1170" y="518"/>
                  </a:cubicBezTo>
                  <a:cubicBezTo>
                    <a:pt x="1177" y="240"/>
                    <a:pt x="959" y="8"/>
                    <a:pt x="685" y="1"/>
                  </a:cubicBezTo>
                  <a:cubicBezTo>
                    <a:pt x="678" y="1"/>
                    <a:pt x="671" y="1"/>
                    <a:pt x="664" y="1"/>
                  </a:cubicBezTo>
                  <a:close/>
                </a:path>
              </a:pathLst>
            </a:custGeom>
            <a:solidFill>
              <a:srgbClr val="391B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643;p42">
              <a:extLst>
                <a:ext uri="{FF2B5EF4-FFF2-40B4-BE49-F238E27FC236}">
                  <a16:creationId xmlns:a16="http://schemas.microsoft.com/office/drawing/2014/main" id="{C9820803-A442-AA99-49CF-73ECE9394282}"/>
                </a:ext>
              </a:extLst>
            </p:cNvPr>
            <p:cNvSpPr/>
            <p:nvPr/>
          </p:nvSpPr>
          <p:spPr>
            <a:xfrm>
              <a:off x="4039050" y="3253650"/>
              <a:ext cx="43800" cy="28175"/>
            </a:xfrm>
            <a:custGeom>
              <a:avLst/>
              <a:gdLst/>
              <a:ahLst/>
              <a:cxnLst/>
              <a:rect l="l" t="t" r="r" b="b"/>
              <a:pathLst>
                <a:path w="1752" h="1127" extrusionOk="0">
                  <a:moveTo>
                    <a:pt x="674" y="1"/>
                  </a:moveTo>
                  <a:cubicBezTo>
                    <a:pt x="572" y="1"/>
                    <a:pt x="469" y="5"/>
                    <a:pt x="366" y="13"/>
                  </a:cubicBezTo>
                  <a:lnTo>
                    <a:pt x="387" y="9"/>
                  </a:lnTo>
                  <a:cubicBezTo>
                    <a:pt x="369" y="5"/>
                    <a:pt x="351" y="3"/>
                    <a:pt x="333" y="3"/>
                  </a:cubicBezTo>
                  <a:cubicBezTo>
                    <a:pt x="213" y="3"/>
                    <a:pt x="98" y="89"/>
                    <a:pt x="49" y="199"/>
                  </a:cubicBezTo>
                  <a:cubicBezTo>
                    <a:pt x="0" y="333"/>
                    <a:pt x="14" y="480"/>
                    <a:pt x="85" y="603"/>
                  </a:cubicBezTo>
                  <a:cubicBezTo>
                    <a:pt x="155" y="726"/>
                    <a:pt x="250" y="832"/>
                    <a:pt x="359" y="920"/>
                  </a:cubicBezTo>
                  <a:cubicBezTo>
                    <a:pt x="457" y="1004"/>
                    <a:pt x="563" y="1085"/>
                    <a:pt x="689" y="1113"/>
                  </a:cubicBezTo>
                  <a:cubicBezTo>
                    <a:pt x="728" y="1122"/>
                    <a:pt x="766" y="1127"/>
                    <a:pt x="805" y="1127"/>
                  </a:cubicBezTo>
                  <a:cubicBezTo>
                    <a:pt x="959" y="1127"/>
                    <a:pt x="1114" y="1060"/>
                    <a:pt x="1248" y="976"/>
                  </a:cubicBezTo>
                  <a:cubicBezTo>
                    <a:pt x="1357" y="909"/>
                    <a:pt x="1463" y="832"/>
                    <a:pt x="1558" y="748"/>
                  </a:cubicBezTo>
                  <a:cubicBezTo>
                    <a:pt x="1639" y="670"/>
                    <a:pt x="1720" y="582"/>
                    <a:pt x="1734" y="470"/>
                  </a:cubicBezTo>
                  <a:cubicBezTo>
                    <a:pt x="1751" y="340"/>
                    <a:pt x="1667" y="213"/>
                    <a:pt x="1558" y="143"/>
                  </a:cubicBezTo>
                  <a:cubicBezTo>
                    <a:pt x="1449" y="72"/>
                    <a:pt x="1315" y="48"/>
                    <a:pt x="1185" y="34"/>
                  </a:cubicBezTo>
                  <a:cubicBezTo>
                    <a:pt x="1016" y="12"/>
                    <a:pt x="845" y="1"/>
                    <a:pt x="674" y="1"/>
                  </a:cubicBezTo>
                  <a:close/>
                </a:path>
              </a:pathLst>
            </a:custGeom>
            <a:solidFill>
              <a:srgbClr val="391B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644;p42">
              <a:extLst>
                <a:ext uri="{FF2B5EF4-FFF2-40B4-BE49-F238E27FC236}">
                  <a16:creationId xmlns:a16="http://schemas.microsoft.com/office/drawing/2014/main" id="{29DBF4B5-AA7B-55A3-F0F3-E11F9850619A}"/>
                </a:ext>
              </a:extLst>
            </p:cNvPr>
            <p:cNvSpPr/>
            <p:nvPr/>
          </p:nvSpPr>
          <p:spPr>
            <a:xfrm>
              <a:off x="4056100" y="3273150"/>
              <a:ext cx="7575" cy="26450"/>
            </a:xfrm>
            <a:custGeom>
              <a:avLst/>
              <a:gdLst/>
              <a:ahLst/>
              <a:cxnLst/>
              <a:rect l="l" t="t" r="r" b="b"/>
              <a:pathLst>
                <a:path w="303" h="1058" extrusionOk="0">
                  <a:moveTo>
                    <a:pt x="166" y="0"/>
                  </a:moveTo>
                  <a:cubicBezTo>
                    <a:pt x="130" y="0"/>
                    <a:pt x="96" y="23"/>
                    <a:pt x="85" y="59"/>
                  </a:cubicBezTo>
                  <a:cubicBezTo>
                    <a:pt x="67" y="105"/>
                    <a:pt x="53" y="154"/>
                    <a:pt x="46" y="203"/>
                  </a:cubicBezTo>
                  <a:cubicBezTo>
                    <a:pt x="25" y="309"/>
                    <a:pt x="11" y="414"/>
                    <a:pt x="4" y="523"/>
                  </a:cubicBezTo>
                  <a:cubicBezTo>
                    <a:pt x="0" y="629"/>
                    <a:pt x="4" y="734"/>
                    <a:pt x="18" y="843"/>
                  </a:cubicBezTo>
                  <a:cubicBezTo>
                    <a:pt x="21" y="892"/>
                    <a:pt x="32" y="942"/>
                    <a:pt x="46" y="987"/>
                  </a:cubicBezTo>
                  <a:cubicBezTo>
                    <a:pt x="53" y="1019"/>
                    <a:pt x="78" y="1040"/>
                    <a:pt x="106" y="1051"/>
                  </a:cubicBezTo>
                  <a:cubicBezTo>
                    <a:pt x="117" y="1055"/>
                    <a:pt x="129" y="1058"/>
                    <a:pt x="140" y="1058"/>
                  </a:cubicBezTo>
                  <a:cubicBezTo>
                    <a:pt x="179" y="1058"/>
                    <a:pt x="215" y="1032"/>
                    <a:pt x="229" y="994"/>
                  </a:cubicBezTo>
                  <a:cubicBezTo>
                    <a:pt x="246" y="945"/>
                    <a:pt x="257" y="899"/>
                    <a:pt x="268" y="850"/>
                  </a:cubicBezTo>
                  <a:cubicBezTo>
                    <a:pt x="285" y="745"/>
                    <a:pt x="296" y="639"/>
                    <a:pt x="299" y="530"/>
                  </a:cubicBezTo>
                  <a:cubicBezTo>
                    <a:pt x="303" y="425"/>
                    <a:pt x="296" y="316"/>
                    <a:pt x="282" y="210"/>
                  </a:cubicBezTo>
                  <a:cubicBezTo>
                    <a:pt x="275" y="161"/>
                    <a:pt x="264" y="112"/>
                    <a:pt x="253" y="66"/>
                  </a:cubicBezTo>
                  <a:cubicBezTo>
                    <a:pt x="243" y="38"/>
                    <a:pt x="225" y="17"/>
                    <a:pt x="197" y="6"/>
                  </a:cubicBezTo>
                  <a:cubicBezTo>
                    <a:pt x="187" y="2"/>
                    <a:pt x="177" y="0"/>
                    <a:pt x="166" y="0"/>
                  </a:cubicBezTo>
                  <a:close/>
                </a:path>
              </a:pathLst>
            </a:custGeom>
            <a:solidFill>
              <a:srgbClr val="391B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645;p42">
              <a:extLst>
                <a:ext uri="{FF2B5EF4-FFF2-40B4-BE49-F238E27FC236}">
                  <a16:creationId xmlns:a16="http://schemas.microsoft.com/office/drawing/2014/main" id="{8D28BD02-99AB-F884-0E32-6B5F0147438C}"/>
                </a:ext>
              </a:extLst>
            </p:cNvPr>
            <p:cNvSpPr/>
            <p:nvPr/>
          </p:nvSpPr>
          <p:spPr>
            <a:xfrm>
              <a:off x="3962200" y="3412900"/>
              <a:ext cx="175500" cy="14425"/>
            </a:xfrm>
            <a:custGeom>
              <a:avLst/>
              <a:gdLst/>
              <a:ahLst/>
              <a:cxnLst/>
              <a:rect l="l" t="t" r="r" b="b"/>
              <a:pathLst>
                <a:path w="7020" h="577" extrusionOk="0">
                  <a:moveTo>
                    <a:pt x="7020" y="0"/>
                  </a:moveTo>
                  <a:cubicBezTo>
                    <a:pt x="7019" y="0"/>
                    <a:pt x="5107" y="273"/>
                    <a:pt x="2946" y="273"/>
                  </a:cubicBezTo>
                  <a:cubicBezTo>
                    <a:pt x="1964" y="273"/>
                    <a:pt x="930" y="217"/>
                    <a:pt x="1" y="53"/>
                  </a:cubicBezTo>
                  <a:lnTo>
                    <a:pt x="1" y="53"/>
                  </a:lnTo>
                  <a:cubicBezTo>
                    <a:pt x="1" y="53"/>
                    <a:pt x="1589" y="577"/>
                    <a:pt x="3626" y="577"/>
                  </a:cubicBezTo>
                  <a:cubicBezTo>
                    <a:pt x="4689" y="577"/>
                    <a:pt x="5874" y="434"/>
                    <a:pt x="7020" y="0"/>
                  </a:cubicBezTo>
                  <a:close/>
                </a:path>
              </a:pathLst>
            </a:custGeom>
            <a:solidFill>
              <a:srgbClr val="8F5A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646;p42">
              <a:extLst>
                <a:ext uri="{FF2B5EF4-FFF2-40B4-BE49-F238E27FC236}">
                  <a16:creationId xmlns:a16="http://schemas.microsoft.com/office/drawing/2014/main" id="{29D587D2-3A2C-8CA4-8F43-121031C750AF}"/>
                </a:ext>
              </a:extLst>
            </p:cNvPr>
            <p:cNvSpPr/>
            <p:nvPr/>
          </p:nvSpPr>
          <p:spPr>
            <a:xfrm>
              <a:off x="4164675" y="3409900"/>
              <a:ext cx="34025" cy="135700"/>
            </a:xfrm>
            <a:custGeom>
              <a:avLst/>
              <a:gdLst/>
              <a:ahLst/>
              <a:cxnLst/>
              <a:rect l="l" t="t" r="r" b="b"/>
              <a:pathLst>
                <a:path w="1361" h="5428" extrusionOk="0">
                  <a:moveTo>
                    <a:pt x="7" y="1"/>
                  </a:moveTo>
                  <a:cubicBezTo>
                    <a:pt x="4" y="4"/>
                    <a:pt x="0" y="8"/>
                    <a:pt x="4" y="11"/>
                  </a:cubicBezTo>
                  <a:cubicBezTo>
                    <a:pt x="169" y="447"/>
                    <a:pt x="334" y="883"/>
                    <a:pt x="489" y="1326"/>
                  </a:cubicBezTo>
                  <a:cubicBezTo>
                    <a:pt x="644" y="1766"/>
                    <a:pt x="788" y="2213"/>
                    <a:pt x="911" y="2663"/>
                  </a:cubicBezTo>
                  <a:cubicBezTo>
                    <a:pt x="1037" y="3109"/>
                    <a:pt x="1139" y="3566"/>
                    <a:pt x="1213" y="4027"/>
                  </a:cubicBezTo>
                  <a:cubicBezTo>
                    <a:pt x="1287" y="4488"/>
                    <a:pt x="1329" y="4952"/>
                    <a:pt x="1340" y="5420"/>
                  </a:cubicBezTo>
                  <a:cubicBezTo>
                    <a:pt x="1340" y="5425"/>
                    <a:pt x="1343" y="5427"/>
                    <a:pt x="1347" y="5427"/>
                  </a:cubicBezTo>
                  <a:cubicBezTo>
                    <a:pt x="1350" y="5427"/>
                    <a:pt x="1354" y="5425"/>
                    <a:pt x="1354" y="5420"/>
                  </a:cubicBezTo>
                  <a:cubicBezTo>
                    <a:pt x="1361" y="4952"/>
                    <a:pt x="1326" y="4484"/>
                    <a:pt x="1252" y="4020"/>
                  </a:cubicBezTo>
                  <a:cubicBezTo>
                    <a:pt x="1171" y="3559"/>
                    <a:pt x="1069" y="3102"/>
                    <a:pt x="939" y="2652"/>
                  </a:cubicBezTo>
                  <a:cubicBezTo>
                    <a:pt x="812" y="2206"/>
                    <a:pt x="661" y="1759"/>
                    <a:pt x="506" y="1319"/>
                  </a:cubicBezTo>
                  <a:cubicBezTo>
                    <a:pt x="352" y="880"/>
                    <a:pt x="183" y="444"/>
                    <a:pt x="18" y="8"/>
                  </a:cubicBezTo>
                  <a:cubicBezTo>
                    <a:pt x="18" y="1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653F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647;p42">
              <a:extLst>
                <a:ext uri="{FF2B5EF4-FFF2-40B4-BE49-F238E27FC236}">
                  <a16:creationId xmlns:a16="http://schemas.microsoft.com/office/drawing/2014/main" id="{AE102A3C-6854-163A-A20E-2E418406ECB6}"/>
                </a:ext>
              </a:extLst>
            </p:cNvPr>
            <p:cNvSpPr/>
            <p:nvPr/>
          </p:nvSpPr>
          <p:spPr>
            <a:xfrm>
              <a:off x="3923350" y="3418575"/>
              <a:ext cx="33350" cy="121275"/>
            </a:xfrm>
            <a:custGeom>
              <a:avLst/>
              <a:gdLst/>
              <a:ahLst/>
              <a:cxnLst/>
              <a:rect l="l" t="t" r="r" b="b"/>
              <a:pathLst>
                <a:path w="1334" h="4851" extrusionOk="0">
                  <a:moveTo>
                    <a:pt x="1324" y="0"/>
                  </a:moveTo>
                  <a:cubicBezTo>
                    <a:pt x="1321" y="0"/>
                    <a:pt x="1318" y="3"/>
                    <a:pt x="1316" y="5"/>
                  </a:cubicBezTo>
                  <a:cubicBezTo>
                    <a:pt x="1147" y="389"/>
                    <a:pt x="989" y="779"/>
                    <a:pt x="841" y="1173"/>
                  </a:cubicBezTo>
                  <a:cubicBezTo>
                    <a:pt x="693" y="1567"/>
                    <a:pt x="556" y="1964"/>
                    <a:pt x="437" y="2365"/>
                  </a:cubicBezTo>
                  <a:cubicBezTo>
                    <a:pt x="317" y="2769"/>
                    <a:pt x="222" y="3177"/>
                    <a:pt x="145" y="3592"/>
                  </a:cubicBezTo>
                  <a:cubicBezTo>
                    <a:pt x="67" y="4004"/>
                    <a:pt x="18" y="4422"/>
                    <a:pt x="0" y="4844"/>
                  </a:cubicBezTo>
                  <a:cubicBezTo>
                    <a:pt x="0" y="4847"/>
                    <a:pt x="4" y="4851"/>
                    <a:pt x="7" y="4851"/>
                  </a:cubicBezTo>
                  <a:cubicBezTo>
                    <a:pt x="11" y="4851"/>
                    <a:pt x="15" y="4847"/>
                    <a:pt x="15" y="4844"/>
                  </a:cubicBezTo>
                  <a:cubicBezTo>
                    <a:pt x="32" y="4426"/>
                    <a:pt x="81" y="4007"/>
                    <a:pt x="159" y="3596"/>
                  </a:cubicBezTo>
                  <a:cubicBezTo>
                    <a:pt x="240" y="3184"/>
                    <a:pt x="342" y="2776"/>
                    <a:pt x="465" y="2375"/>
                  </a:cubicBezTo>
                  <a:cubicBezTo>
                    <a:pt x="588" y="1975"/>
                    <a:pt x="728" y="1577"/>
                    <a:pt x="876" y="1183"/>
                  </a:cubicBezTo>
                  <a:cubicBezTo>
                    <a:pt x="1024" y="793"/>
                    <a:pt x="1182" y="403"/>
                    <a:pt x="1333" y="12"/>
                  </a:cubicBezTo>
                  <a:cubicBezTo>
                    <a:pt x="1333" y="5"/>
                    <a:pt x="1333" y="2"/>
                    <a:pt x="1330" y="2"/>
                  </a:cubicBezTo>
                  <a:cubicBezTo>
                    <a:pt x="1328" y="1"/>
                    <a:pt x="1326" y="0"/>
                    <a:pt x="1324" y="0"/>
                  </a:cubicBezTo>
                  <a:close/>
                </a:path>
              </a:pathLst>
            </a:custGeom>
            <a:solidFill>
              <a:srgbClr val="653F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648;p42">
              <a:extLst>
                <a:ext uri="{FF2B5EF4-FFF2-40B4-BE49-F238E27FC236}">
                  <a16:creationId xmlns:a16="http://schemas.microsoft.com/office/drawing/2014/main" id="{FAF55FA7-7F0E-96D2-84E8-165A85AC34BA}"/>
                </a:ext>
              </a:extLst>
            </p:cNvPr>
            <p:cNvSpPr/>
            <p:nvPr/>
          </p:nvSpPr>
          <p:spPr>
            <a:xfrm>
              <a:off x="3932750" y="3602075"/>
              <a:ext cx="61050" cy="71300"/>
            </a:xfrm>
            <a:custGeom>
              <a:avLst/>
              <a:gdLst/>
              <a:ahLst/>
              <a:cxnLst/>
              <a:rect l="l" t="t" r="r" b="b"/>
              <a:pathLst>
                <a:path w="2442" h="2852" extrusionOk="0">
                  <a:moveTo>
                    <a:pt x="8" y="1"/>
                  </a:moveTo>
                  <a:cubicBezTo>
                    <a:pt x="4" y="4"/>
                    <a:pt x="1" y="8"/>
                    <a:pt x="1" y="11"/>
                  </a:cubicBezTo>
                  <a:cubicBezTo>
                    <a:pt x="110" y="310"/>
                    <a:pt x="247" y="598"/>
                    <a:pt x="412" y="869"/>
                  </a:cubicBezTo>
                  <a:cubicBezTo>
                    <a:pt x="577" y="1140"/>
                    <a:pt x="767" y="1397"/>
                    <a:pt x="975" y="1636"/>
                  </a:cubicBezTo>
                  <a:cubicBezTo>
                    <a:pt x="1182" y="1875"/>
                    <a:pt x="1411" y="2096"/>
                    <a:pt x="1653" y="2300"/>
                  </a:cubicBezTo>
                  <a:cubicBezTo>
                    <a:pt x="1896" y="2504"/>
                    <a:pt x="2156" y="2687"/>
                    <a:pt x="2431" y="2849"/>
                  </a:cubicBezTo>
                  <a:cubicBezTo>
                    <a:pt x="2432" y="2851"/>
                    <a:pt x="2434" y="2852"/>
                    <a:pt x="2436" y="2852"/>
                  </a:cubicBezTo>
                  <a:cubicBezTo>
                    <a:pt x="2438" y="2852"/>
                    <a:pt x="2439" y="2851"/>
                    <a:pt x="2441" y="2849"/>
                  </a:cubicBezTo>
                  <a:cubicBezTo>
                    <a:pt x="2441" y="2842"/>
                    <a:pt x="2441" y="2838"/>
                    <a:pt x="2438" y="2835"/>
                  </a:cubicBezTo>
                  <a:cubicBezTo>
                    <a:pt x="1893" y="2515"/>
                    <a:pt x="1404" y="2103"/>
                    <a:pt x="996" y="1618"/>
                  </a:cubicBezTo>
                  <a:cubicBezTo>
                    <a:pt x="792" y="1379"/>
                    <a:pt x="606" y="1122"/>
                    <a:pt x="444" y="852"/>
                  </a:cubicBezTo>
                  <a:cubicBezTo>
                    <a:pt x="279" y="581"/>
                    <a:pt x="138" y="300"/>
                    <a:pt x="18" y="8"/>
                  </a:cubicBezTo>
                  <a:cubicBezTo>
                    <a:pt x="15" y="4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653F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649;p42">
              <a:extLst>
                <a:ext uri="{FF2B5EF4-FFF2-40B4-BE49-F238E27FC236}">
                  <a16:creationId xmlns:a16="http://schemas.microsoft.com/office/drawing/2014/main" id="{B7D4E36F-23B9-DD69-447A-90CB8973C7AD}"/>
                </a:ext>
              </a:extLst>
            </p:cNvPr>
            <p:cNvSpPr/>
            <p:nvPr/>
          </p:nvSpPr>
          <p:spPr>
            <a:xfrm>
              <a:off x="4125450" y="3598750"/>
              <a:ext cx="64550" cy="74075"/>
            </a:xfrm>
            <a:custGeom>
              <a:avLst/>
              <a:gdLst/>
              <a:ahLst/>
              <a:cxnLst/>
              <a:rect l="l" t="t" r="r" b="b"/>
              <a:pathLst>
                <a:path w="2582" h="2963" extrusionOk="0">
                  <a:moveTo>
                    <a:pt x="2575" y="0"/>
                  </a:moveTo>
                  <a:cubicBezTo>
                    <a:pt x="2571" y="0"/>
                    <a:pt x="2568" y="4"/>
                    <a:pt x="2564" y="7"/>
                  </a:cubicBezTo>
                  <a:cubicBezTo>
                    <a:pt x="2504" y="158"/>
                    <a:pt x="2448" y="316"/>
                    <a:pt x="2378" y="468"/>
                  </a:cubicBezTo>
                  <a:cubicBezTo>
                    <a:pt x="2343" y="545"/>
                    <a:pt x="2304" y="615"/>
                    <a:pt x="2265" y="689"/>
                  </a:cubicBezTo>
                  <a:cubicBezTo>
                    <a:pt x="2230" y="767"/>
                    <a:pt x="2184" y="837"/>
                    <a:pt x="2146" y="911"/>
                  </a:cubicBezTo>
                  <a:cubicBezTo>
                    <a:pt x="1974" y="1196"/>
                    <a:pt x="1777" y="1463"/>
                    <a:pt x="1555" y="1709"/>
                  </a:cubicBezTo>
                  <a:cubicBezTo>
                    <a:pt x="1334" y="1955"/>
                    <a:pt x="1091" y="2184"/>
                    <a:pt x="831" y="2388"/>
                  </a:cubicBezTo>
                  <a:cubicBezTo>
                    <a:pt x="570" y="2595"/>
                    <a:pt x="296" y="2781"/>
                    <a:pt x="8" y="2947"/>
                  </a:cubicBezTo>
                  <a:cubicBezTo>
                    <a:pt x="4" y="2947"/>
                    <a:pt x="1" y="2954"/>
                    <a:pt x="4" y="2957"/>
                  </a:cubicBezTo>
                  <a:cubicBezTo>
                    <a:pt x="7" y="2960"/>
                    <a:pt x="9" y="2962"/>
                    <a:pt x="12" y="2962"/>
                  </a:cubicBezTo>
                  <a:cubicBezTo>
                    <a:pt x="13" y="2962"/>
                    <a:pt x="14" y="2962"/>
                    <a:pt x="15" y="2961"/>
                  </a:cubicBezTo>
                  <a:cubicBezTo>
                    <a:pt x="310" y="2810"/>
                    <a:pt x="592" y="2627"/>
                    <a:pt x="852" y="2419"/>
                  </a:cubicBezTo>
                  <a:cubicBezTo>
                    <a:pt x="1115" y="2208"/>
                    <a:pt x="1355" y="1980"/>
                    <a:pt x="1576" y="1727"/>
                  </a:cubicBezTo>
                  <a:cubicBezTo>
                    <a:pt x="1794" y="1477"/>
                    <a:pt x="1991" y="1206"/>
                    <a:pt x="2160" y="918"/>
                  </a:cubicBezTo>
                  <a:cubicBezTo>
                    <a:pt x="2202" y="844"/>
                    <a:pt x="2244" y="774"/>
                    <a:pt x="2283" y="700"/>
                  </a:cubicBezTo>
                  <a:cubicBezTo>
                    <a:pt x="2318" y="626"/>
                    <a:pt x="2360" y="552"/>
                    <a:pt x="2392" y="475"/>
                  </a:cubicBezTo>
                  <a:cubicBezTo>
                    <a:pt x="2466" y="324"/>
                    <a:pt x="2519" y="169"/>
                    <a:pt x="2582" y="14"/>
                  </a:cubicBezTo>
                  <a:cubicBezTo>
                    <a:pt x="2582" y="7"/>
                    <a:pt x="2578" y="4"/>
                    <a:pt x="2575" y="0"/>
                  </a:cubicBezTo>
                  <a:close/>
                </a:path>
              </a:pathLst>
            </a:custGeom>
            <a:solidFill>
              <a:srgbClr val="653F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650;p42">
              <a:extLst>
                <a:ext uri="{FF2B5EF4-FFF2-40B4-BE49-F238E27FC236}">
                  <a16:creationId xmlns:a16="http://schemas.microsoft.com/office/drawing/2014/main" id="{F86DD7CB-6CE8-E943-FACD-7D8D0A03E4A6}"/>
                </a:ext>
              </a:extLst>
            </p:cNvPr>
            <p:cNvSpPr/>
            <p:nvPr/>
          </p:nvSpPr>
          <p:spPr>
            <a:xfrm>
              <a:off x="4025150" y="3313300"/>
              <a:ext cx="67625" cy="13825"/>
            </a:xfrm>
            <a:custGeom>
              <a:avLst/>
              <a:gdLst/>
              <a:ahLst/>
              <a:cxnLst/>
              <a:rect l="l" t="t" r="r" b="b"/>
              <a:pathLst>
                <a:path w="2705" h="553" extrusionOk="0">
                  <a:moveTo>
                    <a:pt x="2669" y="0"/>
                  </a:moveTo>
                  <a:cubicBezTo>
                    <a:pt x="2504" y="215"/>
                    <a:pt x="2244" y="373"/>
                    <a:pt x="1938" y="450"/>
                  </a:cubicBezTo>
                  <a:cubicBezTo>
                    <a:pt x="1775" y="489"/>
                    <a:pt x="1600" y="509"/>
                    <a:pt x="1399" y="509"/>
                  </a:cubicBezTo>
                  <a:cubicBezTo>
                    <a:pt x="1294" y="509"/>
                    <a:pt x="1181" y="503"/>
                    <a:pt x="1059" y="492"/>
                  </a:cubicBezTo>
                  <a:cubicBezTo>
                    <a:pt x="753" y="461"/>
                    <a:pt x="313" y="387"/>
                    <a:pt x="32" y="95"/>
                  </a:cubicBezTo>
                  <a:lnTo>
                    <a:pt x="1" y="127"/>
                  </a:lnTo>
                  <a:cubicBezTo>
                    <a:pt x="292" y="429"/>
                    <a:pt x="739" y="503"/>
                    <a:pt x="1052" y="535"/>
                  </a:cubicBezTo>
                  <a:cubicBezTo>
                    <a:pt x="1182" y="545"/>
                    <a:pt x="1298" y="552"/>
                    <a:pt x="1411" y="552"/>
                  </a:cubicBezTo>
                  <a:cubicBezTo>
                    <a:pt x="1590" y="552"/>
                    <a:pt x="1773" y="535"/>
                    <a:pt x="1945" y="492"/>
                  </a:cubicBezTo>
                  <a:cubicBezTo>
                    <a:pt x="2265" y="415"/>
                    <a:pt x="2532" y="250"/>
                    <a:pt x="2705" y="28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rgbClr val="1E1F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1" name="Google Shape;1433;p39">
            <a:extLst>
              <a:ext uri="{FF2B5EF4-FFF2-40B4-BE49-F238E27FC236}">
                <a16:creationId xmlns:a16="http://schemas.microsoft.com/office/drawing/2014/main" id="{1663CC19-1776-BD95-7735-289031BF2063}"/>
              </a:ext>
            </a:extLst>
          </p:cNvPr>
          <p:cNvGrpSpPr/>
          <p:nvPr/>
        </p:nvGrpSpPr>
        <p:grpSpPr>
          <a:xfrm>
            <a:off x="2258506" y="3984140"/>
            <a:ext cx="1170113" cy="747699"/>
            <a:chOff x="2912907" y="130701"/>
            <a:chExt cx="3461627" cy="2015454"/>
          </a:xfrm>
        </p:grpSpPr>
        <p:grpSp>
          <p:nvGrpSpPr>
            <p:cNvPr id="52" name="Google Shape;1434;p39">
              <a:extLst>
                <a:ext uri="{FF2B5EF4-FFF2-40B4-BE49-F238E27FC236}">
                  <a16:creationId xmlns:a16="http://schemas.microsoft.com/office/drawing/2014/main" id="{0BB80A43-F7F2-942D-1AEC-7F204C608E80}"/>
                </a:ext>
              </a:extLst>
            </p:cNvPr>
            <p:cNvGrpSpPr/>
            <p:nvPr/>
          </p:nvGrpSpPr>
          <p:grpSpPr>
            <a:xfrm>
              <a:off x="4263372" y="130701"/>
              <a:ext cx="1282505" cy="1644943"/>
              <a:chOff x="4263372" y="130701"/>
              <a:chExt cx="1282505" cy="1644943"/>
            </a:xfrm>
          </p:grpSpPr>
          <p:sp>
            <p:nvSpPr>
              <p:cNvPr id="2403" name="Google Shape;1435;p39">
                <a:extLst>
                  <a:ext uri="{FF2B5EF4-FFF2-40B4-BE49-F238E27FC236}">
                    <a16:creationId xmlns:a16="http://schemas.microsoft.com/office/drawing/2014/main" id="{BD3E0802-05DB-C3D6-D45D-C6CD420782DD}"/>
                  </a:ext>
                </a:extLst>
              </p:cNvPr>
              <p:cNvSpPr/>
              <p:nvPr/>
            </p:nvSpPr>
            <p:spPr>
              <a:xfrm>
                <a:off x="4263372" y="130701"/>
                <a:ext cx="1282505" cy="1644943"/>
              </a:xfrm>
              <a:custGeom>
                <a:avLst/>
                <a:gdLst/>
                <a:ahLst/>
                <a:cxnLst/>
                <a:rect l="l" t="t" r="r" b="b"/>
                <a:pathLst>
                  <a:path w="27445" h="35201" extrusionOk="0">
                    <a:moveTo>
                      <a:pt x="26887" y="0"/>
                    </a:moveTo>
                    <a:lnTo>
                      <a:pt x="1" y="434"/>
                    </a:lnTo>
                    <a:lnTo>
                      <a:pt x="53" y="3816"/>
                    </a:lnTo>
                    <a:lnTo>
                      <a:pt x="60" y="4118"/>
                    </a:lnTo>
                    <a:lnTo>
                      <a:pt x="132" y="8426"/>
                    </a:lnTo>
                    <a:lnTo>
                      <a:pt x="132" y="8728"/>
                    </a:lnTo>
                    <a:lnTo>
                      <a:pt x="204" y="12977"/>
                    </a:lnTo>
                    <a:lnTo>
                      <a:pt x="204" y="13273"/>
                    </a:lnTo>
                    <a:lnTo>
                      <a:pt x="277" y="17646"/>
                    </a:lnTo>
                    <a:lnTo>
                      <a:pt x="283" y="17942"/>
                    </a:lnTo>
                    <a:lnTo>
                      <a:pt x="349" y="22296"/>
                    </a:lnTo>
                    <a:lnTo>
                      <a:pt x="355" y="22591"/>
                    </a:lnTo>
                    <a:lnTo>
                      <a:pt x="421" y="26912"/>
                    </a:lnTo>
                    <a:lnTo>
                      <a:pt x="428" y="27208"/>
                    </a:lnTo>
                    <a:lnTo>
                      <a:pt x="500" y="31542"/>
                    </a:lnTo>
                    <a:lnTo>
                      <a:pt x="500" y="31838"/>
                    </a:lnTo>
                    <a:lnTo>
                      <a:pt x="559" y="35200"/>
                    </a:lnTo>
                    <a:lnTo>
                      <a:pt x="27445" y="34773"/>
                    </a:lnTo>
                    <a:lnTo>
                      <a:pt x="27386" y="31404"/>
                    </a:lnTo>
                    <a:lnTo>
                      <a:pt x="27386" y="31102"/>
                    </a:lnTo>
                    <a:lnTo>
                      <a:pt x="27314" y="26748"/>
                    </a:lnTo>
                    <a:lnTo>
                      <a:pt x="27307" y="26453"/>
                    </a:lnTo>
                    <a:lnTo>
                      <a:pt x="27241" y="22072"/>
                    </a:lnTo>
                    <a:lnTo>
                      <a:pt x="27235" y="21777"/>
                    </a:lnTo>
                    <a:lnTo>
                      <a:pt x="27169" y="17541"/>
                    </a:lnTo>
                    <a:lnTo>
                      <a:pt x="27163" y="17239"/>
                    </a:lnTo>
                    <a:lnTo>
                      <a:pt x="27097" y="12905"/>
                    </a:lnTo>
                    <a:lnTo>
                      <a:pt x="27090" y="12609"/>
                    </a:lnTo>
                    <a:lnTo>
                      <a:pt x="27018" y="8314"/>
                    </a:lnTo>
                    <a:lnTo>
                      <a:pt x="27018" y="8012"/>
                    </a:lnTo>
                    <a:lnTo>
                      <a:pt x="26946" y="3691"/>
                    </a:lnTo>
                    <a:lnTo>
                      <a:pt x="26939" y="3396"/>
                    </a:lnTo>
                    <a:lnTo>
                      <a:pt x="268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1436;p39">
                <a:extLst>
                  <a:ext uri="{FF2B5EF4-FFF2-40B4-BE49-F238E27FC236}">
                    <a16:creationId xmlns:a16="http://schemas.microsoft.com/office/drawing/2014/main" id="{12313431-D9C0-1C6A-B579-8F37AF480E10}"/>
                  </a:ext>
                </a:extLst>
              </p:cNvPr>
              <p:cNvSpPr/>
              <p:nvPr/>
            </p:nvSpPr>
            <p:spPr>
              <a:xfrm>
                <a:off x="5193533" y="795062"/>
                <a:ext cx="76497" cy="91544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59" extrusionOk="0">
                    <a:moveTo>
                      <a:pt x="812" y="1"/>
                    </a:moveTo>
                    <a:cubicBezTo>
                      <a:pt x="802" y="1"/>
                      <a:pt x="792" y="1"/>
                      <a:pt x="782" y="1"/>
                    </a:cubicBezTo>
                    <a:cubicBezTo>
                      <a:pt x="342" y="14"/>
                      <a:pt x="1" y="461"/>
                      <a:pt x="14" y="1006"/>
                    </a:cubicBezTo>
                    <a:cubicBezTo>
                      <a:pt x="33" y="1539"/>
                      <a:pt x="398" y="1959"/>
                      <a:pt x="819" y="1959"/>
                    </a:cubicBezTo>
                    <a:cubicBezTo>
                      <a:pt x="829" y="1959"/>
                      <a:pt x="838" y="1959"/>
                      <a:pt x="848" y="1958"/>
                    </a:cubicBezTo>
                    <a:cubicBezTo>
                      <a:pt x="1288" y="1945"/>
                      <a:pt x="1636" y="1492"/>
                      <a:pt x="1616" y="953"/>
                    </a:cubicBezTo>
                    <a:cubicBezTo>
                      <a:pt x="1603" y="421"/>
                      <a:pt x="1239" y="1"/>
                      <a:pt x="8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1437;p39">
                <a:extLst>
                  <a:ext uri="{FF2B5EF4-FFF2-40B4-BE49-F238E27FC236}">
                    <a16:creationId xmlns:a16="http://schemas.microsoft.com/office/drawing/2014/main" id="{9DAFEC38-F21E-DD50-AAA3-F996A5DD4CD0}"/>
                  </a:ext>
                </a:extLst>
              </p:cNvPr>
              <p:cNvSpPr/>
              <p:nvPr/>
            </p:nvSpPr>
            <p:spPr>
              <a:xfrm>
                <a:off x="4560435" y="800903"/>
                <a:ext cx="76777" cy="91824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965" extrusionOk="0">
                    <a:moveTo>
                      <a:pt x="809" y="1"/>
                    </a:moveTo>
                    <a:cubicBezTo>
                      <a:pt x="802" y="1"/>
                      <a:pt x="795" y="1"/>
                      <a:pt x="789" y="1"/>
                    </a:cubicBezTo>
                    <a:cubicBezTo>
                      <a:pt x="349" y="14"/>
                      <a:pt x="1" y="467"/>
                      <a:pt x="20" y="1006"/>
                    </a:cubicBezTo>
                    <a:cubicBezTo>
                      <a:pt x="40" y="1543"/>
                      <a:pt x="403" y="1965"/>
                      <a:pt x="835" y="1965"/>
                    </a:cubicBezTo>
                    <a:cubicBezTo>
                      <a:pt x="841" y="1965"/>
                      <a:pt x="848" y="1965"/>
                      <a:pt x="854" y="1965"/>
                    </a:cubicBezTo>
                    <a:cubicBezTo>
                      <a:pt x="1294" y="1951"/>
                      <a:pt x="1643" y="1498"/>
                      <a:pt x="1623" y="953"/>
                    </a:cubicBezTo>
                    <a:cubicBezTo>
                      <a:pt x="1603" y="423"/>
                      <a:pt x="1240" y="1"/>
                      <a:pt x="8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1438;p39">
                <a:extLst>
                  <a:ext uri="{FF2B5EF4-FFF2-40B4-BE49-F238E27FC236}">
                    <a16:creationId xmlns:a16="http://schemas.microsoft.com/office/drawing/2014/main" id="{A87FE78F-CAF7-1814-9F2D-772653AEA807}"/>
                  </a:ext>
                </a:extLst>
              </p:cNvPr>
              <p:cNvSpPr/>
              <p:nvPr/>
            </p:nvSpPr>
            <p:spPr>
              <a:xfrm>
                <a:off x="4837730" y="808520"/>
                <a:ext cx="162200" cy="9247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79" extrusionOk="0">
                    <a:moveTo>
                      <a:pt x="3245" y="0"/>
                    </a:moveTo>
                    <a:cubicBezTo>
                      <a:pt x="3142" y="0"/>
                      <a:pt x="3040" y="65"/>
                      <a:pt x="3024" y="199"/>
                    </a:cubicBezTo>
                    <a:cubicBezTo>
                      <a:pt x="2965" y="1073"/>
                      <a:pt x="2394" y="1493"/>
                      <a:pt x="1849" y="1526"/>
                    </a:cubicBezTo>
                    <a:cubicBezTo>
                      <a:pt x="1825" y="1527"/>
                      <a:pt x="1802" y="1528"/>
                      <a:pt x="1778" y="1528"/>
                    </a:cubicBezTo>
                    <a:cubicBezTo>
                      <a:pt x="1264" y="1528"/>
                      <a:pt x="639" y="1184"/>
                      <a:pt x="463" y="193"/>
                    </a:cubicBezTo>
                    <a:cubicBezTo>
                      <a:pt x="432" y="75"/>
                      <a:pt x="340" y="22"/>
                      <a:pt x="248" y="22"/>
                    </a:cubicBezTo>
                    <a:cubicBezTo>
                      <a:pt x="124" y="22"/>
                      <a:pt x="1" y="116"/>
                      <a:pt x="23" y="278"/>
                    </a:cubicBezTo>
                    <a:cubicBezTo>
                      <a:pt x="240" y="1460"/>
                      <a:pt x="1048" y="1979"/>
                      <a:pt x="1783" y="1979"/>
                    </a:cubicBezTo>
                    <a:cubicBezTo>
                      <a:pt x="1816" y="1979"/>
                      <a:pt x="1849" y="1979"/>
                      <a:pt x="1875" y="1972"/>
                    </a:cubicBezTo>
                    <a:cubicBezTo>
                      <a:pt x="2597" y="1933"/>
                      <a:pt x="3399" y="1362"/>
                      <a:pt x="3471" y="225"/>
                    </a:cubicBezTo>
                    <a:cubicBezTo>
                      <a:pt x="3471" y="78"/>
                      <a:pt x="3358" y="0"/>
                      <a:pt x="32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1439;p39">
                <a:extLst>
                  <a:ext uri="{FF2B5EF4-FFF2-40B4-BE49-F238E27FC236}">
                    <a16:creationId xmlns:a16="http://schemas.microsoft.com/office/drawing/2014/main" id="{50BF949B-DC73-D6FA-5D39-2D1BACECC268}"/>
                  </a:ext>
                </a:extLst>
              </p:cNvPr>
              <p:cNvSpPr/>
              <p:nvPr/>
            </p:nvSpPr>
            <p:spPr>
              <a:xfrm>
                <a:off x="4265849" y="289069"/>
                <a:ext cx="1256710" cy="33786"/>
              </a:xfrm>
              <a:custGeom>
                <a:avLst/>
                <a:gdLst/>
                <a:ahLst/>
                <a:cxnLst/>
                <a:rect l="l" t="t" r="r" b="b"/>
                <a:pathLst>
                  <a:path w="26893" h="723" extrusionOk="0">
                    <a:moveTo>
                      <a:pt x="26886" y="0"/>
                    </a:moveTo>
                    <a:lnTo>
                      <a:pt x="0" y="427"/>
                    </a:lnTo>
                    <a:lnTo>
                      <a:pt x="7" y="722"/>
                    </a:lnTo>
                    <a:lnTo>
                      <a:pt x="26893" y="302"/>
                    </a:lnTo>
                    <a:lnTo>
                      <a:pt x="26886" y="0"/>
                    </a:lnTo>
                    <a:close/>
                  </a:path>
                </a:pathLst>
              </a:custGeom>
              <a:solidFill>
                <a:srgbClr val="FA69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1440;p39">
                <a:extLst>
                  <a:ext uri="{FF2B5EF4-FFF2-40B4-BE49-F238E27FC236}">
                    <a16:creationId xmlns:a16="http://schemas.microsoft.com/office/drawing/2014/main" id="{1EC2DA12-019A-2441-52FB-149C3A0EB212}"/>
                  </a:ext>
                </a:extLst>
              </p:cNvPr>
              <p:cNvSpPr/>
              <p:nvPr/>
            </p:nvSpPr>
            <p:spPr>
              <a:xfrm>
                <a:off x="4269213" y="505383"/>
                <a:ext cx="1256757" cy="33505"/>
              </a:xfrm>
              <a:custGeom>
                <a:avLst/>
                <a:gdLst/>
                <a:ahLst/>
                <a:cxnLst/>
                <a:rect l="l" t="t" r="r" b="b"/>
                <a:pathLst>
                  <a:path w="26894" h="717" extrusionOk="0">
                    <a:moveTo>
                      <a:pt x="26886" y="1"/>
                    </a:moveTo>
                    <a:lnTo>
                      <a:pt x="1" y="415"/>
                    </a:lnTo>
                    <a:lnTo>
                      <a:pt x="7" y="717"/>
                    </a:lnTo>
                    <a:lnTo>
                      <a:pt x="26893" y="303"/>
                    </a:lnTo>
                    <a:lnTo>
                      <a:pt x="268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1441;p39">
                <a:extLst>
                  <a:ext uri="{FF2B5EF4-FFF2-40B4-BE49-F238E27FC236}">
                    <a16:creationId xmlns:a16="http://schemas.microsoft.com/office/drawing/2014/main" id="{D0FB9C5A-FFCB-17A9-FE98-FCE60B4D0785}"/>
                  </a:ext>
                </a:extLst>
              </p:cNvPr>
              <p:cNvSpPr/>
              <p:nvPr/>
            </p:nvSpPr>
            <p:spPr>
              <a:xfrm>
                <a:off x="4272905" y="719920"/>
                <a:ext cx="1256710" cy="31029"/>
              </a:xfrm>
              <a:custGeom>
                <a:avLst/>
                <a:gdLst/>
                <a:ahLst/>
                <a:cxnLst/>
                <a:rect l="l" t="t" r="r" b="b"/>
                <a:pathLst>
                  <a:path w="26893" h="664" extrusionOk="0">
                    <a:moveTo>
                      <a:pt x="26886" y="0"/>
                    </a:moveTo>
                    <a:lnTo>
                      <a:pt x="0" y="368"/>
                    </a:lnTo>
                    <a:lnTo>
                      <a:pt x="0" y="664"/>
                    </a:lnTo>
                    <a:lnTo>
                      <a:pt x="26893" y="296"/>
                    </a:lnTo>
                    <a:lnTo>
                      <a:pt x="268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1442;p39">
                <a:extLst>
                  <a:ext uri="{FF2B5EF4-FFF2-40B4-BE49-F238E27FC236}">
                    <a16:creationId xmlns:a16="http://schemas.microsoft.com/office/drawing/2014/main" id="{BBD10612-017F-6CB7-17C3-4EA31240A118}"/>
                  </a:ext>
                </a:extLst>
              </p:cNvPr>
              <p:cNvSpPr/>
              <p:nvPr/>
            </p:nvSpPr>
            <p:spPr>
              <a:xfrm>
                <a:off x="4276269" y="936280"/>
                <a:ext cx="1256757" cy="32851"/>
              </a:xfrm>
              <a:custGeom>
                <a:avLst/>
                <a:gdLst/>
                <a:ahLst/>
                <a:cxnLst/>
                <a:rect l="l" t="t" r="r" b="b"/>
                <a:pathLst>
                  <a:path w="26894" h="703" extrusionOk="0">
                    <a:moveTo>
                      <a:pt x="26887" y="0"/>
                    </a:moveTo>
                    <a:lnTo>
                      <a:pt x="1" y="407"/>
                    </a:lnTo>
                    <a:lnTo>
                      <a:pt x="7" y="703"/>
                    </a:lnTo>
                    <a:lnTo>
                      <a:pt x="26893" y="302"/>
                    </a:lnTo>
                    <a:lnTo>
                      <a:pt x="268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1443;p39">
                <a:extLst>
                  <a:ext uri="{FF2B5EF4-FFF2-40B4-BE49-F238E27FC236}">
                    <a16:creationId xmlns:a16="http://schemas.microsoft.com/office/drawing/2014/main" id="{5B83D946-61D7-0F02-4417-F0F8A50566FB}"/>
                  </a:ext>
                </a:extLst>
              </p:cNvPr>
              <p:cNvSpPr/>
              <p:nvPr/>
            </p:nvSpPr>
            <p:spPr>
              <a:xfrm>
                <a:off x="4349636" y="216965"/>
                <a:ext cx="52291" cy="4359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33" extrusionOk="0">
                    <a:moveTo>
                      <a:pt x="606" y="1"/>
                    </a:moveTo>
                    <a:cubicBezTo>
                      <a:pt x="582" y="1"/>
                      <a:pt x="557" y="2"/>
                      <a:pt x="532" y="6"/>
                    </a:cubicBezTo>
                    <a:cubicBezTo>
                      <a:pt x="118" y="79"/>
                      <a:pt x="0" y="604"/>
                      <a:pt x="342" y="847"/>
                    </a:cubicBezTo>
                    <a:cubicBezTo>
                      <a:pt x="425" y="906"/>
                      <a:pt x="516" y="932"/>
                      <a:pt x="605" y="932"/>
                    </a:cubicBezTo>
                    <a:cubicBezTo>
                      <a:pt x="873" y="932"/>
                      <a:pt x="1118" y="693"/>
                      <a:pt x="1064" y="387"/>
                    </a:cubicBezTo>
                    <a:cubicBezTo>
                      <a:pt x="1029" y="157"/>
                      <a:pt x="828" y="1"/>
                      <a:pt x="606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1444;p39">
                <a:extLst>
                  <a:ext uri="{FF2B5EF4-FFF2-40B4-BE49-F238E27FC236}">
                    <a16:creationId xmlns:a16="http://schemas.microsoft.com/office/drawing/2014/main" id="{21EA1692-0592-6E9D-F556-326B4C0D21A9}"/>
                  </a:ext>
                </a:extLst>
              </p:cNvPr>
              <p:cNvSpPr/>
              <p:nvPr/>
            </p:nvSpPr>
            <p:spPr>
              <a:xfrm>
                <a:off x="4605576" y="212292"/>
                <a:ext cx="52291" cy="4336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28" extrusionOk="0">
                    <a:moveTo>
                      <a:pt x="609" y="0"/>
                    </a:moveTo>
                    <a:cubicBezTo>
                      <a:pt x="581" y="0"/>
                      <a:pt x="554" y="3"/>
                      <a:pt x="526" y="8"/>
                    </a:cubicBezTo>
                    <a:cubicBezTo>
                      <a:pt x="118" y="80"/>
                      <a:pt x="0" y="605"/>
                      <a:pt x="342" y="842"/>
                    </a:cubicBezTo>
                    <a:cubicBezTo>
                      <a:pt x="425" y="901"/>
                      <a:pt x="517" y="927"/>
                      <a:pt x="605" y="927"/>
                    </a:cubicBezTo>
                    <a:cubicBezTo>
                      <a:pt x="873" y="927"/>
                      <a:pt x="1118" y="689"/>
                      <a:pt x="1064" y="389"/>
                    </a:cubicBezTo>
                    <a:cubicBezTo>
                      <a:pt x="1023" y="161"/>
                      <a:pt x="831" y="0"/>
                      <a:pt x="609" y="0"/>
                    </a:cubicBez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1445;p39">
                <a:extLst>
                  <a:ext uri="{FF2B5EF4-FFF2-40B4-BE49-F238E27FC236}">
                    <a16:creationId xmlns:a16="http://schemas.microsoft.com/office/drawing/2014/main" id="{3B297C3D-C3D5-C12B-E820-B2ABAB893257}"/>
                  </a:ext>
                </a:extLst>
              </p:cNvPr>
              <p:cNvSpPr/>
              <p:nvPr/>
            </p:nvSpPr>
            <p:spPr>
              <a:xfrm>
                <a:off x="4861516" y="209815"/>
                <a:ext cx="52057" cy="43365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928" extrusionOk="0">
                    <a:moveTo>
                      <a:pt x="607" y="1"/>
                    </a:moveTo>
                    <a:cubicBezTo>
                      <a:pt x="580" y="1"/>
                      <a:pt x="553" y="3"/>
                      <a:pt x="526" y="8"/>
                    </a:cubicBezTo>
                    <a:cubicBezTo>
                      <a:pt x="118" y="81"/>
                      <a:pt x="0" y="606"/>
                      <a:pt x="335" y="842"/>
                    </a:cubicBezTo>
                    <a:cubicBezTo>
                      <a:pt x="420" y="901"/>
                      <a:pt x="512" y="928"/>
                      <a:pt x="601" y="928"/>
                    </a:cubicBezTo>
                    <a:cubicBezTo>
                      <a:pt x="870" y="928"/>
                      <a:pt x="1113" y="688"/>
                      <a:pt x="1064" y="383"/>
                    </a:cubicBezTo>
                    <a:cubicBezTo>
                      <a:pt x="1023" y="161"/>
                      <a:pt x="826" y="1"/>
                      <a:pt x="607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1446;p39">
                <a:extLst>
                  <a:ext uri="{FF2B5EF4-FFF2-40B4-BE49-F238E27FC236}">
                    <a16:creationId xmlns:a16="http://schemas.microsoft.com/office/drawing/2014/main" id="{72EF7AF0-3F83-9BC2-7939-D48BC85ED49D}"/>
                  </a:ext>
                </a:extLst>
              </p:cNvPr>
              <p:cNvSpPr/>
              <p:nvPr/>
            </p:nvSpPr>
            <p:spPr>
              <a:xfrm>
                <a:off x="5117456" y="206217"/>
                <a:ext cx="51964" cy="43599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3" extrusionOk="0">
                    <a:moveTo>
                      <a:pt x="600" y="1"/>
                    </a:moveTo>
                    <a:cubicBezTo>
                      <a:pt x="575" y="1"/>
                      <a:pt x="550" y="3"/>
                      <a:pt x="526" y="7"/>
                    </a:cubicBezTo>
                    <a:cubicBezTo>
                      <a:pt x="118" y="79"/>
                      <a:pt x="0" y="604"/>
                      <a:pt x="335" y="847"/>
                    </a:cubicBezTo>
                    <a:cubicBezTo>
                      <a:pt x="418" y="906"/>
                      <a:pt x="510" y="932"/>
                      <a:pt x="598" y="932"/>
                    </a:cubicBezTo>
                    <a:cubicBezTo>
                      <a:pt x="866" y="932"/>
                      <a:pt x="1112" y="693"/>
                      <a:pt x="1057" y="387"/>
                    </a:cubicBezTo>
                    <a:cubicBezTo>
                      <a:pt x="1022" y="157"/>
                      <a:pt x="821" y="1"/>
                      <a:pt x="600" y="1"/>
                    </a:cubicBez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1447;p39">
                <a:extLst>
                  <a:ext uri="{FF2B5EF4-FFF2-40B4-BE49-F238E27FC236}">
                    <a16:creationId xmlns:a16="http://schemas.microsoft.com/office/drawing/2014/main" id="{611B5A83-694B-0A72-0B6B-0DB47DB8EC0C}"/>
                  </a:ext>
                </a:extLst>
              </p:cNvPr>
              <p:cNvSpPr/>
              <p:nvPr/>
            </p:nvSpPr>
            <p:spPr>
              <a:xfrm>
                <a:off x="5373069" y="202152"/>
                <a:ext cx="52291" cy="4336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28" extrusionOk="0">
                    <a:moveTo>
                      <a:pt x="609" y="1"/>
                    </a:moveTo>
                    <a:cubicBezTo>
                      <a:pt x="582" y="1"/>
                      <a:pt x="554" y="3"/>
                      <a:pt x="526" y="8"/>
                    </a:cubicBezTo>
                    <a:cubicBezTo>
                      <a:pt x="119" y="80"/>
                      <a:pt x="1" y="606"/>
                      <a:pt x="342" y="842"/>
                    </a:cubicBezTo>
                    <a:cubicBezTo>
                      <a:pt x="425" y="901"/>
                      <a:pt x="517" y="927"/>
                      <a:pt x="605" y="927"/>
                    </a:cubicBezTo>
                    <a:cubicBezTo>
                      <a:pt x="873" y="927"/>
                      <a:pt x="1119" y="688"/>
                      <a:pt x="1064" y="382"/>
                    </a:cubicBezTo>
                    <a:cubicBezTo>
                      <a:pt x="1024" y="160"/>
                      <a:pt x="832" y="1"/>
                      <a:pt x="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1448;p39">
                <a:extLst>
                  <a:ext uri="{FF2B5EF4-FFF2-40B4-BE49-F238E27FC236}">
                    <a16:creationId xmlns:a16="http://schemas.microsoft.com/office/drawing/2014/main" id="{A5118E1A-5658-2784-D7D3-D9F27A5069FE}"/>
                  </a:ext>
                </a:extLst>
              </p:cNvPr>
              <p:cNvSpPr/>
              <p:nvPr/>
            </p:nvSpPr>
            <p:spPr>
              <a:xfrm>
                <a:off x="4279634" y="1148294"/>
                <a:ext cx="1256757" cy="38132"/>
              </a:xfrm>
              <a:custGeom>
                <a:avLst/>
                <a:gdLst/>
                <a:ahLst/>
                <a:cxnLst/>
                <a:rect l="l" t="t" r="r" b="b"/>
                <a:pathLst>
                  <a:path w="26894" h="816" extrusionOk="0">
                    <a:moveTo>
                      <a:pt x="26887" y="1"/>
                    </a:moveTo>
                    <a:lnTo>
                      <a:pt x="1" y="520"/>
                    </a:lnTo>
                    <a:lnTo>
                      <a:pt x="7" y="815"/>
                    </a:lnTo>
                    <a:lnTo>
                      <a:pt x="26893" y="296"/>
                    </a:lnTo>
                    <a:lnTo>
                      <a:pt x="268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1449;p39">
                <a:extLst>
                  <a:ext uri="{FF2B5EF4-FFF2-40B4-BE49-F238E27FC236}">
                    <a16:creationId xmlns:a16="http://schemas.microsoft.com/office/drawing/2014/main" id="{3EA62866-319C-838D-AD3F-0F819FD4AAEF}"/>
                  </a:ext>
                </a:extLst>
              </p:cNvPr>
              <p:cNvSpPr/>
              <p:nvPr/>
            </p:nvSpPr>
            <p:spPr>
              <a:xfrm>
                <a:off x="4283045" y="1366803"/>
                <a:ext cx="1256710" cy="35328"/>
              </a:xfrm>
              <a:custGeom>
                <a:avLst/>
                <a:gdLst/>
                <a:ahLst/>
                <a:cxnLst/>
                <a:rect l="l" t="t" r="r" b="b"/>
                <a:pathLst>
                  <a:path w="26893" h="756" extrusionOk="0">
                    <a:moveTo>
                      <a:pt x="26886" y="1"/>
                    </a:moveTo>
                    <a:lnTo>
                      <a:pt x="0" y="460"/>
                    </a:lnTo>
                    <a:lnTo>
                      <a:pt x="7" y="756"/>
                    </a:lnTo>
                    <a:lnTo>
                      <a:pt x="26893" y="296"/>
                    </a:lnTo>
                    <a:lnTo>
                      <a:pt x="268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1450;p39">
                <a:extLst>
                  <a:ext uri="{FF2B5EF4-FFF2-40B4-BE49-F238E27FC236}">
                    <a16:creationId xmlns:a16="http://schemas.microsoft.com/office/drawing/2014/main" id="{68F08A92-B8AA-3BDF-FB36-1728C0AF5EFE}"/>
                  </a:ext>
                </a:extLst>
              </p:cNvPr>
              <p:cNvSpPr/>
              <p:nvPr/>
            </p:nvSpPr>
            <p:spPr>
              <a:xfrm>
                <a:off x="4286690" y="1584098"/>
                <a:ext cx="1256430" cy="34393"/>
              </a:xfrm>
              <a:custGeom>
                <a:avLst/>
                <a:gdLst/>
                <a:ahLst/>
                <a:cxnLst/>
                <a:rect l="l" t="t" r="r" b="b"/>
                <a:pathLst>
                  <a:path w="26887" h="736" extrusionOk="0">
                    <a:moveTo>
                      <a:pt x="26887" y="0"/>
                    </a:moveTo>
                    <a:lnTo>
                      <a:pt x="1" y="440"/>
                    </a:lnTo>
                    <a:lnTo>
                      <a:pt x="1" y="736"/>
                    </a:lnTo>
                    <a:lnTo>
                      <a:pt x="26887" y="302"/>
                    </a:lnTo>
                    <a:lnTo>
                      <a:pt x="268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1451;p39">
              <a:extLst>
                <a:ext uri="{FF2B5EF4-FFF2-40B4-BE49-F238E27FC236}">
                  <a16:creationId xmlns:a16="http://schemas.microsoft.com/office/drawing/2014/main" id="{CB1F3647-1062-DB7E-E6B5-704D38A61462}"/>
                </a:ext>
              </a:extLst>
            </p:cNvPr>
            <p:cNvGrpSpPr/>
            <p:nvPr/>
          </p:nvGrpSpPr>
          <p:grpSpPr>
            <a:xfrm>
              <a:off x="2912907" y="327618"/>
              <a:ext cx="1446994" cy="1687888"/>
              <a:chOff x="3004232" y="609731"/>
              <a:chExt cx="1446994" cy="1687888"/>
            </a:xfrm>
          </p:grpSpPr>
          <p:sp>
            <p:nvSpPr>
              <p:cNvPr id="2371" name="Google Shape;1452;p39">
                <a:extLst>
                  <a:ext uri="{FF2B5EF4-FFF2-40B4-BE49-F238E27FC236}">
                    <a16:creationId xmlns:a16="http://schemas.microsoft.com/office/drawing/2014/main" id="{ECF3C9EE-4555-A43F-ACD0-4A7124E777D4}"/>
                  </a:ext>
                </a:extLst>
              </p:cNvPr>
              <p:cNvSpPr/>
              <p:nvPr/>
            </p:nvSpPr>
            <p:spPr>
              <a:xfrm>
                <a:off x="3004232" y="609731"/>
                <a:ext cx="1437508" cy="1617933"/>
              </a:xfrm>
              <a:custGeom>
                <a:avLst/>
                <a:gdLst/>
                <a:ahLst/>
                <a:cxnLst/>
                <a:rect l="l" t="t" r="r" b="b"/>
                <a:pathLst>
                  <a:path w="30762" h="34623" extrusionOk="0">
                    <a:moveTo>
                      <a:pt x="26427" y="1"/>
                    </a:moveTo>
                    <a:lnTo>
                      <a:pt x="1" y="3816"/>
                    </a:lnTo>
                    <a:lnTo>
                      <a:pt x="53" y="4230"/>
                    </a:lnTo>
                    <a:lnTo>
                      <a:pt x="178" y="5123"/>
                    </a:lnTo>
                    <a:lnTo>
                      <a:pt x="4315" y="34622"/>
                    </a:lnTo>
                    <a:lnTo>
                      <a:pt x="30761" y="30912"/>
                    </a:lnTo>
                    <a:lnTo>
                      <a:pt x="26427" y="1"/>
                    </a:lnTo>
                    <a:close/>
                  </a:path>
                </a:pathLst>
              </a:custGeom>
              <a:solidFill>
                <a:srgbClr val="D186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1453;p39">
                <a:extLst>
                  <a:ext uri="{FF2B5EF4-FFF2-40B4-BE49-F238E27FC236}">
                    <a16:creationId xmlns:a16="http://schemas.microsoft.com/office/drawing/2014/main" id="{F2A4AE8E-3D3F-BBA1-3CC0-41D92EBDCA00}"/>
                  </a:ext>
                </a:extLst>
              </p:cNvPr>
              <p:cNvSpPr/>
              <p:nvPr/>
            </p:nvSpPr>
            <p:spPr>
              <a:xfrm>
                <a:off x="3006709" y="626600"/>
                <a:ext cx="1233111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26388" h="4763" extrusionOk="0">
                    <a:moveTo>
                      <a:pt x="25993" y="1"/>
                    </a:moveTo>
                    <a:lnTo>
                      <a:pt x="0" y="3869"/>
                    </a:lnTo>
                    <a:lnTo>
                      <a:pt x="40" y="4171"/>
                    </a:lnTo>
                    <a:lnTo>
                      <a:pt x="73" y="4394"/>
                    </a:lnTo>
                    <a:lnTo>
                      <a:pt x="125" y="4762"/>
                    </a:lnTo>
                    <a:lnTo>
                      <a:pt x="26387" y="1032"/>
                    </a:lnTo>
                    <a:lnTo>
                      <a:pt x="26223" y="598"/>
                    </a:lnTo>
                    <a:lnTo>
                      <a:pt x="26138" y="382"/>
                    </a:lnTo>
                    <a:lnTo>
                      <a:pt x="25993" y="1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1454;p39">
                <a:extLst>
                  <a:ext uri="{FF2B5EF4-FFF2-40B4-BE49-F238E27FC236}">
                    <a16:creationId xmlns:a16="http://schemas.microsoft.com/office/drawing/2014/main" id="{9364EA4C-0C76-29DC-62DC-7F51C628EFE4}"/>
                  </a:ext>
                </a:extLst>
              </p:cNvPr>
              <p:cNvSpPr/>
              <p:nvPr/>
            </p:nvSpPr>
            <p:spPr>
              <a:xfrm>
                <a:off x="3008531" y="644404"/>
                <a:ext cx="1223578" cy="187574"/>
              </a:xfrm>
              <a:custGeom>
                <a:avLst/>
                <a:gdLst/>
                <a:ahLst/>
                <a:cxnLst/>
                <a:rect l="l" t="t" r="r" b="b"/>
                <a:pathLst>
                  <a:path w="26184" h="4014" extrusionOk="0">
                    <a:moveTo>
                      <a:pt x="26099" y="1"/>
                    </a:moveTo>
                    <a:lnTo>
                      <a:pt x="1" y="3790"/>
                    </a:lnTo>
                    <a:lnTo>
                      <a:pt x="34" y="4013"/>
                    </a:lnTo>
                    <a:lnTo>
                      <a:pt x="26184" y="217"/>
                    </a:lnTo>
                    <a:lnTo>
                      <a:pt x="26099" y="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1455;p39">
                <a:extLst>
                  <a:ext uri="{FF2B5EF4-FFF2-40B4-BE49-F238E27FC236}">
                    <a16:creationId xmlns:a16="http://schemas.microsoft.com/office/drawing/2014/main" id="{26121BE3-9C20-7EDE-8725-98AE0AC63772}"/>
                  </a:ext>
                </a:extLst>
              </p:cNvPr>
              <p:cNvSpPr/>
              <p:nvPr/>
            </p:nvSpPr>
            <p:spPr>
              <a:xfrm>
                <a:off x="3011896" y="673891"/>
                <a:ext cx="1439331" cy="1623727"/>
              </a:xfrm>
              <a:custGeom>
                <a:avLst/>
                <a:gdLst/>
                <a:ahLst/>
                <a:cxnLst/>
                <a:rect l="l" t="t" r="r" b="b"/>
                <a:pathLst>
                  <a:path w="30801" h="34747" extrusionOk="0">
                    <a:moveTo>
                      <a:pt x="26447" y="0"/>
                    </a:moveTo>
                    <a:lnTo>
                      <a:pt x="4033" y="3139"/>
                    </a:lnTo>
                    <a:lnTo>
                      <a:pt x="1" y="3704"/>
                    </a:lnTo>
                    <a:lnTo>
                      <a:pt x="4355" y="34747"/>
                    </a:lnTo>
                    <a:lnTo>
                      <a:pt x="8387" y="34182"/>
                    </a:lnTo>
                    <a:lnTo>
                      <a:pt x="30801" y="31036"/>
                    </a:lnTo>
                    <a:lnTo>
                      <a:pt x="264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1456;p39">
                <a:extLst>
                  <a:ext uri="{FF2B5EF4-FFF2-40B4-BE49-F238E27FC236}">
                    <a16:creationId xmlns:a16="http://schemas.microsoft.com/office/drawing/2014/main" id="{5DD723FF-A466-E406-00A4-FB874695E2D1}"/>
                  </a:ext>
                </a:extLst>
              </p:cNvPr>
              <p:cNvSpPr/>
              <p:nvPr/>
            </p:nvSpPr>
            <p:spPr>
              <a:xfrm>
                <a:off x="3011896" y="820576"/>
                <a:ext cx="391971" cy="1477042"/>
              </a:xfrm>
              <a:custGeom>
                <a:avLst/>
                <a:gdLst/>
                <a:ahLst/>
                <a:cxnLst/>
                <a:rect l="l" t="t" r="r" b="b"/>
                <a:pathLst>
                  <a:path w="8388" h="31608" extrusionOk="0">
                    <a:moveTo>
                      <a:pt x="4033" y="0"/>
                    </a:moveTo>
                    <a:lnTo>
                      <a:pt x="1" y="565"/>
                    </a:lnTo>
                    <a:lnTo>
                      <a:pt x="4355" y="31608"/>
                    </a:lnTo>
                    <a:lnTo>
                      <a:pt x="8387" y="31043"/>
                    </a:lnTo>
                    <a:lnTo>
                      <a:pt x="4033" y="0"/>
                    </a:lnTo>
                    <a:close/>
                  </a:path>
                </a:pathLst>
              </a:custGeom>
              <a:solidFill>
                <a:srgbClr val="FFC9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1457;p39">
                <a:extLst>
                  <a:ext uri="{FF2B5EF4-FFF2-40B4-BE49-F238E27FC236}">
                    <a16:creationId xmlns:a16="http://schemas.microsoft.com/office/drawing/2014/main" id="{E4256800-E6FE-48A4-0D5D-D8846E995A9E}"/>
                  </a:ext>
                </a:extLst>
              </p:cNvPr>
              <p:cNvSpPr/>
              <p:nvPr/>
            </p:nvSpPr>
            <p:spPr>
              <a:xfrm>
                <a:off x="3011896" y="820576"/>
                <a:ext cx="391971" cy="1477042"/>
              </a:xfrm>
              <a:custGeom>
                <a:avLst/>
                <a:gdLst/>
                <a:ahLst/>
                <a:cxnLst/>
                <a:rect l="l" t="t" r="r" b="b"/>
                <a:pathLst>
                  <a:path w="8388" h="31608" extrusionOk="0">
                    <a:moveTo>
                      <a:pt x="4033" y="0"/>
                    </a:moveTo>
                    <a:lnTo>
                      <a:pt x="1" y="565"/>
                    </a:lnTo>
                    <a:lnTo>
                      <a:pt x="4355" y="31608"/>
                    </a:lnTo>
                    <a:lnTo>
                      <a:pt x="8387" y="31043"/>
                    </a:lnTo>
                    <a:lnTo>
                      <a:pt x="403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1458;p39">
                <a:extLst>
                  <a:ext uri="{FF2B5EF4-FFF2-40B4-BE49-F238E27FC236}">
                    <a16:creationId xmlns:a16="http://schemas.microsoft.com/office/drawing/2014/main" id="{46765086-6389-D802-4426-4B054E543FE6}"/>
                  </a:ext>
                </a:extLst>
              </p:cNvPr>
              <p:cNvSpPr/>
              <p:nvPr/>
            </p:nvSpPr>
            <p:spPr>
              <a:xfrm>
                <a:off x="4013600" y="1118480"/>
                <a:ext cx="77992" cy="8710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864" extrusionOk="0">
                    <a:moveTo>
                      <a:pt x="784" y="1"/>
                    </a:moveTo>
                    <a:cubicBezTo>
                      <a:pt x="750" y="1"/>
                      <a:pt x="717" y="3"/>
                      <a:pt x="683" y="9"/>
                    </a:cubicBezTo>
                    <a:cubicBezTo>
                      <a:pt x="269" y="74"/>
                      <a:pt x="0" y="547"/>
                      <a:pt x="85" y="1059"/>
                    </a:cubicBezTo>
                    <a:cubicBezTo>
                      <a:pt x="158" y="1522"/>
                      <a:pt x="504" y="1863"/>
                      <a:pt x="879" y="1863"/>
                    </a:cubicBezTo>
                    <a:cubicBezTo>
                      <a:pt x="914" y="1863"/>
                      <a:pt x="950" y="1860"/>
                      <a:pt x="985" y="1854"/>
                    </a:cubicBezTo>
                    <a:cubicBezTo>
                      <a:pt x="1405" y="1788"/>
                      <a:pt x="1668" y="1315"/>
                      <a:pt x="1589" y="810"/>
                    </a:cubicBezTo>
                    <a:cubicBezTo>
                      <a:pt x="1511" y="339"/>
                      <a:pt x="1166" y="1"/>
                      <a:pt x="7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1459;p39">
                <a:extLst>
                  <a:ext uri="{FF2B5EF4-FFF2-40B4-BE49-F238E27FC236}">
                    <a16:creationId xmlns:a16="http://schemas.microsoft.com/office/drawing/2014/main" id="{7B941668-C29F-B3C6-8A46-F72F32820EBC}"/>
                  </a:ext>
                </a:extLst>
              </p:cNvPr>
              <p:cNvSpPr/>
              <p:nvPr/>
            </p:nvSpPr>
            <p:spPr>
              <a:xfrm>
                <a:off x="3471298" y="1200445"/>
                <a:ext cx="7799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863" extrusionOk="0">
                    <a:moveTo>
                      <a:pt x="783" y="0"/>
                    </a:moveTo>
                    <a:cubicBezTo>
                      <a:pt x="750" y="0"/>
                      <a:pt x="717" y="3"/>
                      <a:pt x="684" y="8"/>
                    </a:cubicBezTo>
                    <a:cubicBezTo>
                      <a:pt x="264" y="80"/>
                      <a:pt x="1" y="546"/>
                      <a:pt x="80" y="1059"/>
                    </a:cubicBezTo>
                    <a:cubicBezTo>
                      <a:pt x="158" y="1521"/>
                      <a:pt x="499" y="1863"/>
                      <a:pt x="878" y="1863"/>
                    </a:cubicBezTo>
                    <a:cubicBezTo>
                      <a:pt x="914" y="1863"/>
                      <a:pt x="950" y="1859"/>
                      <a:pt x="986" y="1853"/>
                    </a:cubicBezTo>
                    <a:cubicBezTo>
                      <a:pt x="1400" y="1788"/>
                      <a:pt x="1669" y="1321"/>
                      <a:pt x="1584" y="809"/>
                    </a:cubicBezTo>
                    <a:cubicBezTo>
                      <a:pt x="1505" y="338"/>
                      <a:pt x="1160" y="0"/>
                      <a:pt x="7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1460;p39">
                <a:extLst>
                  <a:ext uri="{FF2B5EF4-FFF2-40B4-BE49-F238E27FC236}">
                    <a16:creationId xmlns:a16="http://schemas.microsoft.com/office/drawing/2014/main" id="{A7DB9DD3-89E0-7888-737A-EF1D08335EA4}"/>
                  </a:ext>
                </a:extLst>
              </p:cNvPr>
              <p:cNvSpPr/>
              <p:nvPr/>
            </p:nvSpPr>
            <p:spPr>
              <a:xfrm>
                <a:off x="3700789" y="1156565"/>
                <a:ext cx="159396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2110" extrusionOk="0">
                    <a:moveTo>
                      <a:pt x="3105" y="1"/>
                    </a:moveTo>
                    <a:cubicBezTo>
                      <a:pt x="2987" y="1"/>
                      <a:pt x="2868" y="85"/>
                      <a:pt x="2879" y="244"/>
                    </a:cubicBezTo>
                    <a:cubicBezTo>
                      <a:pt x="2938" y="1065"/>
                      <a:pt x="2458" y="1538"/>
                      <a:pt x="1953" y="1636"/>
                    </a:cubicBezTo>
                    <a:cubicBezTo>
                      <a:pt x="1883" y="1651"/>
                      <a:pt x="1810" y="1658"/>
                      <a:pt x="1735" y="1658"/>
                    </a:cubicBezTo>
                    <a:cubicBezTo>
                      <a:pt x="1282" y="1658"/>
                      <a:pt x="752" y="1383"/>
                      <a:pt x="482" y="573"/>
                    </a:cubicBezTo>
                    <a:cubicBezTo>
                      <a:pt x="446" y="464"/>
                      <a:pt x="361" y="418"/>
                      <a:pt x="276" y="418"/>
                    </a:cubicBezTo>
                    <a:cubicBezTo>
                      <a:pt x="139" y="418"/>
                      <a:pt x="1" y="537"/>
                      <a:pt x="61" y="711"/>
                    </a:cubicBezTo>
                    <a:cubicBezTo>
                      <a:pt x="383" y="1696"/>
                      <a:pt x="1092" y="2109"/>
                      <a:pt x="1742" y="2109"/>
                    </a:cubicBezTo>
                    <a:cubicBezTo>
                      <a:pt x="1848" y="2109"/>
                      <a:pt x="1946" y="2096"/>
                      <a:pt x="2045" y="2076"/>
                    </a:cubicBezTo>
                    <a:cubicBezTo>
                      <a:pt x="2721" y="1945"/>
                      <a:pt x="3411" y="1302"/>
                      <a:pt x="3325" y="211"/>
                    </a:cubicBezTo>
                    <a:cubicBezTo>
                      <a:pt x="3316" y="69"/>
                      <a:pt x="3211" y="1"/>
                      <a:pt x="31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1461;p39">
                <a:extLst>
                  <a:ext uri="{FF2B5EF4-FFF2-40B4-BE49-F238E27FC236}">
                    <a16:creationId xmlns:a16="http://schemas.microsoft.com/office/drawing/2014/main" id="{BABD05AC-F613-9D39-7DA4-95EDE5342D82}"/>
                  </a:ext>
                </a:extLst>
              </p:cNvPr>
              <p:cNvSpPr/>
              <p:nvPr/>
            </p:nvSpPr>
            <p:spPr>
              <a:xfrm>
                <a:off x="3514898" y="1626295"/>
                <a:ext cx="693006" cy="296689"/>
              </a:xfrm>
              <a:custGeom>
                <a:avLst/>
                <a:gdLst/>
                <a:ahLst/>
                <a:cxnLst/>
                <a:rect l="l" t="t" r="r" b="b"/>
                <a:pathLst>
                  <a:path w="14830" h="6349" extrusionOk="0">
                    <a:moveTo>
                      <a:pt x="13593" y="1"/>
                    </a:moveTo>
                    <a:cubicBezTo>
                      <a:pt x="13555" y="1"/>
                      <a:pt x="13516" y="4"/>
                      <a:pt x="13476" y="10"/>
                    </a:cubicBezTo>
                    <a:lnTo>
                      <a:pt x="716" y="1796"/>
                    </a:lnTo>
                    <a:cubicBezTo>
                      <a:pt x="296" y="1855"/>
                      <a:pt x="0" y="2249"/>
                      <a:pt x="60" y="2670"/>
                    </a:cubicBezTo>
                    <a:lnTo>
                      <a:pt x="480" y="5684"/>
                    </a:lnTo>
                    <a:cubicBezTo>
                      <a:pt x="540" y="6068"/>
                      <a:pt x="869" y="6348"/>
                      <a:pt x="1251" y="6348"/>
                    </a:cubicBezTo>
                    <a:cubicBezTo>
                      <a:pt x="1287" y="6348"/>
                      <a:pt x="1323" y="6346"/>
                      <a:pt x="1360" y="6341"/>
                    </a:cubicBezTo>
                    <a:lnTo>
                      <a:pt x="14113" y="4555"/>
                    </a:lnTo>
                    <a:cubicBezTo>
                      <a:pt x="14540" y="4495"/>
                      <a:pt x="14829" y="4101"/>
                      <a:pt x="14770" y="3681"/>
                    </a:cubicBezTo>
                    <a:lnTo>
                      <a:pt x="14350" y="667"/>
                    </a:lnTo>
                    <a:cubicBezTo>
                      <a:pt x="14296" y="280"/>
                      <a:pt x="13967" y="1"/>
                      <a:pt x="13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1462;p39">
              <a:extLst>
                <a:ext uri="{FF2B5EF4-FFF2-40B4-BE49-F238E27FC236}">
                  <a16:creationId xmlns:a16="http://schemas.microsoft.com/office/drawing/2014/main" id="{69171D46-0FDA-836D-EF32-5720EAE1B85D}"/>
                </a:ext>
              </a:extLst>
            </p:cNvPr>
            <p:cNvGrpSpPr/>
            <p:nvPr/>
          </p:nvGrpSpPr>
          <p:grpSpPr>
            <a:xfrm rot="560448">
              <a:off x="5414741" y="242448"/>
              <a:ext cx="815078" cy="1849825"/>
              <a:chOff x="5356807" y="386688"/>
              <a:chExt cx="815111" cy="1849901"/>
            </a:xfrm>
          </p:grpSpPr>
          <p:sp>
            <p:nvSpPr>
              <p:cNvPr id="55" name="Google Shape;1463;p39">
                <a:extLst>
                  <a:ext uri="{FF2B5EF4-FFF2-40B4-BE49-F238E27FC236}">
                    <a16:creationId xmlns:a16="http://schemas.microsoft.com/office/drawing/2014/main" id="{80EB8C9B-F03C-9C0C-0282-648752E94AE1}"/>
                  </a:ext>
                </a:extLst>
              </p:cNvPr>
              <p:cNvSpPr/>
              <p:nvPr/>
            </p:nvSpPr>
            <p:spPr>
              <a:xfrm>
                <a:off x="5357134" y="386688"/>
                <a:ext cx="814784" cy="1849901"/>
              </a:xfrm>
              <a:custGeom>
                <a:avLst/>
                <a:gdLst/>
                <a:ahLst/>
                <a:cxnLst/>
                <a:rect l="l" t="t" r="r" b="b"/>
                <a:pathLst>
                  <a:path w="17436" h="39587" extrusionOk="0">
                    <a:moveTo>
                      <a:pt x="9445" y="0"/>
                    </a:moveTo>
                    <a:cubicBezTo>
                      <a:pt x="8192" y="0"/>
                      <a:pt x="6935" y="213"/>
                      <a:pt x="5720" y="650"/>
                    </a:cubicBezTo>
                    <a:cubicBezTo>
                      <a:pt x="5083" y="873"/>
                      <a:pt x="4617" y="1424"/>
                      <a:pt x="4505" y="2094"/>
                    </a:cubicBezTo>
                    <a:lnTo>
                      <a:pt x="3763" y="6461"/>
                    </a:lnTo>
                    <a:lnTo>
                      <a:pt x="3763" y="6481"/>
                    </a:lnTo>
                    <a:lnTo>
                      <a:pt x="46" y="28448"/>
                    </a:lnTo>
                    <a:cubicBezTo>
                      <a:pt x="7" y="28698"/>
                      <a:pt x="0" y="28947"/>
                      <a:pt x="26" y="29197"/>
                    </a:cubicBezTo>
                    <a:lnTo>
                      <a:pt x="26" y="29210"/>
                    </a:lnTo>
                    <a:cubicBezTo>
                      <a:pt x="46" y="29446"/>
                      <a:pt x="105" y="29683"/>
                      <a:pt x="191" y="29906"/>
                    </a:cubicBezTo>
                    <a:lnTo>
                      <a:pt x="2758" y="36618"/>
                    </a:lnTo>
                    <a:lnTo>
                      <a:pt x="3428" y="38364"/>
                    </a:lnTo>
                    <a:cubicBezTo>
                      <a:pt x="3733" y="39156"/>
                      <a:pt x="4468" y="39586"/>
                      <a:pt x="5211" y="39586"/>
                    </a:cubicBezTo>
                    <a:cubicBezTo>
                      <a:pt x="5750" y="39586"/>
                      <a:pt x="6293" y="39361"/>
                      <a:pt x="6679" y="38883"/>
                    </a:cubicBezTo>
                    <a:lnTo>
                      <a:pt x="7769" y="37524"/>
                    </a:lnTo>
                    <a:lnTo>
                      <a:pt x="12287" y="31929"/>
                    </a:lnTo>
                    <a:cubicBezTo>
                      <a:pt x="12432" y="31751"/>
                      <a:pt x="12550" y="31554"/>
                      <a:pt x="12648" y="31344"/>
                    </a:cubicBezTo>
                    <a:cubicBezTo>
                      <a:pt x="12754" y="31121"/>
                      <a:pt x="12826" y="30891"/>
                      <a:pt x="12865" y="30648"/>
                    </a:cubicBezTo>
                    <a:lnTo>
                      <a:pt x="16549" y="8832"/>
                    </a:lnTo>
                    <a:lnTo>
                      <a:pt x="16582" y="8648"/>
                    </a:lnTo>
                    <a:lnTo>
                      <a:pt x="17318" y="4301"/>
                    </a:lnTo>
                    <a:cubicBezTo>
                      <a:pt x="17436" y="3618"/>
                      <a:pt x="17160" y="2928"/>
                      <a:pt x="16615" y="2508"/>
                    </a:cubicBezTo>
                    <a:cubicBezTo>
                      <a:pt x="14497" y="869"/>
                      <a:pt x="11979" y="0"/>
                      <a:pt x="9445" y="0"/>
                    </a:cubicBezTo>
                    <a:close/>
                  </a:path>
                </a:pathLst>
              </a:custGeom>
              <a:solidFill>
                <a:srgbClr val="EF90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464;p39">
                <a:extLst>
                  <a:ext uri="{FF2B5EF4-FFF2-40B4-BE49-F238E27FC236}">
                    <a16:creationId xmlns:a16="http://schemas.microsoft.com/office/drawing/2014/main" id="{73FE9AA0-DE73-1CD4-900D-F04AD951466C}"/>
                  </a:ext>
                </a:extLst>
              </p:cNvPr>
              <p:cNvSpPr/>
              <p:nvPr/>
            </p:nvSpPr>
            <p:spPr>
              <a:xfrm>
                <a:off x="5357134" y="386688"/>
                <a:ext cx="814784" cy="1849901"/>
              </a:xfrm>
              <a:custGeom>
                <a:avLst/>
                <a:gdLst/>
                <a:ahLst/>
                <a:cxnLst/>
                <a:rect l="l" t="t" r="r" b="b"/>
                <a:pathLst>
                  <a:path w="17436" h="39587" extrusionOk="0">
                    <a:moveTo>
                      <a:pt x="9445" y="0"/>
                    </a:moveTo>
                    <a:cubicBezTo>
                      <a:pt x="8192" y="0"/>
                      <a:pt x="6935" y="213"/>
                      <a:pt x="5720" y="650"/>
                    </a:cubicBezTo>
                    <a:cubicBezTo>
                      <a:pt x="5083" y="873"/>
                      <a:pt x="4617" y="1424"/>
                      <a:pt x="4505" y="2094"/>
                    </a:cubicBezTo>
                    <a:lnTo>
                      <a:pt x="3763" y="6461"/>
                    </a:lnTo>
                    <a:lnTo>
                      <a:pt x="3763" y="6481"/>
                    </a:lnTo>
                    <a:lnTo>
                      <a:pt x="46" y="28448"/>
                    </a:lnTo>
                    <a:cubicBezTo>
                      <a:pt x="7" y="28698"/>
                      <a:pt x="0" y="28947"/>
                      <a:pt x="26" y="29197"/>
                    </a:cubicBezTo>
                    <a:lnTo>
                      <a:pt x="26" y="29210"/>
                    </a:lnTo>
                    <a:cubicBezTo>
                      <a:pt x="46" y="29446"/>
                      <a:pt x="105" y="29683"/>
                      <a:pt x="191" y="29906"/>
                    </a:cubicBezTo>
                    <a:lnTo>
                      <a:pt x="2758" y="36618"/>
                    </a:lnTo>
                    <a:lnTo>
                      <a:pt x="3428" y="38364"/>
                    </a:lnTo>
                    <a:cubicBezTo>
                      <a:pt x="3733" y="39156"/>
                      <a:pt x="4468" y="39586"/>
                      <a:pt x="5211" y="39586"/>
                    </a:cubicBezTo>
                    <a:cubicBezTo>
                      <a:pt x="5750" y="39586"/>
                      <a:pt x="6293" y="39361"/>
                      <a:pt x="6679" y="38883"/>
                    </a:cubicBezTo>
                    <a:lnTo>
                      <a:pt x="7769" y="37524"/>
                    </a:lnTo>
                    <a:lnTo>
                      <a:pt x="12287" y="31929"/>
                    </a:lnTo>
                    <a:cubicBezTo>
                      <a:pt x="12432" y="31751"/>
                      <a:pt x="12550" y="31554"/>
                      <a:pt x="12648" y="31344"/>
                    </a:cubicBezTo>
                    <a:cubicBezTo>
                      <a:pt x="12754" y="31121"/>
                      <a:pt x="12826" y="30891"/>
                      <a:pt x="12865" y="30648"/>
                    </a:cubicBezTo>
                    <a:lnTo>
                      <a:pt x="16549" y="8832"/>
                    </a:lnTo>
                    <a:lnTo>
                      <a:pt x="16582" y="8648"/>
                    </a:lnTo>
                    <a:lnTo>
                      <a:pt x="17318" y="4301"/>
                    </a:lnTo>
                    <a:cubicBezTo>
                      <a:pt x="17436" y="3618"/>
                      <a:pt x="17160" y="2928"/>
                      <a:pt x="16615" y="2508"/>
                    </a:cubicBezTo>
                    <a:cubicBezTo>
                      <a:pt x="14497" y="869"/>
                      <a:pt x="11979" y="0"/>
                      <a:pt x="9445" y="0"/>
                    </a:cubicBezTo>
                    <a:close/>
                  </a:path>
                </a:pathLst>
              </a:custGeom>
              <a:solidFill>
                <a:srgbClr val="FDECD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465;p39">
                <a:extLst>
                  <a:ext uri="{FF2B5EF4-FFF2-40B4-BE49-F238E27FC236}">
                    <a16:creationId xmlns:a16="http://schemas.microsoft.com/office/drawing/2014/main" id="{AC7D13EA-31AF-784F-9C07-8AB38E690DA3}"/>
                  </a:ext>
                </a:extLst>
              </p:cNvPr>
              <p:cNvSpPr/>
              <p:nvPr/>
            </p:nvSpPr>
            <p:spPr>
              <a:xfrm>
                <a:off x="5532979" y="386735"/>
                <a:ext cx="638659" cy="404121"/>
              </a:xfrm>
              <a:custGeom>
                <a:avLst/>
                <a:gdLst/>
                <a:ahLst/>
                <a:cxnLst/>
                <a:rect l="l" t="t" r="r" b="b"/>
                <a:pathLst>
                  <a:path w="13667" h="8648" extrusionOk="0">
                    <a:moveTo>
                      <a:pt x="5673" y="1"/>
                    </a:moveTo>
                    <a:cubicBezTo>
                      <a:pt x="4422" y="1"/>
                      <a:pt x="3168" y="213"/>
                      <a:pt x="1957" y="649"/>
                    </a:cubicBezTo>
                    <a:cubicBezTo>
                      <a:pt x="1314" y="878"/>
                      <a:pt x="847" y="1430"/>
                      <a:pt x="736" y="2093"/>
                    </a:cubicBezTo>
                    <a:lnTo>
                      <a:pt x="0" y="6467"/>
                    </a:lnTo>
                    <a:cubicBezTo>
                      <a:pt x="4249" y="6566"/>
                      <a:pt x="8518" y="7097"/>
                      <a:pt x="12819" y="8647"/>
                    </a:cubicBezTo>
                    <a:lnTo>
                      <a:pt x="13555" y="4300"/>
                    </a:lnTo>
                    <a:cubicBezTo>
                      <a:pt x="13666" y="3617"/>
                      <a:pt x="13397" y="2927"/>
                      <a:pt x="12845" y="2507"/>
                    </a:cubicBezTo>
                    <a:cubicBezTo>
                      <a:pt x="10730" y="871"/>
                      <a:pt x="8208" y="1"/>
                      <a:pt x="5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466;p39">
                <a:extLst>
                  <a:ext uri="{FF2B5EF4-FFF2-40B4-BE49-F238E27FC236}">
                    <a16:creationId xmlns:a16="http://schemas.microsoft.com/office/drawing/2014/main" id="{3124F0F1-1069-C236-9736-98B42B83FF28}"/>
                  </a:ext>
                </a:extLst>
              </p:cNvPr>
              <p:cNvSpPr/>
              <p:nvPr/>
            </p:nvSpPr>
            <p:spPr>
              <a:xfrm>
                <a:off x="5356807" y="689545"/>
                <a:ext cx="773989" cy="1161895"/>
              </a:xfrm>
              <a:custGeom>
                <a:avLst/>
                <a:gdLst/>
                <a:ahLst/>
                <a:cxnLst/>
                <a:rect l="l" t="t" r="r" b="b"/>
                <a:pathLst>
                  <a:path w="16563" h="24864" extrusionOk="0">
                    <a:moveTo>
                      <a:pt x="3770" y="0"/>
                    </a:moveTo>
                    <a:lnTo>
                      <a:pt x="53" y="21967"/>
                    </a:lnTo>
                    <a:cubicBezTo>
                      <a:pt x="14" y="22210"/>
                      <a:pt x="1" y="22466"/>
                      <a:pt x="27" y="22716"/>
                    </a:cubicBezTo>
                    <a:lnTo>
                      <a:pt x="27" y="22729"/>
                    </a:lnTo>
                    <a:cubicBezTo>
                      <a:pt x="129" y="22742"/>
                      <a:pt x="225" y="22748"/>
                      <a:pt x="316" y="22748"/>
                    </a:cubicBezTo>
                    <a:cubicBezTo>
                      <a:pt x="1067" y="22748"/>
                      <a:pt x="1489" y="22347"/>
                      <a:pt x="2010" y="22066"/>
                    </a:cubicBezTo>
                    <a:cubicBezTo>
                      <a:pt x="2115" y="22013"/>
                      <a:pt x="2220" y="21961"/>
                      <a:pt x="2338" y="21921"/>
                    </a:cubicBezTo>
                    <a:cubicBezTo>
                      <a:pt x="2545" y="21847"/>
                      <a:pt x="2762" y="21809"/>
                      <a:pt x="2981" y="21809"/>
                    </a:cubicBezTo>
                    <a:cubicBezTo>
                      <a:pt x="3110" y="21809"/>
                      <a:pt x="3240" y="21822"/>
                      <a:pt x="3369" y="21849"/>
                    </a:cubicBezTo>
                    <a:cubicBezTo>
                      <a:pt x="4886" y="22098"/>
                      <a:pt x="4755" y="23372"/>
                      <a:pt x="6088" y="23740"/>
                    </a:cubicBezTo>
                    <a:cubicBezTo>
                      <a:pt x="6167" y="23767"/>
                      <a:pt x="6252" y="23786"/>
                      <a:pt x="6338" y="23799"/>
                    </a:cubicBezTo>
                    <a:lnTo>
                      <a:pt x="6377" y="23806"/>
                    </a:lnTo>
                    <a:cubicBezTo>
                      <a:pt x="6502" y="23825"/>
                      <a:pt x="6619" y="23833"/>
                      <a:pt x="6728" y="23833"/>
                    </a:cubicBezTo>
                    <a:cubicBezTo>
                      <a:pt x="7872" y="23833"/>
                      <a:pt x="8250" y="22897"/>
                      <a:pt x="9384" y="22897"/>
                    </a:cubicBezTo>
                    <a:cubicBezTo>
                      <a:pt x="9506" y="22897"/>
                      <a:pt x="9637" y="22908"/>
                      <a:pt x="9779" y="22932"/>
                    </a:cubicBezTo>
                    <a:cubicBezTo>
                      <a:pt x="10029" y="22965"/>
                      <a:pt x="10258" y="23051"/>
                      <a:pt x="10475" y="23169"/>
                    </a:cubicBezTo>
                    <a:cubicBezTo>
                      <a:pt x="10574" y="23221"/>
                      <a:pt x="10666" y="23281"/>
                      <a:pt x="10744" y="23353"/>
                    </a:cubicBezTo>
                    <a:cubicBezTo>
                      <a:pt x="11375" y="23865"/>
                      <a:pt x="11565" y="24640"/>
                      <a:pt x="12655" y="24863"/>
                    </a:cubicBezTo>
                    <a:cubicBezTo>
                      <a:pt x="12761" y="24640"/>
                      <a:pt x="12833" y="24410"/>
                      <a:pt x="12872" y="24167"/>
                    </a:cubicBezTo>
                    <a:lnTo>
                      <a:pt x="16563" y="2351"/>
                    </a:lnTo>
                    <a:lnTo>
                      <a:pt x="14475" y="1957"/>
                    </a:lnTo>
                    <a:lnTo>
                      <a:pt x="14356" y="1937"/>
                    </a:lnTo>
                    <a:lnTo>
                      <a:pt x="14192" y="1905"/>
                    </a:lnTo>
                    <a:lnTo>
                      <a:pt x="14186" y="1905"/>
                    </a:lnTo>
                    <a:lnTo>
                      <a:pt x="10232" y="1182"/>
                    </a:lnTo>
                    <a:lnTo>
                      <a:pt x="10219" y="1182"/>
                    </a:lnTo>
                    <a:lnTo>
                      <a:pt x="9937" y="1130"/>
                    </a:lnTo>
                    <a:lnTo>
                      <a:pt x="9923" y="1130"/>
                    </a:lnTo>
                    <a:lnTo>
                      <a:pt x="5964" y="401"/>
                    </a:lnTo>
                    <a:lnTo>
                      <a:pt x="5675" y="348"/>
                    </a:lnTo>
                    <a:lnTo>
                      <a:pt x="3770" y="0"/>
                    </a:lnTo>
                    <a:close/>
                  </a:path>
                </a:pathLst>
              </a:custGeom>
              <a:solidFill>
                <a:srgbClr val="FFC91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467;p39">
                <a:extLst>
                  <a:ext uri="{FF2B5EF4-FFF2-40B4-BE49-F238E27FC236}">
                    <a16:creationId xmlns:a16="http://schemas.microsoft.com/office/drawing/2014/main" id="{CC41AAB1-D95D-5447-D3A2-A83C54F31887}"/>
                  </a:ext>
                </a:extLst>
              </p:cNvPr>
              <p:cNvSpPr/>
              <p:nvPr/>
            </p:nvSpPr>
            <p:spPr>
              <a:xfrm>
                <a:off x="5450735" y="705807"/>
                <a:ext cx="184770" cy="101488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1718" extrusionOk="0">
                    <a:moveTo>
                      <a:pt x="3658" y="0"/>
                    </a:moveTo>
                    <a:lnTo>
                      <a:pt x="0" y="21718"/>
                    </a:lnTo>
                    <a:cubicBezTo>
                      <a:pt x="105" y="21665"/>
                      <a:pt x="210" y="21613"/>
                      <a:pt x="328" y="21573"/>
                    </a:cubicBezTo>
                    <a:lnTo>
                      <a:pt x="3954" y="59"/>
                    </a:lnTo>
                    <a:lnTo>
                      <a:pt x="3658" y="0"/>
                    </a:lnTo>
                    <a:close/>
                  </a:path>
                </a:pathLst>
              </a:custGeom>
              <a:solidFill>
                <a:srgbClr val="BF97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468;p39">
                <a:extLst>
                  <a:ext uri="{FF2B5EF4-FFF2-40B4-BE49-F238E27FC236}">
                    <a16:creationId xmlns:a16="http://schemas.microsoft.com/office/drawing/2014/main" id="{34AEEF17-7C9F-B48F-5AEB-8763D5BA65C3}"/>
                  </a:ext>
                </a:extLst>
              </p:cNvPr>
              <p:cNvSpPr/>
              <p:nvPr/>
            </p:nvSpPr>
            <p:spPr>
              <a:xfrm>
                <a:off x="5641299" y="742304"/>
                <a:ext cx="192761" cy="1059696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22677" extrusionOk="0">
                    <a:moveTo>
                      <a:pt x="3835" y="1"/>
                    </a:moveTo>
                    <a:lnTo>
                      <a:pt x="0" y="22611"/>
                    </a:lnTo>
                    <a:cubicBezTo>
                      <a:pt x="79" y="22638"/>
                      <a:pt x="164" y="22657"/>
                      <a:pt x="250" y="22670"/>
                    </a:cubicBezTo>
                    <a:lnTo>
                      <a:pt x="289" y="22677"/>
                    </a:lnTo>
                    <a:lnTo>
                      <a:pt x="4124" y="53"/>
                    </a:lnTo>
                    <a:lnTo>
                      <a:pt x="3849" y="1"/>
                    </a:lnTo>
                    <a:close/>
                  </a:path>
                </a:pathLst>
              </a:custGeom>
              <a:solidFill>
                <a:srgbClr val="BF97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469;p39">
                <a:extLst>
                  <a:ext uri="{FF2B5EF4-FFF2-40B4-BE49-F238E27FC236}">
                    <a16:creationId xmlns:a16="http://schemas.microsoft.com/office/drawing/2014/main" id="{43B6EE0F-7C58-3304-99BC-523601AE96E4}"/>
                  </a:ext>
                </a:extLst>
              </p:cNvPr>
              <p:cNvSpPr/>
              <p:nvPr/>
            </p:nvSpPr>
            <p:spPr>
              <a:xfrm>
                <a:off x="5846304" y="778846"/>
                <a:ext cx="186920" cy="1001985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21442" extrusionOk="0">
                    <a:moveTo>
                      <a:pt x="3704" y="0"/>
                    </a:moveTo>
                    <a:lnTo>
                      <a:pt x="0" y="21258"/>
                    </a:lnTo>
                    <a:cubicBezTo>
                      <a:pt x="99" y="21310"/>
                      <a:pt x="184" y="21370"/>
                      <a:pt x="269" y="21442"/>
                    </a:cubicBezTo>
                    <a:lnTo>
                      <a:pt x="4000" y="59"/>
                    </a:lnTo>
                    <a:lnTo>
                      <a:pt x="3875" y="33"/>
                    </a:lnTo>
                    <a:lnTo>
                      <a:pt x="3711" y="0"/>
                    </a:lnTo>
                    <a:close/>
                  </a:path>
                </a:pathLst>
              </a:custGeom>
              <a:solidFill>
                <a:srgbClr val="BF970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470;p39">
                <a:extLst>
                  <a:ext uri="{FF2B5EF4-FFF2-40B4-BE49-F238E27FC236}">
                    <a16:creationId xmlns:a16="http://schemas.microsoft.com/office/drawing/2014/main" id="{EBBEC67C-3FC8-ABA2-C63A-95881352D79C}"/>
                  </a:ext>
                </a:extLst>
              </p:cNvPr>
              <p:cNvSpPr/>
              <p:nvPr/>
            </p:nvSpPr>
            <p:spPr>
              <a:xfrm>
                <a:off x="5910745" y="1102872"/>
                <a:ext cx="71217" cy="78974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690" extrusionOk="0">
                    <a:moveTo>
                      <a:pt x="809" y="1"/>
                    </a:moveTo>
                    <a:cubicBezTo>
                      <a:pt x="462" y="1"/>
                      <a:pt x="146" y="307"/>
                      <a:pt x="79" y="737"/>
                    </a:cubicBezTo>
                    <a:cubicBezTo>
                      <a:pt x="0" y="1196"/>
                      <a:pt x="243" y="1623"/>
                      <a:pt x="624" y="1682"/>
                    </a:cubicBezTo>
                    <a:cubicBezTo>
                      <a:pt x="654" y="1687"/>
                      <a:pt x="685" y="1689"/>
                      <a:pt x="715" y="1689"/>
                    </a:cubicBezTo>
                    <a:cubicBezTo>
                      <a:pt x="1062" y="1689"/>
                      <a:pt x="1379" y="1383"/>
                      <a:pt x="1445" y="960"/>
                    </a:cubicBezTo>
                    <a:cubicBezTo>
                      <a:pt x="1524" y="494"/>
                      <a:pt x="1281" y="67"/>
                      <a:pt x="900" y="8"/>
                    </a:cubicBezTo>
                    <a:cubicBezTo>
                      <a:pt x="870" y="3"/>
                      <a:pt x="839" y="1"/>
                      <a:pt x="8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471;p39">
                <a:extLst>
                  <a:ext uri="{FF2B5EF4-FFF2-40B4-BE49-F238E27FC236}">
                    <a16:creationId xmlns:a16="http://schemas.microsoft.com/office/drawing/2014/main" id="{EEE0E77E-7EA4-6FEB-6A49-2ECED13A938B}"/>
                  </a:ext>
                </a:extLst>
              </p:cNvPr>
              <p:cNvSpPr/>
              <p:nvPr/>
            </p:nvSpPr>
            <p:spPr>
              <a:xfrm>
                <a:off x="5553821" y="1043665"/>
                <a:ext cx="70936" cy="79020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691" extrusionOk="0">
                    <a:moveTo>
                      <a:pt x="806" y="0"/>
                    </a:moveTo>
                    <a:cubicBezTo>
                      <a:pt x="464" y="0"/>
                      <a:pt x="146" y="312"/>
                      <a:pt x="79" y="736"/>
                    </a:cubicBezTo>
                    <a:cubicBezTo>
                      <a:pt x="1" y="1196"/>
                      <a:pt x="244" y="1623"/>
                      <a:pt x="625" y="1682"/>
                    </a:cubicBezTo>
                    <a:cubicBezTo>
                      <a:pt x="657" y="1687"/>
                      <a:pt x="689" y="1690"/>
                      <a:pt x="721" y="1690"/>
                    </a:cubicBezTo>
                    <a:cubicBezTo>
                      <a:pt x="1060" y="1690"/>
                      <a:pt x="1373" y="1380"/>
                      <a:pt x="1445" y="959"/>
                    </a:cubicBezTo>
                    <a:cubicBezTo>
                      <a:pt x="1518" y="493"/>
                      <a:pt x="1275" y="73"/>
                      <a:pt x="894" y="7"/>
                    </a:cubicBezTo>
                    <a:cubicBezTo>
                      <a:pt x="864" y="3"/>
                      <a:pt x="835" y="0"/>
                      <a:pt x="8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1472;p39">
                <a:extLst>
                  <a:ext uri="{FF2B5EF4-FFF2-40B4-BE49-F238E27FC236}">
                    <a16:creationId xmlns:a16="http://schemas.microsoft.com/office/drawing/2014/main" id="{C639E7FC-A1F3-4C75-C2FF-A3241FBA4F63}"/>
                  </a:ext>
                </a:extLst>
              </p:cNvPr>
              <p:cNvSpPr/>
              <p:nvPr/>
            </p:nvSpPr>
            <p:spPr>
              <a:xfrm>
                <a:off x="5698684" y="1081423"/>
                <a:ext cx="142246" cy="92432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1978" extrusionOk="0">
                    <a:moveTo>
                      <a:pt x="224" y="0"/>
                    </a:moveTo>
                    <a:cubicBezTo>
                      <a:pt x="105" y="0"/>
                      <a:pt x="0" y="99"/>
                      <a:pt x="7" y="224"/>
                    </a:cubicBezTo>
                    <a:cubicBezTo>
                      <a:pt x="20" y="1327"/>
                      <a:pt x="696" y="1898"/>
                      <a:pt x="1366" y="1970"/>
                    </a:cubicBezTo>
                    <a:cubicBezTo>
                      <a:pt x="1412" y="1977"/>
                      <a:pt x="1465" y="1977"/>
                      <a:pt x="1511" y="1977"/>
                    </a:cubicBezTo>
                    <a:cubicBezTo>
                      <a:pt x="2115" y="1977"/>
                      <a:pt x="2798" y="1590"/>
                      <a:pt x="3002" y="690"/>
                    </a:cubicBezTo>
                    <a:cubicBezTo>
                      <a:pt x="3044" y="520"/>
                      <a:pt x="2912" y="414"/>
                      <a:pt x="2781" y="414"/>
                    </a:cubicBezTo>
                    <a:cubicBezTo>
                      <a:pt x="2689" y="414"/>
                      <a:pt x="2598" y="466"/>
                      <a:pt x="2568" y="585"/>
                    </a:cubicBezTo>
                    <a:cubicBezTo>
                      <a:pt x="2411" y="1249"/>
                      <a:pt x="1949" y="1530"/>
                      <a:pt x="1523" y="1530"/>
                    </a:cubicBezTo>
                    <a:cubicBezTo>
                      <a:pt x="1486" y="1530"/>
                      <a:pt x="1449" y="1528"/>
                      <a:pt x="1412" y="1524"/>
                    </a:cubicBezTo>
                    <a:cubicBezTo>
                      <a:pt x="972" y="1478"/>
                      <a:pt x="460" y="1104"/>
                      <a:pt x="447" y="217"/>
                    </a:cubicBezTo>
                    <a:cubicBezTo>
                      <a:pt x="447" y="99"/>
                      <a:pt x="348" y="0"/>
                      <a:pt x="2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1473;p39">
                <a:extLst>
                  <a:ext uri="{FF2B5EF4-FFF2-40B4-BE49-F238E27FC236}">
                    <a16:creationId xmlns:a16="http://schemas.microsoft.com/office/drawing/2014/main" id="{2A97071F-710A-68B4-5FF9-83CF85024D6B}"/>
                  </a:ext>
                </a:extLst>
              </p:cNvPr>
              <p:cNvSpPr/>
              <p:nvPr/>
            </p:nvSpPr>
            <p:spPr>
              <a:xfrm>
                <a:off x="5486016" y="2081118"/>
                <a:ext cx="234211" cy="155471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3327" extrusionOk="0">
                    <a:moveTo>
                      <a:pt x="1840" y="1"/>
                    </a:moveTo>
                    <a:cubicBezTo>
                      <a:pt x="1281" y="1"/>
                      <a:pt x="695" y="113"/>
                      <a:pt x="59" y="344"/>
                    </a:cubicBezTo>
                    <a:lnTo>
                      <a:pt x="0" y="358"/>
                    </a:lnTo>
                    <a:lnTo>
                      <a:pt x="670" y="2104"/>
                    </a:lnTo>
                    <a:cubicBezTo>
                      <a:pt x="975" y="2896"/>
                      <a:pt x="1710" y="3326"/>
                      <a:pt x="2453" y="3326"/>
                    </a:cubicBezTo>
                    <a:cubicBezTo>
                      <a:pt x="2992" y="3326"/>
                      <a:pt x="3535" y="3101"/>
                      <a:pt x="3921" y="2623"/>
                    </a:cubicBezTo>
                    <a:lnTo>
                      <a:pt x="5011" y="1264"/>
                    </a:lnTo>
                    <a:cubicBezTo>
                      <a:pt x="3947" y="440"/>
                      <a:pt x="2946" y="1"/>
                      <a:pt x="18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1474;p39">
                <a:extLst>
                  <a:ext uri="{FF2B5EF4-FFF2-40B4-BE49-F238E27FC236}">
                    <a16:creationId xmlns:a16="http://schemas.microsoft.com/office/drawing/2014/main" id="{6B5550AC-2369-5D15-B11D-35ACCC992DBA}"/>
                  </a:ext>
                </a:extLst>
              </p:cNvPr>
              <p:cNvSpPr/>
              <p:nvPr/>
            </p:nvSpPr>
            <p:spPr>
              <a:xfrm>
                <a:off x="5514568" y="628563"/>
                <a:ext cx="627584" cy="228276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4885" extrusionOk="0">
                    <a:moveTo>
                      <a:pt x="3432" y="1"/>
                    </a:moveTo>
                    <a:cubicBezTo>
                      <a:pt x="2490" y="1"/>
                      <a:pt x="1541" y="63"/>
                      <a:pt x="585" y="189"/>
                    </a:cubicBezTo>
                    <a:cubicBezTo>
                      <a:pt x="85" y="898"/>
                      <a:pt x="0" y="1745"/>
                      <a:pt x="164" y="2665"/>
                    </a:cubicBezTo>
                    <a:cubicBezTo>
                      <a:pt x="1103" y="2543"/>
                      <a:pt x="2034" y="2482"/>
                      <a:pt x="2959" y="2482"/>
                    </a:cubicBezTo>
                    <a:cubicBezTo>
                      <a:pt x="6373" y="2482"/>
                      <a:pt x="9701" y="3303"/>
                      <a:pt x="12977" y="4884"/>
                    </a:cubicBezTo>
                    <a:cubicBezTo>
                      <a:pt x="13285" y="4083"/>
                      <a:pt x="13430" y="3236"/>
                      <a:pt x="13397" y="2382"/>
                    </a:cubicBezTo>
                    <a:cubicBezTo>
                      <a:pt x="10138" y="809"/>
                      <a:pt x="6827" y="1"/>
                      <a:pt x="3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056495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4493" r="47412" b="86667"/>
          <a:stretch/>
        </p:blipFill>
        <p:spPr>
          <a:xfrm>
            <a:off x="1291975" y="1649894"/>
            <a:ext cx="9608049" cy="2504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13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AE5D-794E-11C4-A278-1826259E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Khởi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2169" r="10664" b="64254"/>
          <a:stretch/>
        </p:blipFill>
        <p:spPr>
          <a:xfrm>
            <a:off x="0" y="927100"/>
            <a:ext cx="12081418" cy="500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41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38211" r="7627" b="7751"/>
          <a:stretch/>
        </p:blipFill>
        <p:spPr>
          <a:xfrm>
            <a:off x="2519091" y="0"/>
            <a:ext cx="7153818" cy="67906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16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t="41546" r="49750" b="31774"/>
          <a:stretch/>
        </p:blipFill>
        <p:spPr>
          <a:xfrm>
            <a:off x="3632200" y="685800"/>
            <a:ext cx="4546600" cy="4879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33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1" t="46406" r="11469" b="32330"/>
          <a:stretch/>
        </p:blipFill>
        <p:spPr>
          <a:xfrm>
            <a:off x="3721100" y="1295400"/>
            <a:ext cx="4546600" cy="3888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28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68282" r="46911" b="4356"/>
          <a:stretch/>
        </p:blipFill>
        <p:spPr>
          <a:xfrm>
            <a:off x="3721100" y="1295400"/>
            <a:ext cx="4749800" cy="500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997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9C903-D039-49F2-B3B0-4B14F3014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67447" r="10785" b="7899"/>
          <a:stretch/>
        </p:blipFill>
        <p:spPr>
          <a:xfrm>
            <a:off x="3721100" y="1295400"/>
            <a:ext cx="4749800" cy="450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730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1B65EEF-7057-43B5-8ED0-C1598BB4302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HDTN BAI 3 Cảm xúc của em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66C6B4-D784-434F-B414-622A79351FF1}: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3EF3F6-85EF-4A56-A7A7-4CBF5FDEB046}: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4802FF-4FE5-48F0-9401-5A1DA748519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9A964A-1F7C-48AE-9A0A-A33CD63A5021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832ED1-4CD1-4AE6-ACB3-5DD348122E59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0925D0-F690-48E1-873C-C0C840C23005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0A5DE-281C-4397-8D3C-BF674C8114C5}:2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407C82-3F21-4987-8F72-5885F0FAE9A7}:2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20E68C-8228-416B-B2FA-6A59ADE6CBC7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2F57EB-6DE6-4636-969A-CE282130BDCC}:2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38</Words>
  <Application>Microsoft Macintosh PowerPoint</Application>
  <PresentationFormat>Widescreen</PresentationFormat>
  <Paragraphs>16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HDTN BAI 3 Cảm xúc của em</dc:title>
  <dc:creator>NGOC LAN</dc:creator>
  <cp:lastModifiedBy>Nguyễn Thị Như</cp:lastModifiedBy>
  <cp:revision>7</cp:revision>
  <dcterms:created xsi:type="dcterms:W3CDTF">2020-08-14T17:35:25Z</dcterms:created>
  <dcterms:modified xsi:type="dcterms:W3CDTF">2024-10-08T00:43:43Z</dcterms:modified>
</cp:coreProperties>
</file>