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0" r:id="rId3"/>
    <p:sldId id="281" r:id="rId4"/>
    <p:sldId id="258" r:id="rId5"/>
    <p:sldId id="259" r:id="rId6"/>
    <p:sldId id="268" r:id="rId7"/>
    <p:sldId id="269" r:id="rId8"/>
    <p:sldId id="270" r:id="rId9"/>
    <p:sldId id="278" r:id="rId10"/>
    <p:sldId id="271" r:id="rId11"/>
    <p:sldId id="284" r:id="rId12"/>
    <p:sldId id="282" r:id="rId13"/>
    <p:sldId id="261" r:id="rId14"/>
    <p:sldId id="262" r:id="rId15"/>
    <p:sldId id="275" r:id="rId16"/>
    <p:sldId id="283" r:id="rId17"/>
    <p:sldId id="266" r:id="rId18"/>
    <p:sldId id="279" r:id="rId19"/>
  </p:sldIdLst>
  <p:sldSz cx="18288000" cy="10287000"/>
  <p:notesSz cx="6858000" cy="9144000"/>
  <p:embeddedFontLst>
    <p:embeddedFont>
      <p:font typeface="Alegreya Bold" panose="020B0604020202020204" charset="0"/>
      <p:regular r:id="rId20"/>
    </p:embeddedFont>
    <p:embeddedFont>
      <p:font typeface="Asap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Kelvinch" panose="020B0604020202020204" charset="0"/>
      <p:regular r:id="rId26"/>
    </p:embeddedFont>
    <p:embeddedFont>
      <p:font typeface="Noto Sans" panose="020B0502040504020204" pitchFamily="34" charset="0"/>
      <p:regular r:id="rId27"/>
    </p:embeddedFont>
    <p:embeddedFont>
      <p:font typeface="Stella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59.png"/><Relationship Id="rId3" Type="http://schemas.openxmlformats.org/officeDocument/2006/relationships/image" Target="../media/image53.svg"/><Relationship Id="rId7" Type="http://schemas.openxmlformats.org/officeDocument/2006/relationships/image" Target="../media/image61.jpeg"/><Relationship Id="rId12" Type="http://schemas.openxmlformats.org/officeDocument/2006/relationships/image" Target="../media/image58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57.png"/><Relationship Id="rId5" Type="http://schemas.openxmlformats.org/officeDocument/2006/relationships/image" Target="../media/image62.jpeg"/><Relationship Id="rId15" Type="http://schemas.openxmlformats.org/officeDocument/2006/relationships/image" Target="../media/image65.png"/><Relationship Id="rId10" Type="http://schemas.openxmlformats.org/officeDocument/2006/relationships/image" Target="../media/image56.svg"/><Relationship Id="rId4" Type="http://schemas.openxmlformats.org/officeDocument/2006/relationships/image" Target="../media/image54.jpe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3.svg"/><Relationship Id="rId34" Type="http://schemas.openxmlformats.org/officeDocument/2006/relationships/image" Target="../media/image106.jpe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5" Type="http://schemas.openxmlformats.org/officeDocument/2006/relationships/image" Target="../media/image97.svg"/><Relationship Id="rId33" Type="http://schemas.openxmlformats.org/officeDocument/2006/relationships/image" Target="../media/image105.svg"/><Relationship Id="rId2" Type="http://schemas.microsoft.com/office/2007/relationships/media" Target="../media/media1.mp4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svg"/><Relationship Id="rId1" Type="http://schemas.openxmlformats.org/officeDocument/2006/relationships/vide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5" Type="http://schemas.openxmlformats.org/officeDocument/2006/relationships/image" Target="../media/image53.svg"/><Relationship Id="rId15" Type="http://schemas.openxmlformats.org/officeDocument/2006/relationships/image" Target="../media/image87.svg"/><Relationship Id="rId23" Type="http://schemas.openxmlformats.org/officeDocument/2006/relationships/image" Target="../media/image95.svg"/><Relationship Id="rId28" Type="http://schemas.openxmlformats.org/officeDocument/2006/relationships/image" Target="../media/image100.pn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31" Type="http://schemas.openxmlformats.org/officeDocument/2006/relationships/image" Target="../media/image103.svg"/><Relationship Id="rId4" Type="http://schemas.openxmlformats.org/officeDocument/2006/relationships/image" Target="../media/image52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svg"/><Relationship Id="rId30" Type="http://schemas.openxmlformats.org/officeDocument/2006/relationships/image" Target="../media/image102.png"/><Relationship Id="rId8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svg"/><Relationship Id="rId7" Type="http://schemas.openxmlformats.org/officeDocument/2006/relationships/image" Target="../media/image11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5" Type="http://schemas.openxmlformats.org/officeDocument/2006/relationships/image" Target="../media/image110.sv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24.png"/><Relationship Id="rId3" Type="http://schemas.openxmlformats.org/officeDocument/2006/relationships/image" Target="../media/image67.svg"/><Relationship Id="rId7" Type="http://schemas.openxmlformats.org/officeDocument/2006/relationships/image" Target="../media/image68.png"/><Relationship Id="rId12" Type="http://schemas.openxmlformats.org/officeDocument/2006/relationships/image" Target="../media/image12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122.png"/><Relationship Id="rId5" Type="http://schemas.openxmlformats.org/officeDocument/2006/relationships/image" Target="../media/image118.jpeg"/><Relationship Id="rId10" Type="http://schemas.openxmlformats.org/officeDocument/2006/relationships/image" Target="../media/image121.svg"/><Relationship Id="rId4" Type="http://schemas.openxmlformats.org/officeDocument/2006/relationships/image" Target="../media/image117.jpe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27.sv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1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1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video" Target="../media/media2.mp4"/><Relationship Id="rId16" Type="http://schemas.openxmlformats.org/officeDocument/2006/relationships/image" Target="../media/image76.png"/><Relationship Id="rId1" Type="http://schemas.microsoft.com/office/2007/relationships/media" Target="../media/media2.mp4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12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27.sv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1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61.jpe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svg"/><Relationship Id="rId7" Type="http://schemas.openxmlformats.org/officeDocument/2006/relationships/image" Target="../media/image5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62.jpeg"/><Relationship Id="rId9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svg"/><Relationship Id="rId7" Type="http://schemas.openxmlformats.org/officeDocument/2006/relationships/image" Target="../media/image5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64.jpeg"/><Relationship Id="rId9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svg"/><Relationship Id="rId7" Type="http://schemas.openxmlformats.org/officeDocument/2006/relationships/image" Target="../media/image58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65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6705" y="6409875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-304800" y="2705100"/>
            <a:ext cx="18364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</a:t>
            </a:r>
          </a:p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</p:txBody>
      </p:sp>
      <p:sp>
        <p:nvSpPr>
          <p:cNvPr id="18" name="Freeform 18"/>
          <p:cNvSpPr/>
          <p:nvPr/>
        </p:nvSpPr>
        <p:spPr>
          <a:xfrm>
            <a:off x="2975066" y="1995962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26257" y="347724"/>
            <a:ext cx="9928562" cy="99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1"/>
              </a:lnSpc>
            </a:pPr>
            <a:r>
              <a:rPr lang="en-US" sz="3881" spc="-77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ỦY BAN NHÂN DÂN HUYỆN AN LÃO</a:t>
            </a:r>
          </a:p>
          <a:p>
            <a:pPr algn="ctr">
              <a:lnSpc>
                <a:spcPts val="3881"/>
              </a:lnSpc>
            </a:pPr>
            <a:r>
              <a:rPr lang="en-US" sz="3881" b="1" u="sng" spc="-77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TRƯỜNG TIỂU HỌC QUANG TRUNG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14062" y="7027162"/>
            <a:ext cx="6149936" cy="19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b="1" spc="-109">
                <a:solidFill>
                  <a:srgbClr val="00BF63"/>
                </a:solidFill>
                <a:latin typeface="Alegreya Bold"/>
                <a:ea typeface="Alegreya Bold"/>
                <a:cs typeface="Alegreya Bold"/>
                <a:sym typeface="Alegreya Bold"/>
              </a:rPr>
              <a:t>Giáo viên: Bùi Thị Nhã</a:t>
            </a:r>
          </a:p>
          <a:p>
            <a:pPr algn="ctr">
              <a:lnSpc>
                <a:spcPts val="7674"/>
              </a:lnSpc>
              <a:spcBef>
                <a:spcPct val="0"/>
              </a:spcBef>
            </a:pPr>
            <a:r>
              <a:rPr lang="en-US" sz="5481" b="1" spc="-109">
                <a:solidFill>
                  <a:srgbClr val="00BF63"/>
                </a:solidFill>
                <a:latin typeface="Alegreya Bold"/>
                <a:ea typeface="Alegreya Bold"/>
                <a:cs typeface="Alegreya Bold"/>
                <a:sym typeface="Alegreya Bold"/>
              </a:rPr>
              <a:t>Lớp: 2B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95600" y="5372100"/>
            <a:ext cx="12136535" cy="104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4"/>
              </a:lnSpc>
            </a:pPr>
            <a:r>
              <a:rPr lang="en-US" sz="6381" b="1" spc="-127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BÀI 5: VUI TRUNG THU ( TIẾT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3210" y="0"/>
            <a:ext cx="7136438" cy="5337958"/>
            <a:chOff x="0" y="0"/>
            <a:chExt cx="9515251" cy="711727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515251" cy="711727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572" y="300328"/>
              <a:ext cx="8736106" cy="6552988"/>
            </a:xfrm>
            <a:custGeom>
              <a:avLst/>
              <a:gdLst/>
              <a:ahLst/>
              <a:cxnLst/>
              <a:rect l="l" t="t" r="r" b="b"/>
              <a:pathLst>
                <a:path w="8736106" h="6552988">
                  <a:moveTo>
                    <a:pt x="0" y="0"/>
                  </a:moveTo>
                  <a:lnTo>
                    <a:pt x="8736107" y="0"/>
                  </a:lnTo>
                  <a:lnTo>
                    <a:pt x="8736107" y="6552989"/>
                  </a:lnTo>
                  <a:lnTo>
                    <a:pt x="0" y="6552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7" r="-6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9050" y="5067300"/>
            <a:ext cx="5810250" cy="5443238"/>
            <a:chOff x="0" y="0"/>
            <a:chExt cx="4991100" cy="4103370"/>
          </a:xfrm>
        </p:grpSpPr>
        <p:sp>
          <p:nvSpPr>
            <p:cNvPr id="7" name="Freeform 7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5"/>
              <a:stretch>
                <a:fillRect l="-27057" r="-2705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6"/>
              <a:stretch>
                <a:fillRect l="-2856" t="-34555" r="-838" b="-8584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242011" y="0"/>
            <a:ext cx="6868662" cy="5337958"/>
            <a:chOff x="0" y="0"/>
            <a:chExt cx="9158216" cy="711727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9158216" cy="711727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74955" y="300328"/>
              <a:ext cx="8408307" cy="6552988"/>
            </a:xfrm>
            <a:custGeom>
              <a:avLst/>
              <a:gdLst/>
              <a:ahLst/>
              <a:cxnLst/>
              <a:rect l="l" t="t" r="r" b="b"/>
              <a:pathLst>
                <a:path w="8408307" h="6552988">
                  <a:moveTo>
                    <a:pt x="0" y="0"/>
                  </a:moveTo>
                  <a:lnTo>
                    <a:pt x="8408306" y="0"/>
                  </a:lnTo>
                  <a:lnTo>
                    <a:pt x="8408306" y="6552989"/>
                  </a:lnTo>
                  <a:lnTo>
                    <a:pt x="0" y="6552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19" r="-2019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573000" y="5159053"/>
            <a:ext cx="5527084" cy="5127947"/>
            <a:chOff x="0" y="0"/>
            <a:chExt cx="4991100" cy="4103370"/>
          </a:xfrm>
        </p:grpSpPr>
        <p:sp>
          <p:nvSpPr>
            <p:cNvPr id="13" name="Freeform 13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8"/>
              <a:stretch>
                <a:fillRect l="-8865" r="-886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6"/>
              <a:stretch>
                <a:fillRect l="-2856" t="-34555" r="-838" b="-8584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826973" y="212769"/>
            <a:ext cx="2273111" cy="2456210"/>
          </a:xfrm>
          <a:custGeom>
            <a:avLst/>
            <a:gdLst/>
            <a:ahLst/>
            <a:cxnLst/>
            <a:rect l="l" t="t" r="r" b="b"/>
            <a:pathLst>
              <a:path w="2273111" h="2456210">
                <a:moveTo>
                  <a:pt x="0" y="0"/>
                </a:moveTo>
                <a:lnTo>
                  <a:pt x="2273111" y="0"/>
                </a:lnTo>
                <a:lnTo>
                  <a:pt x="2273111" y="2456210"/>
                </a:lnTo>
                <a:lnTo>
                  <a:pt x="0" y="24562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6277" y="8733759"/>
            <a:ext cx="2433854" cy="1553241"/>
          </a:xfrm>
          <a:custGeom>
            <a:avLst/>
            <a:gdLst/>
            <a:ahLst/>
            <a:cxnLst/>
            <a:rect l="l" t="t" r="r" b="b"/>
            <a:pathLst>
              <a:path w="2433854" h="1553241">
                <a:moveTo>
                  <a:pt x="0" y="0"/>
                </a:moveTo>
                <a:lnTo>
                  <a:pt x="2433854" y="0"/>
                </a:lnTo>
                <a:lnTo>
                  <a:pt x="2433854" y="1553241"/>
                </a:lnTo>
                <a:lnTo>
                  <a:pt x="0" y="15532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48812">
            <a:off x="9655238" y="9103634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8" y="0"/>
                </a:lnTo>
                <a:lnTo>
                  <a:pt x="855488" y="813491"/>
                </a:lnTo>
                <a:lnTo>
                  <a:pt x="0" y="813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1200" y="5829300"/>
            <a:ext cx="6713063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49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63386">
            <a:off x="-455848" y="-260321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0" y="0"/>
                </a:moveTo>
                <a:lnTo>
                  <a:pt x="3328459" y="0"/>
                </a:lnTo>
                <a:lnTo>
                  <a:pt x="3328459" y="2578042"/>
                </a:lnTo>
                <a:lnTo>
                  <a:pt x="0" y="2578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83899" flipH="1">
            <a:off x="15595071" y="-8755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3328458" y="0"/>
                </a:moveTo>
                <a:lnTo>
                  <a:pt x="0" y="0"/>
                </a:lnTo>
                <a:lnTo>
                  <a:pt x="0" y="2578043"/>
                </a:lnTo>
                <a:lnTo>
                  <a:pt x="3328458" y="2578043"/>
                </a:lnTo>
                <a:lnTo>
                  <a:pt x="33284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7269" y="7083643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0" y="0"/>
                </a:moveTo>
                <a:lnTo>
                  <a:pt x="4226199" y="0"/>
                </a:lnTo>
                <a:lnTo>
                  <a:pt x="4226199" y="3273384"/>
                </a:lnTo>
                <a:lnTo>
                  <a:pt x="0" y="3273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542858" y="7013616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199" y="0"/>
                </a:moveTo>
                <a:lnTo>
                  <a:pt x="0" y="0"/>
                </a:lnTo>
                <a:lnTo>
                  <a:pt x="0" y="3273384"/>
                </a:lnTo>
                <a:lnTo>
                  <a:pt x="4226199" y="3273384"/>
                </a:lnTo>
                <a:lnTo>
                  <a:pt x="42261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70476" y="1028700"/>
            <a:ext cx="10547047" cy="7229521"/>
          </a:xfrm>
          <a:custGeom>
            <a:avLst/>
            <a:gdLst/>
            <a:ahLst/>
            <a:cxnLst/>
            <a:rect l="l" t="t" r="r" b="b"/>
            <a:pathLst>
              <a:path w="10547047" h="7229521">
                <a:moveTo>
                  <a:pt x="0" y="0"/>
                </a:moveTo>
                <a:lnTo>
                  <a:pt x="10547048" y="0"/>
                </a:lnTo>
                <a:lnTo>
                  <a:pt x="10547048" y="7229521"/>
                </a:lnTo>
                <a:lnTo>
                  <a:pt x="0" y="722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95125" y="1251231"/>
            <a:ext cx="9897751" cy="6784458"/>
          </a:xfrm>
          <a:custGeom>
            <a:avLst/>
            <a:gdLst/>
            <a:ahLst/>
            <a:cxnLst/>
            <a:rect l="l" t="t" r="r" b="b"/>
            <a:pathLst>
              <a:path w="9897751" h="6784458">
                <a:moveTo>
                  <a:pt x="0" y="0"/>
                </a:moveTo>
                <a:lnTo>
                  <a:pt x="9897750" y="0"/>
                </a:lnTo>
                <a:lnTo>
                  <a:pt x="9897750" y="6784459"/>
                </a:lnTo>
                <a:lnTo>
                  <a:pt x="0" y="67844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993417" flipH="1">
            <a:off x="10868130" y="5875802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7"/>
                </a:lnTo>
                <a:lnTo>
                  <a:pt x="3563211" y="4768287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76677" flipH="1">
            <a:off x="3878256" y="6245696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8"/>
                </a:lnTo>
                <a:lnTo>
                  <a:pt x="3563211" y="4768288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66800" y="2560637"/>
            <a:ext cx="16535400" cy="3797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ct val="250000"/>
              </a:lnSpc>
              <a:buFontTx/>
              <a:buChar char="-"/>
            </a:pPr>
            <a:r>
              <a:rPr lang="en-US" sz="5400">
                <a:solidFill>
                  <a:srgbClr val="6B452F"/>
                </a:solidFill>
                <a:latin typeface="Times New Roman" panose="02020603050405020304" pitchFamily="18" charset="0"/>
                <a:ea typeface="Stella"/>
                <a:cs typeface="Times New Roman" panose="02020603050405020304" pitchFamily="18" charset="0"/>
                <a:sym typeface="Stella"/>
              </a:rPr>
              <a:t>Đây là hoạt động nào ttrong đêm Trung thu?</a:t>
            </a:r>
          </a:p>
          <a:p>
            <a:pPr algn="ctr">
              <a:lnSpc>
                <a:spcPct val="250000"/>
              </a:lnSpc>
            </a:pPr>
            <a:r>
              <a:rPr lang="en-US" sz="5400">
                <a:solidFill>
                  <a:srgbClr val="6B452F"/>
                </a:solidFill>
                <a:latin typeface="Times New Roman" panose="02020603050405020304" pitchFamily="18" charset="0"/>
                <a:ea typeface="Stella"/>
                <a:cs typeface="Times New Roman" panose="02020603050405020304" pitchFamily="18" charset="0"/>
                <a:sym typeface="Stella"/>
              </a:rPr>
              <a:t>- Đồ vật không thể thiếu trong hoạt động rước đèn là gì?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621000" y="1714500"/>
            <a:ext cx="1997345" cy="2099706"/>
          </a:xfrm>
          <a:custGeom>
            <a:avLst/>
            <a:gdLst/>
            <a:ahLst/>
            <a:cxnLst/>
            <a:rect l="l" t="t" r="r" b="b"/>
            <a:pathLst>
              <a:path w="1997345" h="2099706">
                <a:moveTo>
                  <a:pt x="0" y="0"/>
                </a:moveTo>
                <a:lnTo>
                  <a:pt x="1997346" y="0"/>
                </a:lnTo>
                <a:lnTo>
                  <a:pt x="1997346" y="2099706"/>
                </a:lnTo>
                <a:lnTo>
                  <a:pt x="0" y="20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28600" y="2628900"/>
            <a:ext cx="1767605" cy="1646083"/>
          </a:xfrm>
          <a:custGeom>
            <a:avLst/>
            <a:gdLst/>
            <a:ahLst/>
            <a:cxnLst/>
            <a:rect l="l" t="t" r="r" b="b"/>
            <a:pathLst>
              <a:path w="1767605" h="1646083">
                <a:moveTo>
                  <a:pt x="0" y="0"/>
                </a:moveTo>
                <a:lnTo>
                  <a:pt x="1767606" y="0"/>
                </a:lnTo>
                <a:lnTo>
                  <a:pt x="1767606" y="1646082"/>
                </a:lnTo>
                <a:lnTo>
                  <a:pt x="0" y="16460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7109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6705" y="6409875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2975066" y="1995962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20"/>
          <p:cNvSpPr txBox="1"/>
          <p:nvPr/>
        </p:nvSpPr>
        <p:spPr>
          <a:xfrm>
            <a:off x="152400" y="2095500"/>
            <a:ext cx="153924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34"/>
              </a:lnSpc>
            </a:pPr>
            <a:r>
              <a:rPr lang="en-US" sz="6381" b="1" spc="-127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2. Thực hành làm đèn lồng đón tết Trung thu</a:t>
            </a:r>
          </a:p>
        </p:txBody>
      </p:sp>
    </p:spTree>
    <p:extLst>
      <p:ext uri="{BB962C8B-B14F-4D97-AF65-F5344CB8AC3E}">
        <p14:creationId xmlns:p14="http://schemas.microsoft.com/office/powerpoint/2010/main" val="36723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7851" y="1484302"/>
            <a:ext cx="13032297" cy="7318397"/>
          </a:xfrm>
          <a:custGeom>
            <a:avLst/>
            <a:gdLst/>
            <a:ahLst/>
            <a:cxnLst/>
            <a:rect l="l" t="t" r="r" b="b"/>
            <a:pathLst>
              <a:path w="13032297" h="7318397">
                <a:moveTo>
                  <a:pt x="0" y="0"/>
                </a:moveTo>
                <a:lnTo>
                  <a:pt x="13032298" y="0"/>
                </a:lnTo>
                <a:lnTo>
                  <a:pt x="13032298" y="7318396"/>
                </a:lnTo>
                <a:lnTo>
                  <a:pt x="0" y="7318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45394">
            <a:off x="15221417" y="7656527"/>
            <a:ext cx="6133165" cy="1728437"/>
          </a:xfrm>
          <a:custGeom>
            <a:avLst/>
            <a:gdLst/>
            <a:ahLst/>
            <a:cxnLst/>
            <a:rect l="l" t="t" r="r" b="b"/>
            <a:pathLst>
              <a:path w="6133165" h="1728437">
                <a:moveTo>
                  <a:pt x="0" y="0"/>
                </a:moveTo>
                <a:lnTo>
                  <a:pt x="6133165" y="0"/>
                </a:lnTo>
                <a:lnTo>
                  <a:pt x="6133165" y="1728437"/>
                </a:lnTo>
                <a:lnTo>
                  <a:pt x="0" y="1728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82253">
            <a:off x="15175360" y="449239"/>
            <a:ext cx="2748505" cy="3097700"/>
          </a:xfrm>
          <a:custGeom>
            <a:avLst/>
            <a:gdLst/>
            <a:ahLst/>
            <a:cxnLst/>
            <a:rect l="l" t="t" r="r" b="b"/>
            <a:pathLst>
              <a:path w="2748505" h="3097700">
                <a:moveTo>
                  <a:pt x="0" y="0"/>
                </a:moveTo>
                <a:lnTo>
                  <a:pt x="2748505" y="0"/>
                </a:lnTo>
                <a:lnTo>
                  <a:pt x="2748505" y="3097700"/>
                </a:lnTo>
                <a:lnTo>
                  <a:pt x="0" y="3097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90986" y="740640"/>
            <a:ext cx="1106028" cy="1487323"/>
          </a:xfrm>
          <a:custGeom>
            <a:avLst/>
            <a:gdLst/>
            <a:ahLst/>
            <a:cxnLst/>
            <a:rect l="l" t="t" r="r" b="b"/>
            <a:pathLst>
              <a:path w="1106028" h="1487323">
                <a:moveTo>
                  <a:pt x="0" y="0"/>
                </a:moveTo>
                <a:lnTo>
                  <a:pt x="1106028" y="0"/>
                </a:lnTo>
                <a:lnTo>
                  <a:pt x="1106028" y="1487323"/>
                </a:lnTo>
                <a:lnTo>
                  <a:pt x="0" y="14873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96125">
            <a:off x="1010646" y="8897347"/>
            <a:ext cx="1099408" cy="1099408"/>
          </a:xfrm>
          <a:custGeom>
            <a:avLst/>
            <a:gdLst/>
            <a:ahLst/>
            <a:cxnLst/>
            <a:rect l="l" t="t" r="r" b="b"/>
            <a:pathLst>
              <a:path w="1099408" h="1099408">
                <a:moveTo>
                  <a:pt x="0" y="0"/>
                </a:moveTo>
                <a:lnTo>
                  <a:pt x="1099408" y="0"/>
                </a:lnTo>
                <a:lnTo>
                  <a:pt x="1099408" y="1099408"/>
                </a:lnTo>
                <a:lnTo>
                  <a:pt x="0" y="10994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6591300"/>
            <a:ext cx="2057400" cy="1685630"/>
          </a:xfrm>
          <a:custGeom>
            <a:avLst/>
            <a:gdLst/>
            <a:ahLst/>
            <a:cxnLst/>
            <a:rect l="l" t="t" r="r" b="b"/>
            <a:pathLst>
              <a:path w="2772309" h="2066630">
                <a:moveTo>
                  <a:pt x="0" y="0"/>
                </a:moveTo>
                <a:lnTo>
                  <a:pt x="2772309" y="0"/>
                </a:lnTo>
                <a:lnTo>
                  <a:pt x="2772309" y="2066631"/>
                </a:lnTo>
                <a:lnTo>
                  <a:pt x="0" y="20666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81400" y="8801100"/>
            <a:ext cx="1033315" cy="1033315"/>
          </a:xfrm>
          <a:custGeom>
            <a:avLst/>
            <a:gdLst/>
            <a:ahLst/>
            <a:cxnLst/>
            <a:rect l="l" t="t" r="r" b="b"/>
            <a:pathLst>
              <a:path w="1033315" h="1033315">
                <a:moveTo>
                  <a:pt x="0" y="0"/>
                </a:moveTo>
                <a:lnTo>
                  <a:pt x="1033315" y="0"/>
                </a:lnTo>
                <a:lnTo>
                  <a:pt x="1033315" y="1033315"/>
                </a:lnTo>
                <a:lnTo>
                  <a:pt x="0" y="10333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8436">
            <a:off x="975676" y="1148188"/>
            <a:ext cx="1778716" cy="1903296"/>
          </a:xfrm>
          <a:custGeom>
            <a:avLst/>
            <a:gdLst/>
            <a:ahLst/>
            <a:cxnLst/>
            <a:rect l="l" t="t" r="r" b="b"/>
            <a:pathLst>
              <a:path w="1778716" h="1903296">
                <a:moveTo>
                  <a:pt x="0" y="0"/>
                </a:moveTo>
                <a:lnTo>
                  <a:pt x="1778716" y="0"/>
                </a:lnTo>
                <a:lnTo>
                  <a:pt x="1778716" y="1903295"/>
                </a:lnTo>
                <a:lnTo>
                  <a:pt x="0" y="19032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44092">
            <a:off x="391495" y="3991961"/>
            <a:ext cx="2721763" cy="2303079"/>
          </a:xfrm>
          <a:custGeom>
            <a:avLst/>
            <a:gdLst/>
            <a:ahLst/>
            <a:cxnLst/>
            <a:rect l="l" t="t" r="r" b="b"/>
            <a:pathLst>
              <a:path w="2946769" h="2727101">
                <a:moveTo>
                  <a:pt x="0" y="0"/>
                </a:moveTo>
                <a:lnTo>
                  <a:pt x="2946769" y="0"/>
                </a:lnTo>
                <a:lnTo>
                  <a:pt x="2946769" y="2727101"/>
                </a:lnTo>
                <a:lnTo>
                  <a:pt x="0" y="27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07908">
            <a:off x="2175063" y="2402423"/>
            <a:ext cx="2763456" cy="1582706"/>
          </a:xfrm>
          <a:custGeom>
            <a:avLst/>
            <a:gdLst/>
            <a:ahLst/>
            <a:cxnLst/>
            <a:rect l="l" t="t" r="r" b="b"/>
            <a:pathLst>
              <a:path w="2763456" h="1582706">
                <a:moveTo>
                  <a:pt x="0" y="0"/>
                </a:moveTo>
                <a:lnTo>
                  <a:pt x="2763455" y="0"/>
                </a:lnTo>
                <a:lnTo>
                  <a:pt x="2763455" y="1582706"/>
                </a:lnTo>
                <a:lnTo>
                  <a:pt x="0" y="15827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3400" y="114300"/>
            <a:ext cx="3595361" cy="516425"/>
          </a:xfrm>
          <a:custGeom>
            <a:avLst/>
            <a:gdLst/>
            <a:ahLst/>
            <a:cxnLst/>
            <a:rect l="l" t="t" r="r" b="b"/>
            <a:pathLst>
              <a:path w="3595361" h="516425">
                <a:moveTo>
                  <a:pt x="0" y="0"/>
                </a:moveTo>
                <a:lnTo>
                  <a:pt x="3595362" y="0"/>
                </a:lnTo>
                <a:lnTo>
                  <a:pt x="3595362" y="516425"/>
                </a:lnTo>
                <a:lnTo>
                  <a:pt x="0" y="5164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90535">
            <a:off x="15827763" y="4767750"/>
            <a:ext cx="1994956" cy="1204228"/>
          </a:xfrm>
          <a:custGeom>
            <a:avLst/>
            <a:gdLst/>
            <a:ahLst/>
            <a:cxnLst/>
            <a:rect l="l" t="t" r="r" b="b"/>
            <a:pathLst>
              <a:path w="1994956" h="1204228">
                <a:moveTo>
                  <a:pt x="0" y="0"/>
                </a:moveTo>
                <a:lnTo>
                  <a:pt x="1994956" y="0"/>
                </a:lnTo>
                <a:lnTo>
                  <a:pt x="1994956" y="1204228"/>
                </a:lnTo>
                <a:lnTo>
                  <a:pt x="0" y="120422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037750">
            <a:off x="14834684" y="3259485"/>
            <a:ext cx="1727910" cy="1357195"/>
          </a:xfrm>
          <a:custGeom>
            <a:avLst/>
            <a:gdLst/>
            <a:ahLst/>
            <a:cxnLst/>
            <a:rect l="l" t="t" r="r" b="b"/>
            <a:pathLst>
              <a:path w="1727910" h="1357195">
                <a:moveTo>
                  <a:pt x="0" y="0"/>
                </a:moveTo>
                <a:lnTo>
                  <a:pt x="1727911" y="0"/>
                </a:lnTo>
                <a:lnTo>
                  <a:pt x="1727911" y="1357195"/>
                </a:lnTo>
                <a:lnTo>
                  <a:pt x="0" y="135719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94078" y="9258300"/>
            <a:ext cx="1796908" cy="588079"/>
          </a:xfrm>
          <a:custGeom>
            <a:avLst/>
            <a:gdLst/>
            <a:ahLst/>
            <a:cxnLst/>
            <a:rect l="l" t="t" r="r" b="b"/>
            <a:pathLst>
              <a:path w="1796908" h="588079">
                <a:moveTo>
                  <a:pt x="0" y="0"/>
                </a:moveTo>
                <a:lnTo>
                  <a:pt x="1796908" y="0"/>
                </a:lnTo>
                <a:lnTo>
                  <a:pt x="1796908" y="588079"/>
                </a:lnTo>
                <a:lnTo>
                  <a:pt x="0" y="58807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81" end="88380"/>
                </p14:media>
              </p:ext>
            </p:extLst>
          </p:nvPr>
        </p:nvPicPr>
        <p:blipFill>
          <a:blip r:embed="rId34"/>
          <a:srcRect t="19135" b="14120"/>
          <a:stretch>
            <a:fillRect/>
          </a:stretch>
        </p:blipFill>
        <p:spPr>
          <a:xfrm>
            <a:off x="5105400" y="193236"/>
            <a:ext cx="8927729" cy="992248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-345394">
            <a:off x="14033420" y="7254902"/>
            <a:ext cx="4138744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b="1">
                <a:solidFill>
                  <a:srgbClr val="FF3175"/>
                </a:solidFill>
                <a:latin typeface="Asap Bold"/>
                <a:ea typeface="Asap Bold"/>
                <a:cs typeface="Asap Bold"/>
                <a:sym typeface="Asap Bold"/>
              </a:rPr>
              <a:t>Cùng làm đèn lồng nhé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0509" y="586353"/>
            <a:ext cx="12756755" cy="103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0"/>
              </a:lnSpc>
            </a:pPr>
            <a:r>
              <a:rPr lang="en-US" sz="7830">
                <a:solidFill>
                  <a:srgbClr val="B5838D"/>
                </a:solidFill>
                <a:latin typeface="Kelvinch"/>
                <a:ea typeface="Kelvinch"/>
                <a:cs typeface="Kelvinch"/>
                <a:sym typeface="Kelvinch"/>
              </a:rPr>
              <a:t>Các bước làm đèn lồng: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367264"/>
            <a:ext cx="3895606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805A62"/>
                </a:solidFill>
                <a:latin typeface="Noto Sans"/>
                <a:ea typeface="Noto Sans"/>
                <a:cs typeface="Noto Sans"/>
                <a:sym typeface="Noto Sans"/>
              </a:rPr>
              <a:t>Chuẩn bị đồ dùng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02250" y="5120202"/>
            <a:ext cx="629064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805A62"/>
                </a:solidFill>
                <a:latin typeface="Noto Sans"/>
                <a:ea typeface="Noto Sans"/>
                <a:cs typeface="Noto Sans"/>
                <a:sym typeface="Noto Sans"/>
              </a:rPr>
              <a:t>Gấp đôi tờ giấy theo chiều dài, cắt các đường rộng khoảng 1 ô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54744" y="5425002"/>
            <a:ext cx="3380633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805A62"/>
                </a:solidFill>
                <a:latin typeface="Noto Sans"/>
                <a:ea typeface="Noto Sans"/>
                <a:cs typeface="Noto Sans"/>
                <a:sym typeface="Noto Sans"/>
              </a:rPr>
              <a:t>Tách tờ giấy màu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657518" y="5968507"/>
            <a:ext cx="3473299" cy="3392907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3166" r="-316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369100" y="9644680"/>
            <a:ext cx="4408844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805A62"/>
                </a:solidFill>
                <a:latin typeface="Noto Sans"/>
                <a:ea typeface="Noto Sans"/>
                <a:cs typeface="Noto Sans"/>
                <a:sym typeface="Noto Sans"/>
              </a:rPr>
              <a:t>Dán để tạo thân đèn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025984" y="6032697"/>
            <a:ext cx="3473299" cy="3392907"/>
            <a:chOff x="0" y="0"/>
            <a:chExt cx="4828540" cy="4716780"/>
          </a:xfrm>
        </p:grpSpPr>
        <p:sp>
          <p:nvSpPr>
            <p:cNvPr id="18" name="Freeform 1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134" r="-2134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4044679" y="6032697"/>
            <a:ext cx="3473299" cy="3392907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t="-1" b="-1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7421216" y="9644680"/>
            <a:ext cx="3895606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805A62"/>
                </a:solidFill>
                <a:latin typeface="Noto Sans"/>
                <a:ea typeface="Noto Sans"/>
                <a:cs typeface="Noto Sans"/>
                <a:sym typeface="Noto Sans"/>
              </a:rPr>
              <a:t>Dán quai đèn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58906" y="9644680"/>
            <a:ext cx="4408844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805A62"/>
                </a:solidFill>
                <a:latin typeface="Noto Sans"/>
                <a:ea typeface="Noto Sans"/>
                <a:cs typeface="Noto Sans"/>
                <a:sym typeface="Noto Sans"/>
              </a:rPr>
              <a:t>Trang trí, hoàn thành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1485900"/>
            <a:ext cx="3962400" cy="381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3800" y="1638300"/>
            <a:ext cx="4025503" cy="3429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58800" y="1562100"/>
            <a:ext cx="4572000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19200" y="1028700"/>
            <a:ext cx="4688105" cy="4579596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15968" r="-1596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341278" y="1463229"/>
            <a:ext cx="4688105" cy="4579596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18365" b="-18365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192000" y="571500"/>
            <a:ext cx="5790104" cy="5157114"/>
            <a:chOff x="0" y="0"/>
            <a:chExt cx="5295724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5300804" cy="4726940"/>
            </a:xfrm>
            <a:custGeom>
              <a:avLst/>
              <a:gdLst/>
              <a:ahLst/>
              <a:cxnLst/>
              <a:rect l="l" t="t" r="r" b="b"/>
              <a:pathLst>
                <a:path w="5300804" h="4726940">
                  <a:moveTo>
                    <a:pt x="3746843" y="4662170"/>
                  </a:moveTo>
                  <a:cubicBezTo>
                    <a:pt x="3716200" y="4669790"/>
                    <a:pt x="3692521" y="4679950"/>
                    <a:pt x="3668842" y="4682490"/>
                  </a:cubicBezTo>
                  <a:cubicBezTo>
                    <a:pt x="3535125" y="4692650"/>
                    <a:pt x="3402802" y="4702810"/>
                    <a:pt x="3269086" y="4711700"/>
                  </a:cubicBezTo>
                  <a:cubicBezTo>
                    <a:pt x="3200835" y="4715510"/>
                    <a:pt x="3132583" y="4719320"/>
                    <a:pt x="3064333" y="4720590"/>
                  </a:cubicBezTo>
                  <a:cubicBezTo>
                    <a:pt x="2990510" y="4723130"/>
                    <a:pt x="2916687" y="4726940"/>
                    <a:pt x="2844258" y="4724400"/>
                  </a:cubicBezTo>
                  <a:cubicBezTo>
                    <a:pt x="2774614" y="4723130"/>
                    <a:pt x="2704970" y="4719320"/>
                    <a:pt x="2638112" y="4707890"/>
                  </a:cubicBezTo>
                  <a:cubicBezTo>
                    <a:pt x="2551753" y="4693920"/>
                    <a:pt x="2464002" y="4693920"/>
                    <a:pt x="2379036" y="4681220"/>
                  </a:cubicBezTo>
                  <a:cubicBezTo>
                    <a:pt x="2157568" y="4648200"/>
                    <a:pt x="1931922" y="4657090"/>
                    <a:pt x="1709062" y="4643120"/>
                  </a:cubicBezTo>
                  <a:cubicBezTo>
                    <a:pt x="1583703" y="4635500"/>
                    <a:pt x="1458344" y="4617720"/>
                    <a:pt x="1332985" y="4602480"/>
                  </a:cubicBezTo>
                  <a:cubicBezTo>
                    <a:pt x="1190911" y="4585970"/>
                    <a:pt x="1048837" y="4566920"/>
                    <a:pt x="905371" y="4549140"/>
                  </a:cubicBezTo>
                  <a:cubicBezTo>
                    <a:pt x="800905" y="4536440"/>
                    <a:pt x="695046" y="4523740"/>
                    <a:pt x="590580" y="4511040"/>
                  </a:cubicBezTo>
                  <a:cubicBezTo>
                    <a:pt x="587795" y="4511040"/>
                    <a:pt x="585009" y="4509770"/>
                    <a:pt x="582223" y="4509770"/>
                  </a:cubicBezTo>
                  <a:cubicBezTo>
                    <a:pt x="494472" y="4475480"/>
                    <a:pt x="401149" y="4448810"/>
                    <a:pt x="320362" y="4404360"/>
                  </a:cubicBezTo>
                  <a:cubicBezTo>
                    <a:pt x="183860" y="4328160"/>
                    <a:pt x="125359" y="4206240"/>
                    <a:pt x="119788" y="4062730"/>
                  </a:cubicBezTo>
                  <a:cubicBezTo>
                    <a:pt x="118395" y="4013200"/>
                    <a:pt x="111430" y="3964940"/>
                    <a:pt x="111430" y="3915410"/>
                  </a:cubicBezTo>
                  <a:cubicBezTo>
                    <a:pt x="112823" y="3846830"/>
                    <a:pt x="118395" y="3779520"/>
                    <a:pt x="122573" y="3712210"/>
                  </a:cubicBezTo>
                  <a:cubicBezTo>
                    <a:pt x="133716" y="3511550"/>
                    <a:pt x="139288" y="3310890"/>
                    <a:pt x="122573" y="3110230"/>
                  </a:cubicBezTo>
                  <a:cubicBezTo>
                    <a:pt x="107252" y="2929890"/>
                    <a:pt x="93323" y="2750820"/>
                    <a:pt x="78001" y="2570480"/>
                  </a:cubicBezTo>
                  <a:cubicBezTo>
                    <a:pt x="68251" y="2454910"/>
                    <a:pt x="55715" y="2340610"/>
                    <a:pt x="47358" y="2225040"/>
                  </a:cubicBezTo>
                  <a:cubicBezTo>
                    <a:pt x="41786" y="2148840"/>
                    <a:pt x="43179" y="2071370"/>
                    <a:pt x="37608" y="1995170"/>
                  </a:cubicBezTo>
                  <a:cubicBezTo>
                    <a:pt x="34822" y="1951990"/>
                    <a:pt x="19500" y="1910080"/>
                    <a:pt x="18107" y="1866900"/>
                  </a:cubicBezTo>
                  <a:cubicBezTo>
                    <a:pt x="12536" y="1762760"/>
                    <a:pt x="11143" y="1657350"/>
                    <a:pt x="8357" y="1551940"/>
                  </a:cubicBezTo>
                  <a:cubicBezTo>
                    <a:pt x="6964" y="1511300"/>
                    <a:pt x="0" y="1470660"/>
                    <a:pt x="1393" y="1430020"/>
                  </a:cubicBezTo>
                  <a:cubicBezTo>
                    <a:pt x="2786" y="1366520"/>
                    <a:pt x="11143" y="1303020"/>
                    <a:pt x="12536" y="1239520"/>
                  </a:cubicBezTo>
                  <a:cubicBezTo>
                    <a:pt x="13929" y="1165860"/>
                    <a:pt x="5572" y="1092200"/>
                    <a:pt x="8357" y="1019810"/>
                  </a:cubicBezTo>
                  <a:cubicBezTo>
                    <a:pt x="8357" y="949960"/>
                    <a:pt x="18107" y="881380"/>
                    <a:pt x="27858" y="811530"/>
                  </a:cubicBezTo>
                  <a:cubicBezTo>
                    <a:pt x="30643" y="787400"/>
                    <a:pt x="50144" y="765810"/>
                    <a:pt x="55715" y="741680"/>
                  </a:cubicBezTo>
                  <a:cubicBezTo>
                    <a:pt x="79394" y="622300"/>
                    <a:pt x="104466" y="502920"/>
                    <a:pt x="165753" y="392430"/>
                  </a:cubicBezTo>
                  <a:cubicBezTo>
                    <a:pt x="179681" y="368300"/>
                    <a:pt x="201967" y="346710"/>
                    <a:pt x="222861" y="327660"/>
                  </a:cubicBezTo>
                  <a:cubicBezTo>
                    <a:pt x="229825" y="321310"/>
                    <a:pt x="246539" y="325120"/>
                    <a:pt x="250718" y="325120"/>
                  </a:cubicBezTo>
                  <a:cubicBezTo>
                    <a:pt x="260468" y="308610"/>
                    <a:pt x="266040" y="292100"/>
                    <a:pt x="277183" y="284480"/>
                  </a:cubicBezTo>
                  <a:cubicBezTo>
                    <a:pt x="337077" y="242570"/>
                    <a:pt x="399756" y="212090"/>
                    <a:pt x="477757" y="204470"/>
                  </a:cubicBezTo>
                  <a:cubicBezTo>
                    <a:pt x="536258" y="198120"/>
                    <a:pt x="593366" y="175260"/>
                    <a:pt x="651867" y="162560"/>
                  </a:cubicBezTo>
                  <a:cubicBezTo>
                    <a:pt x="722904" y="147320"/>
                    <a:pt x="793941" y="129540"/>
                    <a:pt x="867763" y="120650"/>
                  </a:cubicBezTo>
                  <a:cubicBezTo>
                    <a:pt x="934621" y="113030"/>
                    <a:pt x="998694" y="96520"/>
                    <a:pt x="1066945" y="91440"/>
                  </a:cubicBezTo>
                  <a:cubicBezTo>
                    <a:pt x="1136589" y="86360"/>
                    <a:pt x="1206233" y="71120"/>
                    <a:pt x="1277269" y="66040"/>
                  </a:cubicBezTo>
                  <a:cubicBezTo>
                    <a:pt x="1469487" y="53340"/>
                    <a:pt x="1663097" y="44450"/>
                    <a:pt x="1855314" y="34290"/>
                  </a:cubicBezTo>
                  <a:cubicBezTo>
                    <a:pt x="1902672" y="31750"/>
                    <a:pt x="1950030" y="34290"/>
                    <a:pt x="1997388" y="35560"/>
                  </a:cubicBezTo>
                  <a:cubicBezTo>
                    <a:pt x="2021067" y="36830"/>
                    <a:pt x="2044746" y="41910"/>
                    <a:pt x="2069817" y="44450"/>
                  </a:cubicBezTo>
                  <a:cubicBezTo>
                    <a:pt x="2080960" y="45720"/>
                    <a:pt x="2092103" y="41910"/>
                    <a:pt x="2103246" y="41910"/>
                  </a:cubicBezTo>
                  <a:cubicBezTo>
                    <a:pt x="2136675" y="41910"/>
                    <a:pt x="2171497" y="41910"/>
                    <a:pt x="2204926" y="40640"/>
                  </a:cubicBezTo>
                  <a:cubicBezTo>
                    <a:pt x="2268999" y="38100"/>
                    <a:pt x="2334464" y="31750"/>
                    <a:pt x="2398537" y="31750"/>
                  </a:cubicBezTo>
                  <a:cubicBezTo>
                    <a:pt x="2461216" y="31750"/>
                    <a:pt x="2523896" y="35560"/>
                    <a:pt x="2586575" y="38100"/>
                  </a:cubicBezTo>
                  <a:lnTo>
                    <a:pt x="2636719" y="38100"/>
                  </a:lnTo>
                  <a:cubicBezTo>
                    <a:pt x="2713327" y="35560"/>
                    <a:pt x="2788543" y="35560"/>
                    <a:pt x="2865151" y="31750"/>
                  </a:cubicBezTo>
                  <a:cubicBezTo>
                    <a:pt x="2938973" y="27940"/>
                    <a:pt x="3011403" y="19050"/>
                    <a:pt x="3085226" y="15240"/>
                  </a:cubicBezTo>
                  <a:cubicBezTo>
                    <a:pt x="3120048" y="12700"/>
                    <a:pt x="3156263" y="12700"/>
                    <a:pt x="3191084" y="19050"/>
                  </a:cubicBezTo>
                  <a:cubicBezTo>
                    <a:pt x="3244014" y="27940"/>
                    <a:pt x="3294157" y="33020"/>
                    <a:pt x="3347087" y="19050"/>
                  </a:cubicBezTo>
                  <a:cubicBezTo>
                    <a:pt x="3366587" y="13970"/>
                    <a:pt x="3391659" y="22860"/>
                    <a:pt x="3413945" y="25400"/>
                  </a:cubicBezTo>
                  <a:cubicBezTo>
                    <a:pt x="3423695" y="26670"/>
                    <a:pt x="3434838" y="29210"/>
                    <a:pt x="3440410" y="25400"/>
                  </a:cubicBezTo>
                  <a:cubicBezTo>
                    <a:pt x="3478017" y="0"/>
                    <a:pt x="3512839" y="6350"/>
                    <a:pt x="3549054" y="27940"/>
                  </a:cubicBezTo>
                  <a:cubicBezTo>
                    <a:pt x="3553233" y="30480"/>
                    <a:pt x="3564376" y="24130"/>
                    <a:pt x="3572733" y="24130"/>
                  </a:cubicBezTo>
                  <a:cubicBezTo>
                    <a:pt x="3606162" y="24130"/>
                    <a:pt x="3639591" y="24130"/>
                    <a:pt x="3674413" y="25400"/>
                  </a:cubicBezTo>
                  <a:cubicBezTo>
                    <a:pt x="3699485" y="26670"/>
                    <a:pt x="3723164" y="34290"/>
                    <a:pt x="3748236" y="36830"/>
                  </a:cubicBezTo>
                  <a:cubicBezTo>
                    <a:pt x="3802558" y="43180"/>
                    <a:pt x="3858273" y="53340"/>
                    <a:pt x="3913988" y="53340"/>
                  </a:cubicBezTo>
                  <a:cubicBezTo>
                    <a:pt x="4018454" y="54610"/>
                    <a:pt x="4122920" y="58420"/>
                    <a:pt x="4225993" y="78740"/>
                  </a:cubicBezTo>
                  <a:cubicBezTo>
                    <a:pt x="4322101" y="97790"/>
                    <a:pt x="4420996" y="97790"/>
                    <a:pt x="4518497" y="113030"/>
                  </a:cubicBezTo>
                  <a:cubicBezTo>
                    <a:pt x="4576999" y="121920"/>
                    <a:pt x="4636892" y="138430"/>
                    <a:pt x="4687036" y="165100"/>
                  </a:cubicBezTo>
                  <a:cubicBezTo>
                    <a:pt x="4741358" y="193040"/>
                    <a:pt x="4783144" y="238760"/>
                    <a:pt x="4831895" y="276860"/>
                  </a:cubicBezTo>
                  <a:cubicBezTo>
                    <a:pt x="4850003" y="290830"/>
                    <a:pt x="4876467" y="300990"/>
                    <a:pt x="4889003" y="318770"/>
                  </a:cubicBezTo>
                  <a:cubicBezTo>
                    <a:pt x="4925218" y="367030"/>
                    <a:pt x="4957254" y="417830"/>
                    <a:pt x="4989290" y="468630"/>
                  </a:cubicBezTo>
                  <a:cubicBezTo>
                    <a:pt x="5012969" y="505460"/>
                    <a:pt x="5036648" y="543560"/>
                    <a:pt x="5054755" y="581660"/>
                  </a:cubicBezTo>
                  <a:cubicBezTo>
                    <a:pt x="5074256" y="626110"/>
                    <a:pt x="5089578" y="671830"/>
                    <a:pt x="5104899" y="718820"/>
                  </a:cubicBezTo>
                  <a:cubicBezTo>
                    <a:pt x="5128578" y="792480"/>
                    <a:pt x="5156436" y="866140"/>
                    <a:pt x="5171757" y="942340"/>
                  </a:cubicBezTo>
                  <a:cubicBezTo>
                    <a:pt x="5194043" y="1049020"/>
                    <a:pt x="5205187" y="1158240"/>
                    <a:pt x="5221901" y="1266190"/>
                  </a:cubicBezTo>
                  <a:cubicBezTo>
                    <a:pt x="5227472" y="1301750"/>
                    <a:pt x="5234437" y="1337310"/>
                    <a:pt x="5237223" y="1372870"/>
                  </a:cubicBezTo>
                  <a:cubicBezTo>
                    <a:pt x="5245580" y="1474470"/>
                    <a:pt x="5251152" y="1574800"/>
                    <a:pt x="5258116" y="1676400"/>
                  </a:cubicBezTo>
                  <a:cubicBezTo>
                    <a:pt x="5267866" y="1802130"/>
                    <a:pt x="5281795" y="1926590"/>
                    <a:pt x="5288759" y="2052320"/>
                  </a:cubicBezTo>
                  <a:cubicBezTo>
                    <a:pt x="5295724" y="2172970"/>
                    <a:pt x="5300804" y="2294890"/>
                    <a:pt x="5298263" y="2416810"/>
                  </a:cubicBezTo>
                  <a:cubicBezTo>
                    <a:pt x="5294331" y="2620010"/>
                    <a:pt x="5283188" y="2821940"/>
                    <a:pt x="5272045" y="3025140"/>
                  </a:cubicBezTo>
                  <a:cubicBezTo>
                    <a:pt x="5265080" y="3150870"/>
                    <a:pt x="5255330" y="3275330"/>
                    <a:pt x="5241401" y="3399790"/>
                  </a:cubicBezTo>
                  <a:cubicBezTo>
                    <a:pt x="5227472" y="3524250"/>
                    <a:pt x="5206579" y="3647440"/>
                    <a:pt x="5191258" y="3771900"/>
                  </a:cubicBezTo>
                  <a:cubicBezTo>
                    <a:pt x="5180115" y="3858260"/>
                    <a:pt x="5177329" y="3944620"/>
                    <a:pt x="5164793" y="4029710"/>
                  </a:cubicBezTo>
                  <a:cubicBezTo>
                    <a:pt x="5153650" y="4107180"/>
                    <a:pt x="5111864" y="4175760"/>
                    <a:pt x="5056149" y="4232910"/>
                  </a:cubicBezTo>
                  <a:cubicBezTo>
                    <a:pt x="5010184" y="4281170"/>
                    <a:pt x="4973969" y="4335780"/>
                    <a:pt x="4926611" y="4382770"/>
                  </a:cubicBezTo>
                  <a:cubicBezTo>
                    <a:pt x="4884825" y="4424680"/>
                    <a:pt x="4838859" y="4466590"/>
                    <a:pt x="4766430" y="4467860"/>
                  </a:cubicBezTo>
                  <a:cubicBezTo>
                    <a:pt x="4749716" y="4467860"/>
                    <a:pt x="4734394" y="4483100"/>
                    <a:pt x="4717679" y="4490720"/>
                  </a:cubicBezTo>
                  <a:cubicBezTo>
                    <a:pt x="4646642" y="4518660"/>
                    <a:pt x="4572820" y="4542790"/>
                    <a:pt x="4503176" y="4573270"/>
                  </a:cubicBezTo>
                  <a:cubicBezTo>
                    <a:pt x="4375031" y="4629150"/>
                    <a:pt x="4237136" y="4638040"/>
                    <a:pt x="4099241" y="4643120"/>
                  </a:cubicBezTo>
                  <a:cubicBezTo>
                    <a:pt x="4046312" y="4645660"/>
                    <a:pt x="3991990" y="4641850"/>
                    <a:pt x="3939060" y="4645660"/>
                  </a:cubicBezTo>
                  <a:cubicBezTo>
                    <a:pt x="3912595" y="4646930"/>
                    <a:pt x="3887524" y="4658360"/>
                    <a:pt x="3862451" y="4663440"/>
                  </a:cubicBezTo>
                  <a:cubicBezTo>
                    <a:pt x="3851309" y="4665980"/>
                    <a:pt x="3840166" y="4664710"/>
                    <a:pt x="3827630" y="4665980"/>
                  </a:cubicBezTo>
                  <a:cubicBezTo>
                    <a:pt x="3810915" y="4667250"/>
                    <a:pt x="3794201" y="4671060"/>
                    <a:pt x="3777486" y="4669790"/>
                  </a:cubicBezTo>
                  <a:cubicBezTo>
                    <a:pt x="3760772" y="4667250"/>
                    <a:pt x="3749629" y="4662170"/>
                    <a:pt x="3746843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6929" t="-26" r="-16925" b="-2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581400" y="-419100"/>
            <a:ext cx="10200191" cy="211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12099">
                <a:solidFill>
                  <a:srgbClr val="6B452F"/>
                </a:solidFill>
                <a:latin typeface="Stella"/>
                <a:ea typeface="Stella"/>
                <a:cs typeface="Stella"/>
                <a:sym typeface="Stella"/>
              </a:rPr>
              <a:t>Vui Trung thu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0" y="723900"/>
            <a:ext cx="1066800" cy="1143000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558208" y="-1250314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7599">
            <a:off x="1561922" y="8538456"/>
            <a:ext cx="1681500" cy="2045413"/>
          </a:xfrm>
          <a:custGeom>
            <a:avLst/>
            <a:gdLst/>
            <a:ahLst/>
            <a:cxnLst/>
            <a:rect l="l" t="t" r="r" b="b"/>
            <a:pathLst>
              <a:path w="1681500" h="2045413">
                <a:moveTo>
                  <a:pt x="0" y="0"/>
                </a:moveTo>
                <a:lnTo>
                  <a:pt x="1681501" y="0"/>
                </a:lnTo>
                <a:lnTo>
                  <a:pt x="1681501" y="2045413"/>
                </a:lnTo>
                <a:lnTo>
                  <a:pt x="0" y="2045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5869205" y="5881366"/>
            <a:ext cx="6516156" cy="4579596"/>
            <a:chOff x="0" y="0"/>
            <a:chExt cx="6711350" cy="4716780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6716430" cy="4726940"/>
            </a:xfrm>
            <a:custGeom>
              <a:avLst/>
              <a:gdLst/>
              <a:ahLst/>
              <a:cxnLst/>
              <a:rect l="l" t="t" r="r" b="b"/>
              <a:pathLst>
                <a:path w="6716430" h="4726940">
                  <a:moveTo>
                    <a:pt x="4748430" y="4662170"/>
                  </a:moveTo>
                  <a:cubicBezTo>
                    <a:pt x="4709595" y="4669790"/>
                    <a:pt x="4679587" y="4679950"/>
                    <a:pt x="4649578" y="4682490"/>
                  </a:cubicBezTo>
                  <a:cubicBezTo>
                    <a:pt x="4480118" y="4692650"/>
                    <a:pt x="4312422" y="4702810"/>
                    <a:pt x="4142961" y="4711700"/>
                  </a:cubicBezTo>
                  <a:cubicBezTo>
                    <a:pt x="4056466" y="4715510"/>
                    <a:pt x="3969970" y="4719320"/>
                    <a:pt x="3883475" y="4720590"/>
                  </a:cubicBezTo>
                  <a:cubicBezTo>
                    <a:pt x="3789918" y="4723130"/>
                    <a:pt x="3696362" y="4726940"/>
                    <a:pt x="3604571" y="4724400"/>
                  </a:cubicBezTo>
                  <a:cubicBezTo>
                    <a:pt x="3516310" y="4723130"/>
                    <a:pt x="3428049" y="4719320"/>
                    <a:pt x="3343318" y="4707890"/>
                  </a:cubicBezTo>
                  <a:cubicBezTo>
                    <a:pt x="3233875" y="4693920"/>
                    <a:pt x="3122667" y="4693920"/>
                    <a:pt x="3014989" y="4681220"/>
                  </a:cubicBezTo>
                  <a:cubicBezTo>
                    <a:pt x="2734319" y="4648200"/>
                    <a:pt x="2448354" y="4657090"/>
                    <a:pt x="2165920" y="4643120"/>
                  </a:cubicBezTo>
                  <a:cubicBezTo>
                    <a:pt x="2007050" y="4635500"/>
                    <a:pt x="1848181" y="4617720"/>
                    <a:pt x="1689311" y="4602480"/>
                  </a:cubicBezTo>
                  <a:cubicBezTo>
                    <a:pt x="1509260" y="4585970"/>
                    <a:pt x="1329208" y="4566920"/>
                    <a:pt x="1147390" y="4549140"/>
                  </a:cubicBezTo>
                  <a:cubicBezTo>
                    <a:pt x="1014999" y="4536440"/>
                    <a:pt x="880843" y="4523740"/>
                    <a:pt x="748451" y="4511040"/>
                  </a:cubicBezTo>
                  <a:cubicBezTo>
                    <a:pt x="744921" y="4511040"/>
                    <a:pt x="741391" y="4509770"/>
                    <a:pt x="737860" y="4509770"/>
                  </a:cubicBezTo>
                  <a:cubicBezTo>
                    <a:pt x="626652" y="4475480"/>
                    <a:pt x="508382" y="4448810"/>
                    <a:pt x="406000" y="4404360"/>
                  </a:cubicBezTo>
                  <a:cubicBezTo>
                    <a:pt x="233008" y="4328160"/>
                    <a:pt x="158869" y="4206240"/>
                    <a:pt x="151809" y="4062730"/>
                  </a:cubicBezTo>
                  <a:cubicBezTo>
                    <a:pt x="150043" y="4013200"/>
                    <a:pt x="141217" y="3964940"/>
                    <a:pt x="141217" y="3915410"/>
                  </a:cubicBezTo>
                  <a:cubicBezTo>
                    <a:pt x="142982" y="3846830"/>
                    <a:pt x="150043" y="3779520"/>
                    <a:pt x="155339" y="3712210"/>
                  </a:cubicBezTo>
                  <a:cubicBezTo>
                    <a:pt x="169461" y="3511550"/>
                    <a:pt x="176522" y="3310890"/>
                    <a:pt x="155339" y="3110230"/>
                  </a:cubicBezTo>
                  <a:cubicBezTo>
                    <a:pt x="135922" y="2929890"/>
                    <a:pt x="118269" y="2750820"/>
                    <a:pt x="98852" y="2570480"/>
                  </a:cubicBezTo>
                  <a:cubicBezTo>
                    <a:pt x="86496" y="2454910"/>
                    <a:pt x="70609" y="2340610"/>
                    <a:pt x="60017" y="2225040"/>
                  </a:cubicBezTo>
                  <a:cubicBezTo>
                    <a:pt x="52956" y="2148840"/>
                    <a:pt x="54722" y="2071370"/>
                    <a:pt x="47661" y="1995170"/>
                  </a:cubicBezTo>
                  <a:cubicBezTo>
                    <a:pt x="44130" y="1951990"/>
                    <a:pt x="24713" y="1910080"/>
                    <a:pt x="22948" y="1866900"/>
                  </a:cubicBezTo>
                  <a:cubicBezTo>
                    <a:pt x="15887" y="1762760"/>
                    <a:pt x="14122" y="1657350"/>
                    <a:pt x="10591" y="1551940"/>
                  </a:cubicBezTo>
                  <a:cubicBezTo>
                    <a:pt x="8826" y="1511300"/>
                    <a:pt x="0" y="1470660"/>
                    <a:pt x="1765" y="1430020"/>
                  </a:cubicBezTo>
                  <a:cubicBezTo>
                    <a:pt x="3530" y="1366520"/>
                    <a:pt x="14122" y="1303020"/>
                    <a:pt x="15887" y="1239520"/>
                  </a:cubicBezTo>
                  <a:cubicBezTo>
                    <a:pt x="17652" y="1165860"/>
                    <a:pt x="7061" y="1092200"/>
                    <a:pt x="10591" y="1019810"/>
                  </a:cubicBezTo>
                  <a:cubicBezTo>
                    <a:pt x="10591" y="949960"/>
                    <a:pt x="22948" y="881380"/>
                    <a:pt x="35304" y="811530"/>
                  </a:cubicBezTo>
                  <a:cubicBezTo>
                    <a:pt x="38835" y="787400"/>
                    <a:pt x="63548" y="765810"/>
                    <a:pt x="70609" y="741680"/>
                  </a:cubicBezTo>
                  <a:cubicBezTo>
                    <a:pt x="100617" y="622300"/>
                    <a:pt x="132391" y="502920"/>
                    <a:pt x="210061" y="392430"/>
                  </a:cubicBezTo>
                  <a:cubicBezTo>
                    <a:pt x="227713" y="368300"/>
                    <a:pt x="255956" y="346710"/>
                    <a:pt x="282435" y="327660"/>
                  </a:cubicBezTo>
                  <a:cubicBezTo>
                    <a:pt x="291261" y="321310"/>
                    <a:pt x="312443" y="325120"/>
                    <a:pt x="317739" y="325120"/>
                  </a:cubicBezTo>
                  <a:cubicBezTo>
                    <a:pt x="330095" y="308610"/>
                    <a:pt x="337156" y="292100"/>
                    <a:pt x="351278" y="284480"/>
                  </a:cubicBezTo>
                  <a:cubicBezTo>
                    <a:pt x="427182" y="242570"/>
                    <a:pt x="506617" y="212090"/>
                    <a:pt x="605469" y="204470"/>
                  </a:cubicBezTo>
                  <a:cubicBezTo>
                    <a:pt x="679608" y="198120"/>
                    <a:pt x="751982" y="175260"/>
                    <a:pt x="826121" y="162560"/>
                  </a:cubicBezTo>
                  <a:cubicBezTo>
                    <a:pt x="916147" y="147320"/>
                    <a:pt x="1006173" y="129540"/>
                    <a:pt x="1099729" y="120650"/>
                  </a:cubicBezTo>
                  <a:cubicBezTo>
                    <a:pt x="1184460" y="113030"/>
                    <a:pt x="1265660" y="96520"/>
                    <a:pt x="1352155" y="91440"/>
                  </a:cubicBezTo>
                  <a:cubicBezTo>
                    <a:pt x="1440416" y="86360"/>
                    <a:pt x="1528677" y="71120"/>
                    <a:pt x="1618703" y="66040"/>
                  </a:cubicBezTo>
                  <a:cubicBezTo>
                    <a:pt x="1862303" y="53340"/>
                    <a:pt x="2107668" y="44450"/>
                    <a:pt x="2351267" y="34290"/>
                  </a:cubicBezTo>
                  <a:cubicBezTo>
                    <a:pt x="2411285" y="31750"/>
                    <a:pt x="2471302" y="34290"/>
                    <a:pt x="2531319" y="35560"/>
                  </a:cubicBezTo>
                  <a:cubicBezTo>
                    <a:pt x="2561328" y="36830"/>
                    <a:pt x="2591337" y="41910"/>
                    <a:pt x="2623111" y="44450"/>
                  </a:cubicBezTo>
                  <a:cubicBezTo>
                    <a:pt x="2637232" y="45720"/>
                    <a:pt x="2651354" y="41910"/>
                    <a:pt x="2665476" y="41910"/>
                  </a:cubicBezTo>
                  <a:cubicBezTo>
                    <a:pt x="2707841" y="41910"/>
                    <a:pt x="2751971" y="41910"/>
                    <a:pt x="2794337" y="40640"/>
                  </a:cubicBezTo>
                  <a:cubicBezTo>
                    <a:pt x="2875536" y="38100"/>
                    <a:pt x="2958502" y="31750"/>
                    <a:pt x="3039701" y="31750"/>
                  </a:cubicBezTo>
                  <a:cubicBezTo>
                    <a:pt x="3119136" y="31750"/>
                    <a:pt x="3198571" y="35560"/>
                    <a:pt x="3278006" y="38100"/>
                  </a:cubicBezTo>
                  <a:lnTo>
                    <a:pt x="3341553" y="38100"/>
                  </a:lnTo>
                  <a:cubicBezTo>
                    <a:pt x="3438640" y="35560"/>
                    <a:pt x="3533962" y="35560"/>
                    <a:pt x="3631049" y="31750"/>
                  </a:cubicBezTo>
                  <a:cubicBezTo>
                    <a:pt x="3724605" y="27940"/>
                    <a:pt x="3816397" y="19050"/>
                    <a:pt x="3909953" y="15240"/>
                  </a:cubicBezTo>
                  <a:cubicBezTo>
                    <a:pt x="3954083" y="12700"/>
                    <a:pt x="3999979" y="12700"/>
                    <a:pt x="4044109" y="19050"/>
                  </a:cubicBezTo>
                  <a:cubicBezTo>
                    <a:pt x="4111187" y="27940"/>
                    <a:pt x="4174735" y="33020"/>
                    <a:pt x="4241814" y="19050"/>
                  </a:cubicBezTo>
                  <a:cubicBezTo>
                    <a:pt x="4266526" y="13970"/>
                    <a:pt x="4298300" y="22860"/>
                    <a:pt x="4326544" y="25400"/>
                  </a:cubicBezTo>
                  <a:cubicBezTo>
                    <a:pt x="4338900" y="26670"/>
                    <a:pt x="4353022" y="29210"/>
                    <a:pt x="4360083" y="25400"/>
                  </a:cubicBezTo>
                  <a:cubicBezTo>
                    <a:pt x="4407744" y="0"/>
                    <a:pt x="4451874" y="6350"/>
                    <a:pt x="4497770" y="27940"/>
                  </a:cubicBezTo>
                  <a:cubicBezTo>
                    <a:pt x="4503065" y="30480"/>
                    <a:pt x="4517187" y="24130"/>
                    <a:pt x="4527778" y="24130"/>
                  </a:cubicBezTo>
                  <a:cubicBezTo>
                    <a:pt x="4570144" y="24130"/>
                    <a:pt x="4612509" y="24130"/>
                    <a:pt x="4656639" y="25400"/>
                  </a:cubicBezTo>
                  <a:cubicBezTo>
                    <a:pt x="4688413" y="26670"/>
                    <a:pt x="4718422" y="34290"/>
                    <a:pt x="4750196" y="36830"/>
                  </a:cubicBezTo>
                  <a:cubicBezTo>
                    <a:pt x="4819039" y="43180"/>
                    <a:pt x="4889648" y="53340"/>
                    <a:pt x="4960256" y="53340"/>
                  </a:cubicBezTo>
                  <a:cubicBezTo>
                    <a:pt x="5092648" y="54610"/>
                    <a:pt x="5225039" y="58420"/>
                    <a:pt x="5355665" y="78740"/>
                  </a:cubicBezTo>
                  <a:cubicBezTo>
                    <a:pt x="5477464" y="97790"/>
                    <a:pt x="5602795" y="97790"/>
                    <a:pt x="5726360" y="113030"/>
                  </a:cubicBezTo>
                  <a:cubicBezTo>
                    <a:pt x="5800499" y="121920"/>
                    <a:pt x="5876403" y="138430"/>
                    <a:pt x="5939951" y="165100"/>
                  </a:cubicBezTo>
                  <a:cubicBezTo>
                    <a:pt x="6008794" y="193040"/>
                    <a:pt x="6061751" y="238760"/>
                    <a:pt x="6123533" y="276860"/>
                  </a:cubicBezTo>
                  <a:cubicBezTo>
                    <a:pt x="6146481" y="290830"/>
                    <a:pt x="6180020" y="300990"/>
                    <a:pt x="6195907" y="318770"/>
                  </a:cubicBezTo>
                  <a:cubicBezTo>
                    <a:pt x="6241803" y="367030"/>
                    <a:pt x="6282403" y="417830"/>
                    <a:pt x="6323003" y="468630"/>
                  </a:cubicBezTo>
                  <a:cubicBezTo>
                    <a:pt x="6353011" y="505460"/>
                    <a:pt x="6383020" y="543560"/>
                    <a:pt x="6405968" y="581660"/>
                  </a:cubicBezTo>
                  <a:cubicBezTo>
                    <a:pt x="6430681" y="626110"/>
                    <a:pt x="6450098" y="671830"/>
                    <a:pt x="6469516" y="718820"/>
                  </a:cubicBezTo>
                  <a:cubicBezTo>
                    <a:pt x="6499525" y="792480"/>
                    <a:pt x="6534829" y="866140"/>
                    <a:pt x="6554246" y="942340"/>
                  </a:cubicBezTo>
                  <a:cubicBezTo>
                    <a:pt x="6582490" y="1049020"/>
                    <a:pt x="6596611" y="1158240"/>
                    <a:pt x="6617794" y="1266190"/>
                  </a:cubicBezTo>
                  <a:cubicBezTo>
                    <a:pt x="6624855" y="1301750"/>
                    <a:pt x="6633680" y="1337310"/>
                    <a:pt x="6637211" y="1372870"/>
                  </a:cubicBezTo>
                  <a:cubicBezTo>
                    <a:pt x="6647803" y="1474470"/>
                    <a:pt x="6654864" y="1574800"/>
                    <a:pt x="6663689" y="1676400"/>
                  </a:cubicBezTo>
                  <a:cubicBezTo>
                    <a:pt x="6676046" y="1802130"/>
                    <a:pt x="6693698" y="1926590"/>
                    <a:pt x="6702524" y="2052320"/>
                  </a:cubicBezTo>
                  <a:cubicBezTo>
                    <a:pt x="6711351" y="2172970"/>
                    <a:pt x="6716430" y="2294890"/>
                    <a:pt x="6713890" y="2416810"/>
                  </a:cubicBezTo>
                  <a:cubicBezTo>
                    <a:pt x="6709585" y="2620010"/>
                    <a:pt x="6695463" y="2821940"/>
                    <a:pt x="6681342" y="3025140"/>
                  </a:cubicBezTo>
                  <a:cubicBezTo>
                    <a:pt x="6672516" y="3150870"/>
                    <a:pt x="6660159" y="3275330"/>
                    <a:pt x="6642507" y="3399790"/>
                  </a:cubicBezTo>
                  <a:cubicBezTo>
                    <a:pt x="6624855" y="3524250"/>
                    <a:pt x="6598376" y="3647440"/>
                    <a:pt x="6578960" y="3771900"/>
                  </a:cubicBezTo>
                  <a:cubicBezTo>
                    <a:pt x="6564837" y="3858260"/>
                    <a:pt x="6561307" y="3944620"/>
                    <a:pt x="6545420" y="4029710"/>
                  </a:cubicBezTo>
                  <a:cubicBezTo>
                    <a:pt x="6531298" y="4107180"/>
                    <a:pt x="6478342" y="4175760"/>
                    <a:pt x="6407733" y="4232910"/>
                  </a:cubicBezTo>
                  <a:cubicBezTo>
                    <a:pt x="6349481" y="4281170"/>
                    <a:pt x="6303586" y="4335780"/>
                    <a:pt x="6243569" y="4382770"/>
                  </a:cubicBezTo>
                  <a:cubicBezTo>
                    <a:pt x="6190612" y="4424680"/>
                    <a:pt x="6132359" y="4466590"/>
                    <a:pt x="6040568" y="4467860"/>
                  </a:cubicBezTo>
                  <a:cubicBezTo>
                    <a:pt x="6019386" y="4467860"/>
                    <a:pt x="5999968" y="4483100"/>
                    <a:pt x="5978786" y="4490720"/>
                  </a:cubicBezTo>
                  <a:cubicBezTo>
                    <a:pt x="5888760" y="4518660"/>
                    <a:pt x="5795203" y="4542790"/>
                    <a:pt x="5706942" y="4573270"/>
                  </a:cubicBezTo>
                  <a:cubicBezTo>
                    <a:pt x="5544543" y="4629150"/>
                    <a:pt x="5369787" y="4638040"/>
                    <a:pt x="5195030" y="4643120"/>
                  </a:cubicBezTo>
                  <a:cubicBezTo>
                    <a:pt x="5127952" y="4645660"/>
                    <a:pt x="5059109" y="4641850"/>
                    <a:pt x="4992030" y="4645660"/>
                  </a:cubicBezTo>
                  <a:cubicBezTo>
                    <a:pt x="4958491" y="4646930"/>
                    <a:pt x="4926717" y="4658360"/>
                    <a:pt x="4894943" y="4663440"/>
                  </a:cubicBezTo>
                  <a:cubicBezTo>
                    <a:pt x="4880821" y="4665980"/>
                    <a:pt x="4866700" y="4664710"/>
                    <a:pt x="4850813" y="4665980"/>
                  </a:cubicBezTo>
                  <a:cubicBezTo>
                    <a:pt x="4829630" y="4667250"/>
                    <a:pt x="4808448" y="4671060"/>
                    <a:pt x="4787266" y="4669790"/>
                  </a:cubicBezTo>
                  <a:cubicBezTo>
                    <a:pt x="4766083" y="4667250"/>
                    <a:pt x="4751961" y="4662170"/>
                    <a:pt x="4748430" y="4662170"/>
                  </a:cubicBezTo>
                  <a:close/>
                </a:path>
              </a:pathLst>
            </a:custGeom>
            <a:blipFill>
              <a:blip r:embed="rId12"/>
              <a:stretch>
                <a:fillRect t="-3310" b="-3310"/>
              </a:stretch>
            </a:blipFill>
          </p:spPr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" y="6210300"/>
            <a:ext cx="4470400" cy="335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20601" y="6057900"/>
            <a:ext cx="57149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2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63386">
            <a:off x="-455848" y="-260321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0" y="0"/>
                </a:moveTo>
                <a:lnTo>
                  <a:pt x="3328459" y="0"/>
                </a:lnTo>
                <a:lnTo>
                  <a:pt x="3328459" y="2578042"/>
                </a:lnTo>
                <a:lnTo>
                  <a:pt x="0" y="2578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83899" flipH="1">
            <a:off x="15595071" y="-8755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3328458" y="0"/>
                </a:moveTo>
                <a:lnTo>
                  <a:pt x="0" y="0"/>
                </a:lnTo>
                <a:lnTo>
                  <a:pt x="0" y="2578043"/>
                </a:lnTo>
                <a:lnTo>
                  <a:pt x="3328458" y="2578043"/>
                </a:lnTo>
                <a:lnTo>
                  <a:pt x="33284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7269" y="7083643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0" y="0"/>
                </a:moveTo>
                <a:lnTo>
                  <a:pt x="4226199" y="0"/>
                </a:lnTo>
                <a:lnTo>
                  <a:pt x="4226199" y="3273384"/>
                </a:lnTo>
                <a:lnTo>
                  <a:pt x="0" y="3273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542858" y="7013616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199" y="0"/>
                </a:moveTo>
                <a:lnTo>
                  <a:pt x="0" y="0"/>
                </a:lnTo>
                <a:lnTo>
                  <a:pt x="0" y="3273384"/>
                </a:lnTo>
                <a:lnTo>
                  <a:pt x="4226199" y="3273384"/>
                </a:lnTo>
                <a:lnTo>
                  <a:pt x="42261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70476" y="1028700"/>
            <a:ext cx="10547047" cy="7229521"/>
          </a:xfrm>
          <a:custGeom>
            <a:avLst/>
            <a:gdLst/>
            <a:ahLst/>
            <a:cxnLst/>
            <a:rect l="l" t="t" r="r" b="b"/>
            <a:pathLst>
              <a:path w="10547047" h="7229521">
                <a:moveTo>
                  <a:pt x="0" y="0"/>
                </a:moveTo>
                <a:lnTo>
                  <a:pt x="10547048" y="0"/>
                </a:lnTo>
                <a:lnTo>
                  <a:pt x="10547048" y="7229521"/>
                </a:lnTo>
                <a:lnTo>
                  <a:pt x="0" y="722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95125" y="1251231"/>
            <a:ext cx="9897751" cy="6784458"/>
          </a:xfrm>
          <a:custGeom>
            <a:avLst/>
            <a:gdLst/>
            <a:ahLst/>
            <a:cxnLst/>
            <a:rect l="l" t="t" r="r" b="b"/>
            <a:pathLst>
              <a:path w="9897751" h="6784458">
                <a:moveTo>
                  <a:pt x="0" y="0"/>
                </a:moveTo>
                <a:lnTo>
                  <a:pt x="9897750" y="0"/>
                </a:lnTo>
                <a:lnTo>
                  <a:pt x="9897750" y="6784459"/>
                </a:lnTo>
                <a:lnTo>
                  <a:pt x="0" y="67844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993417" flipH="1">
            <a:off x="10544384" y="8254257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7"/>
                </a:lnTo>
                <a:lnTo>
                  <a:pt x="3563211" y="4768287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76677" flipH="1">
            <a:off x="4641144" y="8319351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8"/>
                </a:lnTo>
                <a:lnTo>
                  <a:pt x="3563211" y="4768288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043904" y="2560637"/>
            <a:ext cx="10200191" cy="234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3600">
                <a:solidFill>
                  <a:srgbClr val="6B452F"/>
                </a:solidFill>
                <a:latin typeface="Times New Roman" panose="02020603050405020304" pitchFamily="18" charset="0"/>
                <a:ea typeface="Stella"/>
                <a:cs typeface="Times New Roman" panose="02020603050405020304" pitchFamily="18" charset="0"/>
                <a:sym typeface="Stella"/>
              </a:rPr>
              <a:t>( CẢ LỚP RƯỚC ĐÈN XUNG QUANH LỚP)</a:t>
            </a:r>
          </a:p>
        </p:txBody>
      </p:sp>
      <p:sp>
        <p:nvSpPr>
          <p:cNvPr id="17" name="Freeform 17"/>
          <p:cNvSpPr/>
          <p:nvPr/>
        </p:nvSpPr>
        <p:spPr>
          <a:xfrm>
            <a:off x="6149206" y="5143500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45512" y="1872734"/>
            <a:ext cx="1997345" cy="2099706"/>
          </a:xfrm>
          <a:custGeom>
            <a:avLst/>
            <a:gdLst/>
            <a:ahLst/>
            <a:cxnLst/>
            <a:rect l="l" t="t" r="r" b="b"/>
            <a:pathLst>
              <a:path w="1997345" h="2099706">
                <a:moveTo>
                  <a:pt x="0" y="0"/>
                </a:moveTo>
                <a:lnTo>
                  <a:pt x="1997346" y="0"/>
                </a:lnTo>
                <a:lnTo>
                  <a:pt x="1997346" y="2099706"/>
                </a:lnTo>
                <a:lnTo>
                  <a:pt x="0" y="20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91237" y="6061633"/>
            <a:ext cx="1767605" cy="1646083"/>
          </a:xfrm>
          <a:custGeom>
            <a:avLst/>
            <a:gdLst/>
            <a:ahLst/>
            <a:cxnLst/>
            <a:rect l="l" t="t" r="r" b="b"/>
            <a:pathLst>
              <a:path w="1767605" h="1646083">
                <a:moveTo>
                  <a:pt x="0" y="0"/>
                </a:moveTo>
                <a:lnTo>
                  <a:pt x="1767606" y="0"/>
                </a:lnTo>
                <a:lnTo>
                  <a:pt x="1767606" y="1646082"/>
                </a:lnTo>
                <a:lnTo>
                  <a:pt x="0" y="1646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149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63386">
            <a:off x="-455848" y="-260321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0" y="0"/>
                </a:moveTo>
                <a:lnTo>
                  <a:pt x="3328459" y="0"/>
                </a:lnTo>
                <a:lnTo>
                  <a:pt x="3328459" y="2578042"/>
                </a:lnTo>
                <a:lnTo>
                  <a:pt x="0" y="2578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83899" flipH="1">
            <a:off x="15595071" y="-8755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3328458" y="0"/>
                </a:moveTo>
                <a:lnTo>
                  <a:pt x="0" y="0"/>
                </a:lnTo>
                <a:lnTo>
                  <a:pt x="0" y="2578043"/>
                </a:lnTo>
                <a:lnTo>
                  <a:pt x="3328458" y="2578043"/>
                </a:lnTo>
                <a:lnTo>
                  <a:pt x="332845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7269" y="7083643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0" y="0"/>
                </a:moveTo>
                <a:lnTo>
                  <a:pt x="4226199" y="0"/>
                </a:lnTo>
                <a:lnTo>
                  <a:pt x="4226199" y="3273384"/>
                </a:lnTo>
                <a:lnTo>
                  <a:pt x="0" y="3273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542858" y="7013616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199" y="0"/>
                </a:moveTo>
                <a:lnTo>
                  <a:pt x="0" y="0"/>
                </a:lnTo>
                <a:lnTo>
                  <a:pt x="0" y="3273384"/>
                </a:lnTo>
                <a:lnTo>
                  <a:pt x="4226199" y="3273384"/>
                </a:lnTo>
                <a:lnTo>
                  <a:pt x="422619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70476" y="1028700"/>
            <a:ext cx="10547047" cy="7229521"/>
          </a:xfrm>
          <a:custGeom>
            <a:avLst/>
            <a:gdLst/>
            <a:ahLst/>
            <a:cxnLst/>
            <a:rect l="l" t="t" r="r" b="b"/>
            <a:pathLst>
              <a:path w="10547047" h="7229521">
                <a:moveTo>
                  <a:pt x="0" y="0"/>
                </a:moveTo>
                <a:lnTo>
                  <a:pt x="10547048" y="0"/>
                </a:lnTo>
                <a:lnTo>
                  <a:pt x="10547048" y="7229521"/>
                </a:lnTo>
                <a:lnTo>
                  <a:pt x="0" y="7229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95125" y="1251231"/>
            <a:ext cx="9897751" cy="6784458"/>
          </a:xfrm>
          <a:custGeom>
            <a:avLst/>
            <a:gdLst/>
            <a:ahLst/>
            <a:cxnLst/>
            <a:rect l="l" t="t" r="r" b="b"/>
            <a:pathLst>
              <a:path w="9897751" h="6784458">
                <a:moveTo>
                  <a:pt x="0" y="0"/>
                </a:moveTo>
                <a:lnTo>
                  <a:pt x="9897750" y="0"/>
                </a:lnTo>
                <a:lnTo>
                  <a:pt x="9897750" y="6784459"/>
                </a:lnTo>
                <a:lnTo>
                  <a:pt x="0" y="67844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993417" flipH="1">
            <a:off x="10544384" y="8254257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7"/>
                </a:lnTo>
                <a:lnTo>
                  <a:pt x="3563211" y="4768287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76677" flipH="1">
            <a:off x="4641144" y="8319351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8"/>
                </a:lnTo>
                <a:lnTo>
                  <a:pt x="3563211" y="4768288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043904" y="2560637"/>
            <a:ext cx="10200191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16500">
                <a:solidFill>
                  <a:srgbClr val="6B452F"/>
                </a:solidFill>
                <a:latin typeface="Stella"/>
                <a:ea typeface="Stella"/>
                <a:cs typeface="Stella"/>
                <a:sym typeface="Stella"/>
              </a:rPr>
              <a:t>Thank You</a:t>
            </a:r>
          </a:p>
        </p:txBody>
      </p:sp>
      <p:sp>
        <p:nvSpPr>
          <p:cNvPr id="17" name="Freeform 17"/>
          <p:cNvSpPr/>
          <p:nvPr/>
        </p:nvSpPr>
        <p:spPr>
          <a:xfrm>
            <a:off x="6149206" y="5143500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45512" y="1872734"/>
            <a:ext cx="1997345" cy="2099706"/>
          </a:xfrm>
          <a:custGeom>
            <a:avLst/>
            <a:gdLst/>
            <a:ahLst/>
            <a:cxnLst/>
            <a:rect l="l" t="t" r="r" b="b"/>
            <a:pathLst>
              <a:path w="1997345" h="2099706">
                <a:moveTo>
                  <a:pt x="0" y="0"/>
                </a:moveTo>
                <a:lnTo>
                  <a:pt x="1997346" y="0"/>
                </a:lnTo>
                <a:lnTo>
                  <a:pt x="1997346" y="2099706"/>
                </a:lnTo>
                <a:lnTo>
                  <a:pt x="0" y="20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91237" y="6061633"/>
            <a:ext cx="1767605" cy="1646083"/>
          </a:xfrm>
          <a:custGeom>
            <a:avLst/>
            <a:gdLst/>
            <a:ahLst/>
            <a:cxnLst/>
            <a:rect l="l" t="t" r="r" b="b"/>
            <a:pathLst>
              <a:path w="1767605" h="1646083">
                <a:moveTo>
                  <a:pt x="0" y="0"/>
                </a:moveTo>
                <a:lnTo>
                  <a:pt x="1767606" y="0"/>
                </a:lnTo>
                <a:lnTo>
                  <a:pt x="1767606" y="1646082"/>
                </a:lnTo>
                <a:lnTo>
                  <a:pt x="0" y="16460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0" name="Picture 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2580" t="4514" r="2580"/>
          <a:stretch>
            <a:fillRect/>
          </a:stretch>
        </p:blipFill>
        <p:spPr>
          <a:xfrm>
            <a:off x="0" y="-89984"/>
            <a:ext cx="18288000" cy="10357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63386">
            <a:off x="-455848" y="-260321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0" y="0"/>
                </a:moveTo>
                <a:lnTo>
                  <a:pt x="3328459" y="0"/>
                </a:lnTo>
                <a:lnTo>
                  <a:pt x="3328459" y="2578042"/>
                </a:lnTo>
                <a:lnTo>
                  <a:pt x="0" y="2578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83899" flipH="1">
            <a:off x="15595071" y="-8755"/>
            <a:ext cx="3328458" cy="2578042"/>
          </a:xfrm>
          <a:custGeom>
            <a:avLst/>
            <a:gdLst/>
            <a:ahLst/>
            <a:cxnLst/>
            <a:rect l="l" t="t" r="r" b="b"/>
            <a:pathLst>
              <a:path w="3328458" h="2578042">
                <a:moveTo>
                  <a:pt x="3328458" y="0"/>
                </a:moveTo>
                <a:lnTo>
                  <a:pt x="0" y="0"/>
                </a:lnTo>
                <a:lnTo>
                  <a:pt x="0" y="2578043"/>
                </a:lnTo>
                <a:lnTo>
                  <a:pt x="3328458" y="2578043"/>
                </a:lnTo>
                <a:lnTo>
                  <a:pt x="33284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7269" y="7083643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0" y="0"/>
                </a:moveTo>
                <a:lnTo>
                  <a:pt x="4226199" y="0"/>
                </a:lnTo>
                <a:lnTo>
                  <a:pt x="4226199" y="3273384"/>
                </a:lnTo>
                <a:lnTo>
                  <a:pt x="0" y="3273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542858" y="7013616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199" y="0"/>
                </a:moveTo>
                <a:lnTo>
                  <a:pt x="0" y="0"/>
                </a:lnTo>
                <a:lnTo>
                  <a:pt x="0" y="3273384"/>
                </a:lnTo>
                <a:lnTo>
                  <a:pt x="4226199" y="3273384"/>
                </a:lnTo>
                <a:lnTo>
                  <a:pt x="42261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70476" y="1028700"/>
            <a:ext cx="10547047" cy="7229521"/>
          </a:xfrm>
          <a:custGeom>
            <a:avLst/>
            <a:gdLst/>
            <a:ahLst/>
            <a:cxnLst/>
            <a:rect l="l" t="t" r="r" b="b"/>
            <a:pathLst>
              <a:path w="10547047" h="7229521">
                <a:moveTo>
                  <a:pt x="0" y="0"/>
                </a:moveTo>
                <a:lnTo>
                  <a:pt x="10547048" y="0"/>
                </a:lnTo>
                <a:lnTo>
                  <a:pt x="10547048" y="7229521"/>
                </a:lnTo>
                <a:lnTo>
                  <a:pt x="0" y="722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95125" y="1251231"/>
            <a:ext cx="9897751" cy="6784458"/>
          </a:xfrm>
          <a:custGeom>
            <a:avLst/>
            <a:gdLst/>
            <a:ahLst/>
            <a:cxnLst/>
            <a:rect l="l" t="t" r="r" b="b"/>
            <a:pathLst>
              <a:path w="9897751" h="6784458">
                <a:moveTo>
                  <a:pt x="0" y="0"/>
                </a:moveTo>
                <a:lnTo>
                  <a:pt x="9897750" y="0"/>
                </a:lnTo>
                <a:lnTo>
                  <a:pt x="9897750" y="6784459"/>
                </a:lnTo>
                <a:lnTo>
                  <a:pt x="0" y="67844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993417" flipH="1">
            <a:off x="10544384" y="8254257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7"/>
                </a:lnTo>
                <a:lnTo>
                  <a:pt x="3563211" y="4768287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76677" flipH="1">
            <a:off x="4641144" y="8319351"/>
            <a:ext cx="3563211" cy="4768288"/>
          </a:xfrm>
          <a:custGeom>
            <a:avLst/>
            <a:gdLst/>
            <a:ahLst/>
            <a:cxnLst/>
            <a:rect l="l" t="t" r="r" b="b"/>
            <a:pathLst>
              <a:path w="3563211" h="4768288">
                <a:moveTo>
                  <a:pt x="3563211" y="0"/>
                </a:moveTo>
                <a:lnTo>
                  <a:pt x="0" y="0"/>
                </a:lnTo>
                <a:lnTo>
                  <a:pt x="0" y="4768288"/>
                </a:lnTo>
                <a:lnTo>
                  <a:pt x="3563211" y="4768288"/>
                </a:lnTo>
                <a:lnTo>
                  <a:pt x="35632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043904" y="2560637"/>
            <a:ext cx="10200191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9"/>
              </a:lnSpc>
            </a:pPr>
            <a:r>
              <a:rPr lang="en-US" sz="16500">
                <a:solidFill>
                  <a:srgbClr val="6B452F"/>
                </a:solidFill>
                <a:latin typeface="Stella"/>
                <a:ea typeface="Stella"/>
                <a:cs typeface="Stella"/>
                <a:sym typeface="Stella"/>
              </a:rPr>
              <a:t>Thank You</a:t>
            </a:r>
          </a:p>
        </p:txBody>
      </p:sp>
      <p:sp>
        <p:nvSpPr>
          <p:cNvPr id="17" name="Freeform 17"/>
          <p:cNvSpPr/>
          <p:nvPr/>
        </p:nvSpPr>
        <p:spPr>
          <a:xfrm>
            <a:off x="6149206" y="5143500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45512" y="1872734"/>
            <a:ext cx="1997345" cy="2099706"/>
          </a:xfrm>
          <a:custGeom>
            <a:avLst/>
            <a:gdLst/>
            <a:ahLst/>
            <a:cxnLst/>
            <a:rect l="l" t="t" r="r" b="b"/>
            <a:pathLst>
              <a:path w="1997345" h="2099706">
                <a:moveTo>
                  <a:pt x="0" y="0"/>
                </a:moveTo>
                <a:lnTo>
                  <a:pt x="1997346" y="0"/>
                </a:lnTo>
                <a:lnTo>
                  <a:pt x="1997346" y="2099706"/>
                </a:lnTo>
                <a:lnTo>
                  <a:pt x="0" y="20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91237" y="6061633"/>
            <a:ext cx="1767605" cy="1646083"/>
          </a:xfrm>
          <a:custGeom>
            <a:avLst/>
            <a:gdLst/>
            <a:ahLst/>
            <a:cxnLst/>
            <a:rect l="l" t="t" r="r" b="b"/>
            <a:pathLst>
              <a:path w="1767605" h="1646083">
                <a:moveTo>
                  <a:pt x="0" y="0"/>
                </a:moveTo>
                <a:lnTo>
                  <a:pt x="1767606" y="0"/>
                </a:lnTo>
                <a:lnTo>
                  <a:pt x="1767606" y="1646082"/>
                </a:lnTo>
                <a:lnTo>
                  <a:pt x="0" y="1646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3200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6705" y="6409875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2743200" y="2781300"/>
            <a:ext cx="1280160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7200" b="1" spc="-109">
                <a:solidFill>
                  <a:srgbClr val="00B0F0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HOẠT ĐỘNG TRẢI NGHIỆM</a:t>
            </a:r>
          </a:p>
        </p:txBody>
      </p:sp>
      <p:sp>
        <p:nvSpPr>
          <p:cNvPr id="18" name="Freeform 18"/>
          <p:cNvSpPr/>
          <p:nvPr/>
        </p:nvSpPr>
        <p:spPr>
          <a:xfrm>
            <a:off x="2975066" y="1995962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320762" y="5030400"/>
            <a:ext cx="12136535" cy="104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4"/>
              </a:lnSpc>
            </a:pPr>
            <a:r>
              <a:rPr lang="en-US" sz="6381" b="1" spc="-127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BÀI 5: VUI TRUNG THU ( TIẾT 2)</a:t>
            </a:r>
          </a:p>
        </p:txBody>
      </p:sp>
    </p:spTree>
    <p:extLst>
      <p:ext uri="{BB962C8B-B14F-4D97-AF65-F5344CB8AC3E}">
        <p14:creationId xmlns:p14="http://schemas.microsoft.com/office/powerpoint/2010/main" val="3432873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6705" y="6409875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2975066" y="1995962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81000" y="3771900"/>
            <a:ext cx="16840200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34"/>
              </a:lnSpc>
            </a:pPr>
            <a:r>
              <a:rPr lang="en-US" sz="6381" spc="-127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Hãy nhớ, kể lại những hoạt động trong tết Trung thu N2 - (30s)</a:t>
            </a:r>
          </a:p>
        </p:txBody>
      </p:sp>
      <p:sp>
        <p:nvSpPr>
          <p:cNvPr id="19" name="TextBox 20"/>
          <p:cNvSpPr txBox="1"/>
          <p:nvPr/>
        </p:nvSpPr>
        <p:spPr>
          <a:xfrm>
            <a:off x="152400" y="2095500"/>
            <a:ext cx="153924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34"/>
              </a:lnSpc>
            </a:pPr>
            <a:r>
              <a:rPr lang="en-US" sz="6381" b="1" spc="-127">
                <a:solidFill>
                  <a:srgbClr val="5E17EB"/>
                </a:solidFill>
                <a:latin typeface="Times New Roman" panose="02020603050405020304" pitchFamily="18" charset="0"/>
                <a:ea typeface="Alegreya Bold"/>
                <a:cs typeface="Times New Roman" panose="02020603050405020304" pitchFamily="18" charset="0"/>
                <a:sym typeface="Alegreya Bold"/>
              </a:rPr>
              <a:t>1. Chia sẻ những gì em biết về tết Trung thu</a:t>
            </a:r>
          </a:p>
        </p:txBody>
      </p:sp>
    </p:spTree>
    <p:extLst>
      <p:ext uri="{BB962C8B-B14F-4D97-AF65-F5344CB8AC3E}">
        <p14:creationId xmlns:p14="http://schemas.microsoft.com/office/powerpoint/2010/main" val="146890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9481" y="-350510"/>
            <a:ext cx="21643930" cy="11555466"/>
          </a:xfrm>
          <a:custGeom>
            <a:avLst/>
            <a:gdLst/>
            <a:ahLst/>
            <a:cxnLst/>
            <a:rect l="l" t="t" r="r" b="b"/>
            <a:pathLst>
              <a:path w="21643930" h="11555466">
                <a:moveTo>
                  <a:pt x="0" y="0"/>
                </a:moveTo>
                <a:lnTo>
                  <a:pt x="21643930" y="0"/>
                </a:lnTo>
                <a:lnTo>
                  <a:pt x="21643930" y="11555467"/>
                </a:lnTo>
                <a:lnTo>
                  <a:pt x="0" y="11555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5513" y="247182"/>
            <a:ext cx="4002009" cy="633045"/>
          </a:xfrm>
          <a:custGeom>
            <a:avLst/>
            <a:gdLst/>
            <a:ahLst/>
            <a:cxnLst/>
            <a:rect l="l" t="t" r="r" b="b"/>
            <a:pathLst>
              <a:path w="4002009" h="633045">
                <a:moveTo>
                  <a:pt x="0" y="0"/>
                </a:moveTo>
                <a:lnTo>
                  <a:pt x="4002009" y="0"/>
                </a:lnTo>
                <a:lnTo>
                  <a:pt x="4002009" y="633045"/>
                </a:lnTo>
                <a:lnTo>
                  <a:pt x="0" y="63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06414" y="823144"/>
            <a:ext cx="3209712" cy="817018"/>
          </a:xfrm>
          <a:custGeom>
            <a:avLst/>
            <a:gdLst/>
            <a:ahLst/>
            <a:cxnLst/>
            <a:rect l="l" t="t" r="r" b="b"/>
            <a:pathLst>
              <a:path w="3209712" h="817018">
                <a:moveTo>
                  <a:pt x="0" y="0"/>
                </a:moveTo>
                <a:lnTo>
                  <a:pt x="3209713" y="0"/>
                </a:lnTo>
                <a:lnTo>
                  <a:pt x="3209713" y="817017"/>
                </a:lnTo>
                <a:lnTo>
                  <a:pt x="0" y="817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02484" y="120292"/>
            <a:ext cx="1562483" cy="1519869"/>
          </a:xfrm>
          <a:custGeom>
            <a:avLst/>
            <a:gdLst/>
            <a:ahLst/>
            <a:cxnLst/>
            <a:rect l="l" t="t" r="r" b="b"/>
            <a:pathLst>
              <a:path w="1562483" h="1519869">
                <a:moveTo>
                  <a:pt x="0" y="0"/>
                </a:moveTo>
                <a:lnTo>
                  <a:pt x="1562482" y="0"/>
                </a:lnTo>
                <a:lnTo>
                  <a:pt x="1562482" y="1519869"/>
                </a:lnTo>
                <a:lnTo>
                  <a:pt x="0" y="1519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91132">
            <a:off x="5251457" y="-462216"/>
            <a:ext cx="2019311" cy="1699892"/>
          </a:xfrm>
          <a:custGeom>
            <a:avLst/>
            <a:gdLst/>
            <a:ahLst/>
            <a:cxnLst/>
            <a:rect l="l" t="t" r="r" b="b"/>
            <a:pathLst>
              <a:path w="2019311" h="1699892">
                <a:moveTo>
                  <a:pt x="0" y="0"/>
                </a:moveTo>
                <a:lnTo>
                  <a:pt x="2019311" y="0"/>
                </a:lnTo>
                <a:lnTo>
                  <a:pt x="2019311" y="1699892"/>
                </a:lnTo>
                <a:lnTo>
                  <a:pt x="0" y="1699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40231" y="186360"/>
            <a:ext cx="1266129" cy="1453801"/>
          </a:xfrm>
          <a:custGeom>
            <a:avLst/>
            <a:gdLst/>
            <a:ahLst/>
            <a:cxnLst/>
            <a:rect l="l" t="t" r="r" b="b"/>
            <a:pathLst>
              <a:path w="1266129" h="1453801">
                <a:moveTo>
                  <a:pt x="0" y="0"/>
                </a:moveTo>
                <a:lnTo>
                  <a:pt x="1266129" y="0"/>
                </a:lnTo>
                <a:lnTo>
                  <a:pt x="1266129" y="1453801"/>
                </a:lnTo>
                <a:lnTo>
                  <a:pt x="0" y="14538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31361">
            <a:off x="9577203" y="2690063"/>
            <a:ext cx="1026323" cy="778196"/>
          </a:xfrm>
          <a:custGeom>
            <a:avLst/>
            <a:gdLst/>
            <a:ahLst/>
            <a:cxnLst/>
            <a:rect l="l" t="t" r="r" b="b"/>
            <a:pathLst>
              <a:path w="1026323" h="1156716">
                <a:moveTo>
                  <a:pt x="0" y="0"/>
                </a:moveTo>
                <a:lnTo>
                  <a:pt x="1026322" y="0"/>
                </a:lnTo>
                <a:lnTo>
                  <a:pt x="1026322" y="1156716"/>
                </a:lnTo>
                <a:lnTo>
                  <a:pt x="0" y="11567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10578">
            <a:off x="9630346" y="8171415"/>
            <a:ext cx="973745" cy="1397288"/>
          </a:xfrm>
          <a:custGeom>
            <a:avLst/>
            <a:gdLst/>
            <a:ahLst/>
            <a:cxnLst/>
            <a:rect l="l" t="t" r="r" b="b"/>
            <a:pathLst>
              <a:path w="973745" h="2159516">
                <a:moveTo>
                  <a:pt x="0" y="0"/>
                </a:moveTo>
                <a:lnTo>
                  <a:pt x="973746" y="0"/>
                </a:lnTo>
                <a:lnTo>
                  <a:pt x="973746" y="2159516"/>
                </a:lnTo>
                <a:lnTo>
                  <a:pt x="0" y="21595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71500" y="9531261"/>
            <a:ext cx="1746250" cy="1028700"/>
          </a:xfrm>
          <a:custGeom>
            <a:avLst/>
            <a:gdLst/>
            <a:ahLst/>
            <a:cxnLst/>
            <a:rect l="l" t="t" r="r" b="b"/>
            <a:pathLst>
              <a:path w="1746250" h="1028700">
                <a:moveTo>
                  <a:pt x="0" y="0"/>
                </a:moveTo>
                <a:lnTo>
                  <a:pt x="1746250" y="0"/>
                </a:lnTo>
                <a:lnTo>
                  <a:pt x="174625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15387">
            <a:off x="9452519" y="4685044"/>
            <a:ext cx="1842337" cy="854174"/>
          </a:xfrm>
          <a:custGeom>
            <a:avLst/>
            <a:gdLst/>
            <a:ahLst/>
            <a:cxnLst/>
            <a:rect l="l" t="t" r="r" b="b"/>
            <a:pathLst>
              <a:path w="1842337" h="854174">
                <a:moveTo>
                  <a:pt x="0" y="0"/>
                </a:moveTo>
                <a:lnTo>
                  <a:pt x="1842337" y="0"/>
                </a:lnTo>
                <a:lnTo>
                  <a:pt x="1842337" y="854174"/>
                </a:lnTo>
                <a:lnTo>
                  <a:pt x="0" y="8541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225017">
            <a:off x="9700368" y="6314641"/>
            <a:ext cx="1256886" cy="1231748"/>
          </a:xfrm>
          <a:custGeom>
            <a:avLst/>
            <a:gdLst/>
            <a:ahLst/>
            <a:cxnLst/>
            <a:rect l="l" t="t" r="r" b="b"/>
            <a:pathLst>
              <a:path w="1256886" h="1231748">
                <a:moveTo>
                  <a:pt x="0" y="0"/>
                </a:moveTo>
                <a:lnTo>
                  <a:pt x="1256886" y="0"/>
                </a:lnTo>
                <a:lnTo>
                  <a:pt x="1256886" y="1231748"/>
                </a:lnTo>
                <a:lnTo>
                  <a:pt x="0" y="123174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28600" y="1257300"/>
            <a:ext cx="9677400" cy="8606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887200" y="1181100"/>
            <a:ext cx="6648450" cy="84930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3210" y="0"/>
            <a:ext cx="18503610" cy="10401300"/>
            <a:chOff x="0" y="0"/>
            <a:chExt cx="9515251" cy="711727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515251" cy="711727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572" y="300328"/>
              <a:ext cx="8736106" cy="6552988"/>
            </a:xfrm>
            <a:custGeom>
              <a:avLst/>
              <a:gdLst/>
              <a:ahLst/>
              <a:cxnLst/>
              <a:rect l="l" t="t" r="r" b="b"/>
              <a:pathLst>
                <a:path w="8736106" h="6552988">
                  <a:moveTo>
                    <a:pt x="0" y="0"/>
                  </a:moveTo>
                  <a:lnTo>
                    <a:pt x="8736107" y="0"/>
                  </a:lnTo>
                  <a:lnTo>
                    <a:pt x="8736107" y="6552989"/>
                  </a:lnTo>
                  <a:lnTo>
                    <a:pt x="0" y="6552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7" r="-67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826973" y="212769"/>
            <a:ext cx="2273111" cy="2456210"/>
          </a:xfrm>
          <a:custGeom>
            <a:avLst/>
            <a:gdLst/>
            <a:ahLst/>
            <a:cxnLst/>
            <a:rect l="l" t="t" r="r" b="b"/>
            <a:pathLst>
              <a:path w="2273111" h="2456210">
                <a:moveTo>
                  <a:pt x="0" y="0"/>
                </a:moveTo>
                <a:lnTo>
                  <a:pt x="2273111" y="0"/>
                </a:lnTo>
                <a:lnTo>
                  <a:pt x="2273111" y="2456210"/>
                </a:lnTo>
                <a:lnTo>
                  <a:pt x="0" y="2456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6277" y="8733759"/>
            <a:ext cx="2433854" cy="1553241"/>
          </a:xfrm>
          <a:custGeom>
            <a:avLst/>
            <a:gdLst/>
            <a:ahLst/>
            <a:cxnLst/>
            <a:rect l="l" t="t" r="r" b="b"/>
            <a:pathLst>
              <a:path w="2433854" h="1553241">
                <a:moveTo>
                  <a:pt x="0" y="0"/>
                </a:moveTo>
                <a:lnTo>
                  <a:pt x="2433854" y="0"/>
                </a:lnTo>
                <a:lnTo>
                  <a:pt x="2433854" y="1553241"/>
                </a:lnTo>
                <a:lnTo>
                  <a:pt x="0" y="15532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48812">
            <a:off x="9655238" y="9103634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8" y="0"/>
                </a:lnTo>
                <a:lnTo>
                  <a:pt x="855488" y="813491"/>
                </a:lnTo>
                <a:lnTo>
                  <a:pt x="0" y="8134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304800" y="0"/>
            <a:ext cx="18211799" cy="10172700"/>
            <a:chOff x="0" y="0"/>
            <a:chExt cx="9158216" cy="711727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9158216" cy="711727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74955" y="300328"/>
              <a:ext cx="8408307" cy="6552988"/>
            </a:xfrm>
            <a:custGeom>
              <a:avLst/>
              <a:gdLst/>
              <a:ahLst/>
              <a:cxnLst/>
              <a:rect l="l" t="t" r="r" b="b"/>
              <a:pathLst>
                <a:path w="8408307" h="6552988">
                  <a:moveTo>
                    <a:pt x="0" y="0"/>
                  </a:moveTo>
                  <a:lnTo>
                    <a:pt x="8408306" y="0"/>
                  </a:lnTo>
                  <a:lnTo>
                    <a:pt x="8408306" y="6552989"/>
                  </a:lnTo>
                  <a:lnTo>
                    <a:pt x="0" y="6552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19" r="-201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826973" y="212769"/>
            <a:ext cx="2273111" cy="2456210"/>
          </a:xfrm>
          <a:custGeom>
            <a:avLst/>
            <a:gdLst/>
            <a:ahLst/>
            <a:cxnLst/>
            <a:rect l="l" t="t" r="r" b="b"/>
            <a:pathLst>
              <a:path w="2273111" h="2456210">
                <a:moveTo>
                  <a:pt x="0" y="0"/>
                </a:moveTo>
                <a:lnTo>
                  <a:pt x="2273111" y="0"/>
                </a:lnTo>
                <a:lnTo>
                  <a:pt x="2273111" y="2456210"/>
                </a:lnTo>
                <a:lnTo>
                  <a:pt x="0" y="2456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6277" y="8733759"/>
            <a:ext cx="2433854" cy="1553241"/>
          </a:xfrm>
          <a:custGeom>
            <a:avLst/>
            <a:gdLst/>
            <a:ahLst/>
            <a:cxnLst/>
            <a:rect l="l" t="t" r="r" b="b"/>
            <a:pathLst>
              <a:path w="2433854" h="1553241">
                <a:moveTo>
                  <a:pt x="0" y="0"/>
                </a:moveTo>
                <a:lnTo>
                  <a:pt x="2433854" y="0"/>
                </a:lnTo>
                <a:lnTo>
                  <a:pt x="2433854" y="1553241"/>
                </a:lnTo>
                <a:lnTo>
                  <a:pt x="0" y="15532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48812">
            <a:off x="9655238" y="9103634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8" y="0"/>
                </a:lnTo>
                <a:lnTo>
                  <a:pt x="855488" y="813491"/>
                </a:lnTo>
                <a:lnTo>
                  <a:pt x="0" y="8134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399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286" y="-2305020"/>
            <a:ext cx="18273713" cy="12592020"/>
            <a:chOff x="0" y="0"/>
            <a:chExt cx="4991100" cy="4103370"/>
          </a:xfrm>
        </p:grpSpPr>
        <p:sp>
          <p:nvSpPr>
            <p:cNvPr id="7" name="Freeform 7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4"/>
              <a:stretch>
                <a:fillRect l="-27057" r="-2705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5"/>
              <a:stretch>
                <a:fillRect l="-2856" t="-34555" r="-838" b="-8584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826973" y="212769"/>
            <a:ext cx="2273111" cy="2456210"/>
          </a:xfrm>
          <a:custGeom>
            <a:avLst/>
            <a:gdLst/>
            <a:ahLst/>
            <a:cxnLst/>
            <a:rect l="l" t="t" r="r" b="b"/>
            <a:pathLst>
              <a:path w="2273111" h="2456210">
                <a:moveTo>
                  <a:pt x="0" y="0"/>
                </a:moveTo>
                <a:lnTo>
                  <a:pt x="2273111" y="0"/>
                </a:lnTo>
                <a:lnTo>
                  <a:pt x="2273111" y="2456210"/>
                </a:lnTo>
                <a:lnTo>
                  <a:pt x="0" y="2456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6277" y="8733759"/>
            <a:ext cx="2433854" cy="1553241"/>
          </a:xfrm>
          <a:custGeom>
            <a:avLst/>
            <a:gdLst/>
            <a:ahLst/>
            <a:cxnLst/>
            <a:rect l="l" t="t" r="r" b="b"/>
            <a:pathLst>
              <a:path w="2433854" h="1553241">
                <a:moveTo>
                  <a:pt x="0" y="0"/>
                </a:moveTo>
                <a:lnTo>
                  <a:pt x="2433854" y="0"/>
                </a:lnTo>
                <a:lnTo>
                  <a:pt x="2433854" y="1553241"/>
                </a:lnTo>
                <a:lnTo>
                  <a:pt x="0" y="1553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48812">
            <a:off x="9655238" y="9103634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8" y="0"/>
                </a:lnTo>
                <a:lnTo>
                  <a:pt x="855488" y="813491"/>
                </a:lnTo>
                <a:lnTo>
                  <a:pt x="0" y="813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3871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-952499"/>
            <a:ext cx="18100084" cy="11239500"/>
            <a:chOff x="0" y="0"/>
            <a:chExt cx="4991100" cy="4103370"/>
          </a:xfrm>
        </p:grpSpPr>
        <p:sp>
          <p:nvSpPr>
            <p:cNvPr id="13" name="Freeform 13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4"/>
              <a:stretch>
                <a:fillRect l="-8865" r="-886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5"/>
              <a:stretch>
                <a:fillRect l="-2856" t="-34555" r="-838" b="-8584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826973" y="212769"/>
            <a:ext cx="2273111" cy="2456210"/>
          </a:xfrm>
          <a:custGeom>
            <a:avLst/>
            <a:gdLst/>
            <a:ahLst/>
            <a:cxnLst/>
            <a:rect l="l" t="t" r="r" b="b"/>
            <a:pathLst>
              <a:path w="2273111" h="2456210">
                <a:moveTo>
                  <a:pt x="0" y="0"/>
                </a:moveTo>
                <a:lnTo>
                  <a:pt x="2273111" y="0"/>
                </a:lnTo>
                <a:lnTo>
                  <a:pt x="2273111" y="2456210"/>
                </a:lnTo>
                <a:lnTo>
                  <a:pt x="0" y="2456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6277" y="8733759"/>
            <a:ext cx="2433854" cy="1553241"/>
          </a:xfrm>
          <a:custGeom>
            <a:avLst/>
            <a:gdLst/>
            <a:ahLst/>
            <a:cxnLst/>
            <a:rect l="l" t="t" r="r" b="b"/>
            <a:pathLst>
              <a:path w="2433854" h="1553241">
                <a:moveTo>
                  <a:pt x="0" y="0"/>
                </a:moveTo>
                <a:lnTo>
                  <a:pt x="2433854" y="0"/>
                </a:lnTo>
                <a:lnTo>
                  <a:pt x="2433854" y="1553241"/>
                </a:lnTo>
                <a:lnTo>
                  <a:pt x="0" y="1553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48812">
            <a:off x="9655238" y="9103634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8" y="0"/>
                </a:lnTo>
                <a:lnTo>
                  <a:pt x="855488" y="813491"/>
                </a:lnTo>
                <a:lnTo>
                  <a:pt x="0" y="813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8503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26973" y="212769"/>
            <a:ext cx="2273111" cy="2456210"/>
          </a:xfrm>
          <a:custGeom>
            <a:avLst/>
            <a:gdLst/>
            <a:ahLst/>
            <a:cxnLst/>
            <a:rect l="l" t="t" r="r" b="b"/>
            <a:pathLst>
              <a:path w="2273111" h="2456210">
                <a:moveTo>
                  <a:pt x="0" y="0"/>
                </a:moveTo>
                <a:lnTo>
                  <a:pt x="2273111" y="0"/>
                </a:lnTo>
                <a:lnTo>
                  <a:pt x="2273111" y="2456210"/>
                </a:lnTo>
                <a:lnTo>
                  <a:pt x="0" y="24562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6277" y="8733759"/>
            <a:ext cx="2433854" cy="1553241"/>
          </a:xfrm>
          <a:custGeom>
            <a:avLst/>
            <a:gdLst/>
            <a:ahLst/>
            <a:cxnLst/>
            <a:rect l="l" t="t" r="r" b="b"/>
            <a:pathLst>
              <a:path w="2433854" h="1553241">
                <a:moveTo>
                  <a:pt x="0" y="0"/>
                </a:moveTo>
                <a:lnTo>
                  <a:pt x="2433854" y="0"/>
                </a:lnTo>
                <a:lnTo>
                  <a:pt x="2433854" y="1553241"/>
                </a:lnTo>
                <a:lnTo>
                  <a:pt x="0" y="15532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48812">
            <a:off x="9655238" y="9103634"/>
            <a:ext cx="855488" cy="813492"/>
          </a:xfrm>
          <a:custGeom>
            <a:avLst/>
            <a:gdLst/>
            <a:ahLst/>
            <a:cxnLst/>
            <a:rect l="l" t="t" r="r" b="b"/>
            <a:pathLst>
              <a:path w="855488" h="813492">
                <a:moveTo>
                  <a:pt x="0" y="0"/>
                </a:moveTo>
                <a:lnTo>
                  <a:pt x="855488" y="0"/>
                </a:lnTo>
                <a:lnTo>
                  <a:pt x="855488" y="813491"/>
                </a:lnTo>
                <a:lnTo>
                  <a:pt x="0" y="813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-23474"/>
            <a:ext cx="18135600" cy="1031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82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186</Words>
  <Application>Microsoft Office PowerPoint</Application>
  <PresentationFormat>Custom</PresentationFormat>
  <Paragraphs>26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Alegreya Bold</vt:lpstr>
      <vt:lpstr>Stella</vt:lpstr>
      <vt:lpstr>Times New Roman</vt:lpstr>
      <vt:lpstr>Noto Sans</vt:lpstr>
      <vt:lpstr>Asap Bold</vt:lpstr>
      <vt:lpstr>Kelvinch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HUYỆN AN LÃO TRƯỜNG TIỂU HỌC QUANG TRUNG</dc:title>
  <dc:creator>STD_NHA</dc:creator>
  <cp:lastModifiedBy>Dell</cp:lastModifiedBy>
  <cp:revision>23</cp:revision>
  <dcterms:created xsi:type="dcterms:W3CDTF">2006-08-16T00:00:00Z</dcterms:created>
  <dcterms:modified xsi:type="dcterms:W3CDTF">2024-10-11T02:39:29Z</dcterms:modified>
  <dc:identifier>DAGS0Poqiuw</dc:identifier>
</cp:coreProperties>
</file>