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  <p:sldMasterId id="2147483712" r:id="rId2"/>
    <p:sldMasterId id="2147483725" r:id="rId3"/>
    <p:sldMasterId id="2147483738" r:id="rId4"/>
    <p:sldMasterId id="2147483763" r:id="rId5"/>
  </p:sldMasterIdLst>
  <p:notesMasterIdLst>
    <p:notesMasterId r:id="rId20"/>
  </p:notesMasterIdLst>
  <p:sldIdLst>
    <p:sldId id="477" r:id="rId6"/>
    <p:sldId id="273" r:id="rId7"/>
    <p:sldId id="258" r:id="rId8"/>
    <p:sldId id="264" r:id="rId9"/>
    <p:sldId id="357" r:id="rId10"/>
    <p:sldId id="360" r:id="rId11"/>
    <p:sldId id="312" r:id="rId12"/>
    <p:sldId id="295" r:id="rId13"/>
    <p:sldId id="359" r:id="rId14"/>
    <p:sldId id="356" r:id="rId15"/>
    <p:sldId id="265" r:id="rId16"/>
    <p:sldId id="262" r:id="rId17"/>
    <p:sldId id="321" r:id="rId18"/>
    <p:sldId id="284" r:id="rId19"/>
  </p:sldIdLst>
  <p:sldSz cx="12192000" cy="6858000"/>
  <p:notesSz cx="6858000" cy="9144000"/>
  <p:embeddedFontLst>
    <p:embeddedFont>
      <p:font typeface=".VnAvant"/>
      <p:regular r:id="rId21"/>
      <p:bold r:id="rId22"/>
      <p:italic r:id="rId23"/>
      <p:boldItalic r:id="rId24"/>
    </p:embeddedFont>
    <p:embeddedFont>
      <p:font typeface="Arial Rounded MT Bold" panose="020F0704030504030204" pitchFamily="34" charset="77"/>
      <p:regular r:id="rId25"/>
    </p:embeddedFont>
    <p:embeddedFont>
      <p:font typeface="Arial-Rounded" panose="020B0500000000000000"/>
      <p:regular r:id="rId26"/>
    </p:embeddedFont>
  </p:embeddedFontLst>
  <p:custDataLst>
    <p:tags r:id="rId2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8"/>
    <p:restoredTop sz="93759"/>
  </p:normalViewPr>
  <p:slideViewPr>
    <p:cSldViewPr showGuides="1">
      <p:cViewPr varScale="1">
        <p:scale>
          <a:sx n="113" d="100"/>
          <a:sy n="113" d="100"/>
        </p:scale>
        <p:origin x="728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0F7734-0908-4012-B17C-6A533C6ED5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10/12/24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532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文本占位符 532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310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kẹo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47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02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95691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763210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sáng</a:t>
            </a:r>
            <a:r>
              <a:rPr lang="en-US" baseline="0"/>
              <a:t> G và 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62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442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23555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13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7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00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98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666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029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3135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236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5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7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945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84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359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758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61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7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748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05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1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0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55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496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0122306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12950123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7668610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6196145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1517215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5438949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798477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1390524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44779016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114173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16680629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95284187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0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32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08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4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0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36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4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32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9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smtClean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6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196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427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748FFE-5F3E-5549-CEB7-5B3EEB62E8BE}"/>
              </a:ext>
            </a:extLst>
          </p:cNvPr>
          <p:cNvSpPr txBox="1"/>
          <p:nvPr/>
        </p:nvSpPr>
        <p:spPr>
          <a:xfrm>
            <a:off x="999885" y="4350167"/>
            <a:ext cx="1019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287CB-B005-597D-D811-0D0D19132D8C}"/>
              </a:ext>
            </a:extLst>
          </p:cNvPr>
          <p:cNvSpPr txBox="1"/>
          <p:nvPr/>
        </p:nvSpPr>
        <p:spPr>
          <a:xfrm>
            <a:off x="2001956" y="2656287"/>
            <a:ext cx="8188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11BF4-7CD9-6D64-5C30-00C7485EFFBB}"/>
              </a:ext>
            </a:extLst>
          </p:cNvPr>
          <p:cNvSpPr txBox="1"/>
          <p:nvPr/>
        </p:nvSpPr>
        <p:spPr>
          <a:xfrm>
            <a:off x="2902503" y="653283"/>
            <a:ext cx="6099716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UỶ BAN NHÂN DÂN HUYỆN AN LÃO</a:t>
            </a:r>
          </a:p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TRƯỜNG TIỂU HỌC QUANG TRUNG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pic>
        <p:nvPicPr>
          <p:cNvPr id="8" name="图片 39940" descr="1-48">
            <a:extLst>
              <a:ext uri="{FF2B5EF4-FFF2-40B4-BE49-F238E27FC236}">
                <a16:creationId xmlns:a16="http://schemas.microsoft.com/office/drawing/2014/main" id="{5552A1A2-4F8F-F7E0-61DD-2B1D54AE3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378389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83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F7FD3-2A78-4F45-B7DC-1F03809C8CFB}"/>
              </a:ext>
            </a:extLst>
          </p:cNvPr>
          <p:cNvSpPr txBox="1"/>
          <p:nvPr/>
        </p:nvSpPr>
        <p:spPr>
          <a:xfrm>
            <a:off x="5411724" y="2090248"/>
            <a:ext cx="1368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A00915-39AC-4CD6-8E26-7861397D032E}"/>
              </a:ext>
            </a:extLst>
          </p:cNvPr>
          <p:cNvSpPr txBox="1"/>
          <p:nvPr/>
        </p:nvSpPr>
        <p:spPr>
          <a:xfrm>
            <a:off x="923746" y="4839179"/>
            <a:ext cx="1971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ế đá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9F5D3B-04C1-4091-9E54-D8C983C91C8C}"/>
              </a:ext>
            </a:extLst>
          </p:cNvPr>
          <p:cNvSpPr txBox="1"/>
          <p:nvPr/>
        </p:nvSpPr>
        <p:spPr>
          <a:xfrm>
            <a:off x="4011146" y="4839179"/>
            <a:ext cx="2084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ẹ đỏ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2A617A-8E16-4FE6-A8B8-01D3B6DE0F4B}"/>
              </a:ext>
            </a:extLst>
          </p:cNvPr>
          <p:cNvSpPr txBox="1"/>
          <p:nvPr/>
        </p:nvSpPr>
        <p:spPr>
          <a:xfrm>
            <a:off x="7498683" y="4839179"/>
            <a:ext cx="211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à gỗ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19ADA03-66C4-4933-8361-09C22140D54F}"/>
              </a:ext>
            </a:extLst>
          </p:cNvPr>
          <p:cNvSpPr txBox="1"/>
          <p:nvPr/>
        </p:nvSpPr>
        <p:spPr>
          <a:xfrm>
            <a:off x="10050493" y="4839179"/>
            <a:ext cx="1915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lá 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7F60645-FB07-4121-82AB-D18A82A93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6" y="237781"/>
            <a:ext cx="1384097" cy="7207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797D70-B199-4276-82E3-45112A13F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398"/>
            <a:ext cx="3200677" cy="27281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45C825-C2FD-4DA5-B288-705EBB382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9" y="2038711"/>
            <a:ext cx="3101100" cy="2502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1076CAF-5B6E-4240-8F9D-02AC8E8D8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85" y="2126224"/>
            <a:ext cx="2476715" cy="27129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2479572-5445-4F76-8ED0-E5E2D519A2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723" y="2069541"/>
            <a:ext cx="3636770" cy="2472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1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4876801"/>
            <a:ext cx="1295558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3" y="-152400"/>
            <a:ext cx="8454422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9" y="3657600"/>
            <a:ext cx="11323205" cy="17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302171"/>
            <a:ext cx="11387107" cy="66982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6110926" y="2971800"/>
            <a:ext cx="3752426" cy="110799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 eaLnBrk="1" hangingPunct="1">
              <a:spcBef>
                <a:spcPct val="50000"/>
              </a:spcBef>
            </a:pPr>
            <a:r>
              <a:rPr lang="en-US" altLang="zh-CN" sz="66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Giải</a:t>
            </a:r>
            <a:r>
              <a:rPr lang="en-US" altLang="zh-CN" sz="6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66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lao</a:t>
            </a:r>
            <a:endParaRPr lang="zh-CN" altLang="en-US" sz="6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/>
          <p:nvPr/>
        </p:nvSpPr>
        <p:spPr>
          <a:xfrm>
            <a:off x="2438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1267" name="Rectangle 5"/>
          <p:cNvSpPr/>
          <p:nvPr/>
        </p:nvSpPr>
        <p:spPr>
          <a:xfrm>
            <a:off x="8610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1268" name="Rectangle 6"/>
          <p:cNvSpPr/>
          <p:nvPr/>
        </p:nvSpPr>
        <p:spPr>
          <a:xfrm rot="-3389626">
            <a:off x="7962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5240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8" y="4595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277" y="1605064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28" y="1094936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" y="302171"/>
            <a:ext cx="1693532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3111876" y="4073466"/>
            <a:ext cx="7543800" cy="110799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 eaLnBrk="1" hangingPunct="1">
              <a:spcBef>
                <a:spcPct val="50000"/>
              </a:spcBef>
            </a:pPr>
            <a:r>
              <a:rPr lang="en-US" altLang="zh-CN" sz="6600" b="1" dirty="0" err="1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600" b="1" dirty="0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600" b="1" dirty="0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600" b="1" dirty="0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solidFill>
                  <a:srgbClr val="FF0066"/>
                </a:solidFill>
                <a:highlight>
                  <a:srgbClr val="FFFF00"/>
                </a:highligh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6600" b="1" dirty="0">
              <a:solidFill>
                <a:srgbClr val="FF0066"/>
              </a:solidFill>
              <a:highlight>
                <a:srgbClr val="FFFF00"/>
              </a:highligh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图片 38918" descr="1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60" y="2230085"/>
            <a:ext cx="2814894" cy="41913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图片 38916" descr="1-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8233" y="1516595"/>
            <a:ext cx="3392808" cy="54045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图片 38919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8362" y="-33319"/>
            <a:ext cx="6931532" cy="6891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4419600" y="2230085"/>
            <a:ext cx="28276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5915" eaLnBrk="1" hangingPunct="1">
              <a:spcBef>
                <a:spcPct val="50000"/>
              </a:spcBef>
            </a:pPr>
            <a:r>
              <a:rPr lang="en-US" altLang="zh-CN" sz="80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Khởi</a:t>
            </a:r>
            <a:r>
              <a:rPr lang="en-US" altLang="zh-CN" sz="8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8000" dirty="0" err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động</a:t>
            </a:r>
            <a:endParaRPr lang="zh-CN" altLang="en-US" sz="8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4" y="493401"/>
            <a:ext cx="11434330" cy="214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0" y="2338344"/>
            <a:ext cx="12211051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0" y="3772616"/>
            <a:ext cx="110045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4311" r="10191" b="19907"/>
          <a:stretch/>
        </p:blipFill>
        <p:spPr>
          <a:xfrm>
            <a:off x="19756" y="112561"/>
            <a:ext cx="1067332" cy="1091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8" t="10867" r="2367" b="16863"/>
          <a:stretch/>
        </p:blipFill>
        <p:spPr>
          <a:xfrm>
            <a:off x="124964" y="2105259"/>
            <a:ext cx="962124" cy="907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19237" r="31237" b="13125"/>
          <a:stretch/>
        </p:blipFill>
        <p:spPr>
          <a:xfrm rot="2303103">
            <a:off x="332160" y="3899219"/>
            <a:ext cx="622072" cy="12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9805354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2895600" y="1752600"/>
            <a:ext cx="70866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 eaLnBrk="1" hangingPunct="1">
              <a:spcBef>
                <a:spcPct val="50000"/>
              </a:spcBef>
            </a:pPr>
            <a:r>
              <a:rPr lang="en-US" altLang="zh-CN" sz="48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18: </a:t>
            </a:r>
            <a:r>
              <a:rPr lang="en-US" altLang="zh-CN" sz="48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altLang="zh-C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zh-CN" sz="48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altLang="zh-C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Nh   </a:t>
            </a:r>
            <a:r>
              <a:rPr lang="en-US" altLang="zh-CN" sz="4800" b="1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en-US" altLang="zh-CN" sz="4800" b="1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4800" b="1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71673C-D7C7-4F7A-87E1-E4B64AB4723F}"/>
              </a:ext>
            </a:extLst>
          </p:cNvPr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9A777-8062-4623-865C-0D2ABD0CD774}"/>
              </a:ext>
            </a:extLst>
          </p:cNvPr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591216-089F-4B70-AD30-020CFBF22C33}"/>
              </a:ext>
            </a:extLst>
          </p:cNvPr>
          <p:cNvSpPr txBox="1"/>
          <p:nvPr/>
        </p:nvSpPr>
        <p:spPr>
          <a:xfrm>
            <a:off x="3429000" y="6085359"/>
            <a:ext cx="6208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Hà ghé nhà bà. Nhà bà ở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A2ACE2-5634-4E44-B971-989030ECA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50344"/>
            <a:ext cx="2112063" cy="616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A0CB49-171E-4156-86FB-DE1017710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32" y="1345179"/>
            <a:ext cx="10058400" cy="48727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F203A36-3764-4B97-B668-B5F847222564}"/>
              </a:ext>
            </a:extLst>
          </p:cNvPr>
          <p:cNvGrpSpPr/>
          <p:nvPr/>
        </p:nvGrpSpPr>
        <p:grpSpPr>
          <a:xfrm>
            <a:off x="4004203" y="6056881"/>
            <a:ext cx="5453752" cy="582476"/>
            <a:chOff x="4004203" y="6056881"/>
            <a:chExt cx="5453752" cy="5824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69129BE-2E9C-44C9-94BD-C3F042561C99}"/>
                </a:ext>
              </a:extLst>
            </p:cNvPr>
            <p:cNvGrpSpPr/>
            <p:nvPr/>
          </p:nvGrpSpPr>
          <p:grpSpPr>
            <a:xfrm>
              <a:off x="4004203" y="6056881"/>
              <a:ext cx="1632382" cy="565231"/>
              <a:chOff x="5266075" y="6056881"/>
              <a:chExt cx="1632382" cy="56523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5BEC62-D6DE-4581-A3F3-5AA881164F77}"/>
                  </a:ext>
                </a:extLst>
              </p:cNvPr>
              <p:cNvSpPr txBox="1"/>
              <p:nvPr/>
            </p:nvSpPr>
            <p:spPr>
              <a:xfrm>
                <a:off x="5266075" y="6068114"/>
                <a:ext cx="64008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gh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8526DC-C815-42C3-9414-DE1D28893349}"/>
                  </a:ext>
                </a:extLst>
              </p:cNvPr>
              <p:cNvSpPr txBox="1"/>
              <p:nvPr/>
            </p:nvSpPr>
            <p:spPr>
              <a:xfrm>
                <a:off x="6019871" y="6056881"/>
                <a:ext cx="87858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64A43D-BA40-45AE-BA4B-FD0B97824B9E}"/>
                </a:ext>
              </a:extLst>
            </p:cNvPr>
            <p:cNvSpPr txBox="1"/>
            <p:nvPr/>
          </p:nvSpPr>
          <p:spPr>
            <a:xfrm>
              <a:off x="6134459" y="6070771"/>
              <a:ext cx="6807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F840EF-280E-4E9C-B9F5-45BB87557933}"/>
                </a:ext>
              </a:extLst>
            </p:cNvPr>
            <p:cNvSpPr txBox="1"/>
            <p:nvPr/>
          </p:nvSpPr>
          <p:spPr>
            <a:xfrm>
              <a:off x="8565526" y="6085359"/>
              <a:ext cx="8924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35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1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06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5834" y="2914874"/>
            <a:ext cx="2569397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91400" y="2914874"/>
            <a:ext cx="270682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152400"/>
            <a:ext cx="6705600" cy="1600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18519" y="48006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54210" y="4381500"/>
            <a:ext cx="990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7974752" y="2916005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166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0400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98438" y="4381500"/>
            <a:ext cx="990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17497-E4DC-16B6-831D-E837BBF08E31}"/>
              </a:ext>
            </a:extLst>
          </p:cNvPr>
          <p:cNvSpPr txBox="1">
            <a:spLocks/>
          </p:cNvSpPr>
          <p:nvPr/>
        </p:nvSpPr>
        <p:spPr>
          <a:xfrm>
            <a:off x="2267754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9DAA98-1408-369F-D2DA-2D84B8E6EF31}"/>
              </a:ext>
            </a:extLst>
          </p:cNvPr>
          <p:cNvSpPr txBox="1">
            <a:spLocks/>
          </p:cNvSpPr>
          <p:nvPr/>
        </p:nvSpPr>
        <p:spPr>
          <a:xfrm>
            <a:off x="11280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11FFBD-8B64-1137-EFD0-F1815540E4B3}"/>
              </a:ext>
            </a:extLst>
          </p:cNvPr>
          <p:cNvSpPr txBox="1">
            <a:spLocks/>
          </p:cNvSpPr>
          <p:nvPr/>
        </p:nvSpPr>
        <p:spPr>
          <a:xfrm>
            <a:off x="3102399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8FEF95-FDA4-21DC-39C1-552D58292372}"/>
              </a:ext>
            </a:extLst>
          </p:cNvPr>
          <p:cNvSpPr txBox="1">
            <a:spLocks/>
          </p:cNvSpPr>
          <p:nvPr/>
        </p:nvSpPr>
        <p:spPr>
          <a:xfrm>
            <a:off x="1128099" y="3682085"/>
            <a:ext cx="3904626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711E7B-BC07-A9D7-27AF-C3F0F8CC2C09}"/>
              </a:ext>
            </a:extLst>
          </p:cNvPr>
          <p:cNvSpPr txBox="1">
            <a:spLocks/>
          </p:cNvSpPr>
          <p:nvPr/>
        </p:nvSpPr>
        <p:spPr>
          <a:xfrm>
            <a:off x="7112817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A87D3F-CE74-BDD0-39B8-2E9D84EF865E}"/>
              </a:ext>
            </a:extLst>
          </p:cNvPr>
          <p:cNvSpPr txBox="1">
            <a:spLocks/>
          </p:cNvSpPr>
          <p:nvPr/>
        </p:nvSpPr>
        <p:spPr>
          <a:xfrm>
            <a:off x="9089260" y="2348584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CCFE78-33AA-DEAB-94B7-9F0CF00DCF8B}"/>
              </a:ext>
            </a:extLst>
          </p:cNvPr>
          <p:cNvSpPr txBox="1">
            <a:spLocks/>
          </p:cNvSpPr>
          <p:nvPr/>
        </p:nvSpPr>
        <p:spPr>
          <a:xfrm>
            <a:off x="7112817" y="3682085"/>
            <a:ext cx="3905275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à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5B87EA-3C37-C912-2D19-E0C4ACB618A5}"/>
              </a:ext>
            </a:extLst>
          </p:cNvPr>
          <p:cNvSpPr txBox="1">
            <a:spLocks/>
          </p:cNvSpPr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13C0F1-E7FD-E1C7-8633-DD24EDE0446D}"/>
              </a:ext>
            </a:extLst>
          </p:cNvPr>
          <p:cNvSpPr txBox="1">
            <a:spLocks/>
          </p:cNvSpPr>
          <p:nvPr/>
        </p:nvSpPr>
        <p:spPr>
          <a:xfrm>
            <a:off x="2204851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BB2412-11CE-049B-3C07-E90C7A66180F}"/>
              </a:ext>
            </a:extLst>
          </p:cNvPr>
          <p:cNvSpPr txBox="1">
            <a:spLocks/>
          </p:cNvSpPr>
          <p:nvPr/>
        </p:nvSpPr>
        <p:spPr>
          <a:xfrm>
            <a:off x="4316112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2426853-21EA-5F7C-3FD5-090D2C7E1F35}"/>
              </a:ext>
            </a:extLst>
          </p:cNvPr>
          <p:cNvSpPr txBox="1">
            <a:spLocks/>
          </p:cNvSpPr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C254F7A-2BA5-5005-E195-6B2D5ADE178B}"/>
              </a:ext>
            </a:extLst>
          </p:cNvPr>
          <p:cNvSpPr txBox="1">
            <a:spLocks/>
          </p:cNvSpPr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nhẹ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E72CC18-5F55-5BA4-D546-E69F73D7B28C}"/>
              </a:ext>
            </a:extLst>
          </p:cNvPr>
          <p:cNvSpPr txBox="1">
            <a:spLocks/>
          </p:cNvSpPr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96C6DE-2C05-B9A2-9546-0064F662739B}"/>
              </a:ext>
            </a:extLst>
          </p:cNvPr>
          <p:cNvSpPr txBox="1">
            <a:spLocks/>
          </p:cNvSpPr>
          <p:nvPr/>
        </p:nvSpPr>
        <p:spPr>
          <a:xfrm>
            <a:off x="9880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A30B77-3470-6CCD-5B9D-B0B2325282C1}"/>
              </a:ext>
            </a:extLst>
          </p:cNvPr>
          <p:cNvSpPr txBox="1">
            <a:spLocks/>
          </p:cNvSpPr>
          <p:nvPr/>
        </p:nvSpPr>
        <p:spPr>
          <a:xfrm>
            <a:off x="222632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F519666-B107-9572-7DD3-76A09B9E6329}"/>
              </a:ext>
            </a:extLst>
          </p:cNvPr>
          <p:cNvSpPr txBox="1">
            <a:spLocks/>
          </p:cNvSpPr>
          <p:nvPr/>
        </p:nvSpPr>
        <p:spPr>
          <a:xfrm>
            <a:off x="430500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01C7D43-E6FA-3E0C-F56C-5DF076B7A6B7}"/>
              </a:ext>
            </a:extLst>
          </p:cNvPr>
          <p:cNvSpPr txBox="1">
            <a:spLocks/>
          </p:cNvSpPr>
          <p:nvPr/>
        </p:nvSpPr>
        <p:spPr>
          <a:xfrm>
            <a:off x="614287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5B65F156-8886-5A18-E4B7-3B987E6D0035}"/>
              </a:ext>
            </a:extLst>
          </p:cNvPr>
          <p:cNvSpPr txBox="1">
            <a:spLocks/>
          </p:cNvSpPr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B022E8-EDE1-74B9-0958-23175F0278A5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9" name="Rounded Rectangle 34">
              <a:extLst>
                <a:ext uri="{FF2B5EF4-FFF2-40B4-BE49-F238E27FC236}">
                  <a16:creationId xmlns:a16="http://schemas.microsoft.com/office/drawing/2014/main" id="{9F3B49AA-03FF-5D67-C1B6-8DA0F06BD692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4DBBE3C-E4D6-D07C-A193-A65EE02EA702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5E9B17DA-7C94-2E68-F64F-F30BE70CE59B}"/>
              </a:ext>
            </a:extLst>
          </p:cNvPr>
          <p:cNvSpPr txBox="1">
            <a:spLocks/>
          </p:cNvSpPr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AE6A7D1-4B23-2DF5-BB6C-B6BDEEF42A2D}"/>
              </a:ext>
            </a:extLst>
          </p:cNvPr>
          <p:cNvSpPr txBox="1">
            <a:spLocks/>
          </p:cNvSpPr>
          <p:nvPr/>
        </p:nvSpPr>
        <p:spPr>
          <a:xfrm>
            <a:off x="8214519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37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706</TotalTime>
  <Words>116</Words>
  <Application>Microsoft Macintosh PowerPoint</Application>
  <PresentationFormat>Widescreen</PresentationFormat>
  <Paragraphs>56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Rounded MT Bold</vt:lpstr>
      <vt:lpstr>Calibri</vt:lpstr>
      <vt:lpstr>Arial-Rounded</vt:lpstr>
      <vt:lpstr>Calibri Light</vt:lpstr>
      <vt:lpstr>.VnAvant</vt:lpstr>
      <vt:lpstr>Arial</vt:lpstr>
      <vt:lpstr>Times New Roman</vt:lpstr>
      <vt:lpstr>Quicksand Medium</vt:lpstr>
      <vt:lpstr>Default Design</vt:lpstr>
      <vt:lpstr>默认设计模板</vt:lpstr>
      <vt:lpstr>6_Office Theme</vt:lpstr>
      <vt:lpstr>1_默认设计模板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Nguyễn Thị Như</cp:lastModifiedBy>
  <cp:revision>132</cp:revision>
  <dcterms:created xsi:type="dcterms:W3CDTF">2002-08-27T21:28:28Z</dcterms:created>
  <dcterms:modified xsi:type="dcterms:W3CDTF">2024-10-12T04:45:59Z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