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1"/>
    <p:sldMasterId id="2147483736" r:id="rId2"/>
    <p:sldMasterId id="2147483765" r:id="rId3"/>
    <p:sldMasterId id="2147483778" r:id="rId4"/>
    <p:sldMasterId id="2147483790" r:id="rId5"/>
    <p:sldMasterId id="2147483802" r:id="rId6"/>
  </p:sldMasterIdLst>
  <p:notesMasterIdLst>
    <p:notesMasterId r:id="rId25"/>
  </p:notesMasterIdLst>
  <p:sldIdLst>
    <p:sldId id="368" r:id="rId7"/>
    <p:sldId id="262" r:id="rId8"/>
    <p:sldId id="268" r:id="rId9"/>
    <p:sldId id="261" r:id="rId10"/>
    <p:sldId id="366" r:id="rId11"/>
    <p:sldId id="266" r:id="rId12"/>
    <p:sldId id="267" r:id="rId13"/>
    <p:sldId id="257" r:id="rId14"/>
    <p:sldId id="358" r:id="rId15"/>
    <p:sldId id="359" r:id="rId16"/>
    <p:sldId id="311" r:id="rId17"/>
    <p:sldId id="312" r:id="rId18"/>
    <p:sldId id="295" r:id="rId19"/>
    <p:sldId id="361" r:id="rId20"/>
    <p:sldId id="320" r:id="rId21"/>
    <p:sldId id="265" r:id="rId22"/>
    <p:sldId id="321" r:id="rId23"/>
    <p:sldId id="277" r:id="rId24"/>
  </p:sldIdLst>
  <p:sldSz cx="12192000" cy="6858000"/>
  <p:notesSz cx="6858000" cy="9144000"/>
  <p:embeddedFontLst>
    <p:embeddedFont>
      <p:font typeface=".VnAvant"/>
      <p:regular r:id="rId26"/>
      <p:bold r:id="rId27"/>
      <p:italic r:id="rId28"/>
      <p:boldItalic r:id="rId29"/>
    </p:embeddedFont>
    <p:embeddedFont>
      <p:font typeface="#9Slide07 HoneyCream" pitchFamily="2" charset="77"/>
      <p:regular r:id="rId30"/>
    </p:embeddedFont>
    <p:embeddedFont>
      <p:font typeface="Annai MN" pitchFamily="2" charset="77"/>
      <p:regular r:id="rId31"/>
    </p:embeddedFont>
    <p:embeddedFont>
      <p:font typeface="Arial-Rounded" panose="020B0500000000000000"/>
      <p:regular r:id="rId32"/>
    </p:embeddedFont>
    <p:embeddedFont>
      <p:font typeface="DengXian" panose="02010600030101010101" pitchFamily="2" charset="-122"/>
      <p:regular r:id="rId33"/>
      <p:bold r:id="rId34"/>
    </p:embeddedFont>
    <p:embeddedFont>
      <p:font typeface="DengXian Light" panose="02010600030101010101" pitchFamily="2" charset="-122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2"/>
    <p:restoredTop sz="90244" autoAdjust="0"/>
  </p:normalViewPr>
  <p:slideViewPr>
    <p:cSldViewPr showGuides="1">
      <p:cViewPr varScale="1">
        <p:scale>
          <a:sx n="109" d="100"/>
          <a:sy n="109" d="100"/>
        </p:scale>
        <p:origin x="95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F5E331-F34A-4A9F-ADAD-80D929C75A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48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17</a:t>
            </a:fld>
            <a:endParaRPr lang="en-US" sz="1200" dirty="0"/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17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Sau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hết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con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nhà</a:t>
            </a:r>
            <a:r>
              <a:rPr lang="en-GB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chú</a:t>
            </a:r>
            <a:r>
              <a:rPr lang="en-GB" baseline="0" dirty="0"/>
              <a:t> </a:t>
            </a:r>
            <a:r>
              <a:rPr lang="en-GB" baseline="0" dirty="0" err="1"/>
              <a:t>mèo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đám</a:t>
            </a:r>
            <a:r>
              <a:rPr lang="en-GB" baseline="0" dirty="0"/>
              <a:t> </a:t>
            </a:r>
            <a:r>
              <a:rPr lang="en-GB" baseline="0" dirty="0" err="1"/>
              <a:t>mây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2FEED-75B7-4ADD-BA82-EE19DC15EF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5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4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8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8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382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80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4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3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5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50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10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61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643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6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11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417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64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54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406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14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9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2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4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2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36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52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06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5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3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3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74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4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46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31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2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59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9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17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0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9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54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6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1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8C7F1-6657-4D0B-9388-EEBBDB976758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8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81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3135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934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818" r:id="rId12"/>
    <p:sldLayoutId id="2147483819" r:id="rId13"/>
    <p:sldLayoutId id="2147483754" r:id="rId14"/>
    <p:sldLayoutId id="2147483755" r:id="rId15"/>
    <p:sldLayoutId id="2147483756" r:id="rId16"/>
    <p:sldLayoutId id="2147483757" r:id="rId17"/>
    <p:sldLayoutId id="2147483760" r:id="rId18"/>
    <p:sldLayoutId id="2147483762" r:id="rId19"/>
    <p:sldLayoutId id="2147483764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53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openxmlformats.org/officeDocument/2006/relationships/slide" Target="slide8.xm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4.xml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>
            <a:extLst>
              <a:ext uri="{FF2B5EF4-FFF2-40B4-BE49-F238E27FC236}">
                <a16:creationId xmlns:a16="http://schemas.microsoft.com/office/drawing/2014/main" id="{ECC5E9A8-6736-9049-F494-BE8919552C2C}"/>
              </a:ext>
            </a:extLst>
          </p:cNvPr>
          <p:cNvSpPr/>
          <p:nvPr/>
        </p:nvSpPr>
        <p:spPr>
          <a:xfrm>
            <a:off x="346863" y="3314618"/>
            <a:ext cx="1149379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2" rIns="162268" bIns="81132" anchor="ctr"/>
          <a:lstStyle/>
          <a:p>
            <a:pPr algn="ctr" defTabSz="2163179">
              <a:defRPr/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</a:p>
        </p:txBody>
      </p:sp>
      <p:sp>
        <p:nvSpPr>
          <p:cNvPr id="9" name="圆角矩形 1">
            <a:extLst>
              <a:ext uri="{FF2B5EF4-FFF2-40B4-BE49-F238E27FC236}">
                <a16:creationId xmlns:a16="http://schemas.microsoft.com/office/drawing/2014/main" id="{85CF2E26-B61F-640A-5A5C-286D4D5F04C2}"/>
              </a:ext>
            </a:extLst>
          </p:cNvPr>
          <p:cNvSpPr/>
          <p:nvPr/>
        </p:nvSpPr>
        <p:spPr>
          <a:xfrm>
            <a:off x="2479283" y="3595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2" rIns="162268" bIns="81132" anchor="ctr"/>
          <a:lstStyle/>
          <a:p>
            <a:pPr algn="ctr" defTabSz="2163179">
              <a:defRPr/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  <a:endParaRPr lang="en-US" altLang="zh-CN" sz="2400" b="1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163179">
              <a:defRPr/>
            </a:pPr>
            <a:r>
              <a:rPr lang="en-US" altLang="zh-CN" sz="24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79F786F5-A2DA-4C02-564A-D5E5EA8C7209}"/>
              </a:ext>
            </a:extLst>
          </p:cNvPr>
          <p:cNvSpPr/>
          <p:nvPr/>
        </p:nvSpPr>
        <p:spPr>
          <a:xfrm>
            <a:off x="810936" y="4845489"/>
            <a:ext cx="10565648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2" rIns="162268" bIns="81132" anchor="ctr"/>
          <a:lstStyle/>
          <a:p>
            <a:pPr algn="ctr" defTabSz="2163179">
              <a:defRPr/>
            </a:pP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Giáo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viên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: </a:t>
            </a: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Nguyễn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Thị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</a:t>
            </a: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Như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– </a:t>
            </a:r>
            <a:r>
              <a:rPr lang="en-US" altLang="zh-CN" sz="2800" b="1" dirty="0" err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Lớp</a:t>
            </a:r>
            <a:r>
              <a:rPr lang="en-US" altLang="zh-CN" sz="2800" b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nai MN" pitchFamily="2" charset="77"/>
                <a:ea typeface="Annai MN" pitchFamily="2" charset="77"/>
                <a:cs typeface="Annai MN" pitchFamily="2" charset="77"/>
              </a:rPr>
              <a:t> 1B</a:t>
            </a:r>
          </a:p>
        </p:txBody>
      </p:sp>
      <p:sp>
        <p:nvSpPr>
          <p:cNvPr id="5" name="圆角矩形 1">
            <a:extLst>
              <a:ext uri="{FF2B5EF4-FFF2-40B4-BE49-F238E27FC236}">
                <a16:creationId xmlns:a16="http://schemas.microsoft.com/office/drawing/2014/main" id="{C6C90E88-6FA5-9A0F-78DA-0E3D6738503F}"/>
              </a:ext>
            </a:extLst>
          </p:cNvPr>
          <p:cNvSpPr/>
          <p:nvPr/>
        </p:nvSpPr>
        <p:spPr>
          <a:xfrm>
            <a:off x="1038697" y="1604162"/>
            <a:ext cx="10565648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2" rIns="162268" bIns="81132" anchor="ctr"/>
          <a:lstStyle/>
          <a:p>
            <a:pPr algn="ctr" defTabSz="2163179">
              <a:defRPr/>
            </a:pPr>
            <a:endParaRPr lang="en-US" altLang="zh-CN" sz="36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">
            <a:extLst>
              <a:ext uri="{FF2B5EF4-FFF2-40B4-BE49-F238E27FC236}">
                <a16:creationId xmlns:a16="http://schemas.microsoft.com/office/drawing/2014/main" id="{5FD6F544-AEDF-6834-CE9F-6AD6AC966B02}"/>
              </a:ext>
            </a:extLst>
          </p:cNvPr>
          <p:cNvSpPr/>
          <p:nvPr/>
        </p:nvSpPr>
        <p:spPr>
          <a:xfrm rot="160217">
            <a:off x="929344" y="1044131"/>
            <a:ext cx="10565648" cy="53293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2" rIns="162268" bIns="81132" anchor="ctr">
            <a:prstTxWarp prst="textArchUp">
              <a:avLst>
                <a:gd name="adj" fmla="val 10791965"/>
              </a:avLst>
            </a:prstTxWarp>
          </a:bodyPr>
          <a:lstStyle/>
          <a:p>
            <a:pPr algn="ctr" defTabSz="2163179">
              <a:defRPr/>
            </a:pP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 </a:t>
            </a:r>
          </a:p>
        </p:txBody>
      </p:sp>
    </p:spTree>
    <p:extLst>
      <p:ext uri="{BB962C8B-B14F-4D97-AF65-F5344CB8AC3E}">
        <p14:creationId xmlns:p14="http://schemas.microsoft.com/office/powerpoint/2010/main" val="46025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9" grpId="0" bldLvl="0"/>
      <p:bldP spid="2" grpId="0" bldLvl="0"/>
      <p:bldP spid="5" grpId="0" bldLvl="0"/>
      <p:bldP spid="12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9F2AE-2725-4B85-8073-C032FD35B360}"/>
              </a:ext>
            </a:extLst>
          </p:cNvPr>
          <p:cNvSpPr txBox="1"/>
          <p:nvPr/>
        </p:nvSpPr>
        <p:spPr>
          <a:xfrm>
            <a:off x="11128248" y="2286000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86A7C-1555-47B1-A44B-70EC99AF6250}"/>
              </a:ext>
            </a:extLst>
          </p:cNvPr>
          <p:cNvSpPr txBox="1"/>
          <p:nvPr/>
        </p:nvSpPr>
        <p:spPr>
          <a:xfrm>
            <a:off x="11128248" y="1757511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53FF43-FA3E-4AAE-B8C7-D8DCB2521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51" y="887941"/>
            <a:ext cx="10392156" cy="53160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2BB68B-68FD-4D6C-AB7F-3E7719C6E979}"/>
              </a:ext>
            </a:extLst>
          </p:cNvPr>
          <p:cNvSpPr txBox="1"/>
          <p:nvPr/>
        </p:nvSpPr>
        <p:spPr>
          <a:xfrm>
            <a:off x="4195665" y="5988008"/>
            <a:ext cx="7174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A9F9BF-5CDC-4022-8906-261BE9611916}"/>
              </a:ext>
            </a:extLst>
          </p:cNvPr>
          <p:cNvGrpSpPr/>
          <p:nvPr/>
        </p:nvGrpSpPr>
        <p:grpSpPr>
          <a:xfrm>
            <a:off x="4195666" y="5988008"/>
            <a:ext cx="5591978" cy="710899"/>
            <a:chOff x="4195666" y="5799563"/>
            <a:chExt cx="5591978" cy="7108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5B839A-014B-4B86-B9F0-2C13BEC49C38}"/>
                </a:ext>
              </a:extLst>
            </p:cNvPr>
            <p:cNvSpPr txBox="1"/>
            <p:nvPr/>
          </p:nvSpPr>
          <p:spPr>
            <a:xfrm>
              <a:off x="4195666" y="5799563"/>
              <a:ext cx="15193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EA5860-4248-4973-8E18-E47EFC3592E3}"/>
                </a:ext>
              </a:extLst>
            </p:cNvPr>
            <p:cNvSpPr txBox="1"/>
            <p:nvPr/>
          </p:nvSpPr>
          <p:spPr>
            <a:xfrm>
              <a:off x="8153400" y="5802576"/>
              <a:ext cx="1634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3BC09F-7F41-4C9D-BED4-5A355E57D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14373"/>
            <a:ext cx="1740960" cy="489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599295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834" y="2914874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914874"/>
            <a:ext cx="45720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1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118520" y="4800600"/>
            <a:ext cx="1920081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63610" y="4648200"/>
            <a:ext cx="203482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974752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9067800" y="4381500"/>
            <a:ext cx="990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963029" y="2909292"/>
            <a:ext cx="312273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166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BF15DF70-B08E-4D42-A45B-5322D8B79B20}"/>
              </a:ext>
            </a:extLst>
          </p:cNvPr>
          <p:cNvSpPr/>
          <p:nvPr/>
        </p:nvSpPr>
        <p:spPr>
          <a:xfrm>
            <a:off x="974103" y="273132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4C0B9C-3805-430B-B324-0010A94D8566}"/>
              </a:ext>
            </a:extLst>
          </p:cNvPr>
          <p:cNvSpPr/>
          <p:nvPr/>
        </p:nvSpPr>
        <p:spPr>
          <a:xfrm>
            <a:off x="381000" y="282507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36ABA890-6150-4D57-B841-9D6A5E5036B8}"/>
              </a:ext>
            </a:extLst>
          </p:cNvPr>
          <p:cNvSpPr txBox="1"/>
          <p:nvPr/>
        </p:nvSpPr>
        <p:spPr>
          <a:xfrm>
            <a:off x="3657601" y="1295401"/>
            <a:ext cx="941283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AF846F-655C-4BBE-969E-87055D35D8C5}"/>
              </a:ext>
            </a:extLst>
          </p:cNvPr>
          <p:cNvSpPr/>
          <p:nvPr/>
        </p:nvSpPr>
        <p:spPr>
          <a:xfrm>
            <a:off x="2667000" y="23622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F90DF6-33BF-4370-8526-9C1656566A8C}"/>
              </a:ext>
            </a:extLst>
          </p:cNvPr>
          <p:cNvSpPr/>
          <p:nvPr/>
        </p:nvSpPr>
        <p:spPr>
          <a:xfrm>
            <a:off x="4038600" y="23622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D695EA-D604-4086-865B-6FC3B0FEF66F}"/>
              </a:ext>
            </a:extLst>
          </p:cNvPr>
          <p:cNvSpPr/>
          <p:nvPr/>
        </p:nvSpPr>
        <p:spPr>
          <a:xfrm>
            <a:off x="2667000" y="32766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08EB4E-EB4A-4E71-B8F3-86E160EA8780}"/>
              </a:ext>
            </a:extLst>
          </p:cNvPr>
          <p:cNvSpPr/>
          <p:nvPr/>
        </p:nvSpPr>
        <p:spPr>
          <a:xfrm>
            <a:off x="6781800" y="32766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414DB2-8FDF-4168-8338-613104D80212}"/>
              </a:ext>
            </a:extLst>
          </p:cNvPr>
          <p:cNvSpPr/>
          <p:nvPr/>
        </p:nvSpPr>
        <p:spPr>
          <a:xfrm>
            <a:off x="6781800" y="2362200"/>
            <a:ext cx="1524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492795-7070-4CEB-B6CC-125BAC5B46F8}"/>
              </a:ext>
            </a:extLst>
          </p:cNvPr>
          <p:cNvSpPr/>
          <p:nvPr/>
        </p:nvSpPr>
        <p:spPr>
          <a:xfrm>
            <a:off x="8305800" y="2362200"/>
            <a:ext cx="838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AE5F5E-8E86-4286-B38B-E588A36E8C1E}"/>
              </a:ext>
            </a:extLst>
          </p:cNvPr>
          <p:cNvSpPr/>
          <p:nvPr/>
        </p:nvSpPr>
        <p:spPr>
          <a:xfrm>
            <a:off x="1981200" y="47244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nghĩ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EA131DFB-1AD4-4DAB-AFA2-ECA67452272B}"/>
              </a:ext>
            </a:extLst>
          </p:cNvPr>
          <p:cNvSpPr txBox="1"/>
          <p:nvPr/>
        </p:nvSpPr>
        <p:spPr>
          <a:xfrm>
            <a:off x="7315201" y="1219201"/>
            <a:ext cx="1311578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C3AA5484-4CEA-438F-A550-A9A350A3CF05}"/>
              </a:ext>
            </a:extLst>
          </p:cNvPr>
          <p:cNvSpPr txBox="1"/>
          <p:nvPr/>
        </p:nvSpPr>
        <p:spPr>
          <a:xfrm>
            <a:off x="1981562" y="4860925"/>
            <a:ext cx="68961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750F12A7-054C-46E6-9339-AAF38FAD29D3}"/>
              </a:ext>
            </a:extLst>
          </p:cNvPr>
          <p:cNvSpPr txBox="1"/>
          <p:nvPr/>
        </p:nvSpPr>
        <p:spPr>
          <a:xfrm>
            <a:off x="3295010" y="4875237"/>
            <a:ext cx="68961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45594F2F-23DB-4A43-82E1-3CFFBF69087A}"/>
              </a:ext>
            </a:extLst>
          </p:cNvPr>
          <p:cNvSpPr txBox="1"/>
          <p:nvPr/>
        </p:nvSpPr>
        <p:spPr>
          <a:xfrm>
            <a:off x="5932325" y="4858433"/>
            <a:ext cx="93647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5E6313FA-3DE7-4FFD-A31B-873BDE7B6BE5}"/>
              </a:ext>
            </a:extLst>
          </p:cNvPr>
          <p:cNvSpPr txBox="1"/>
          <p:nvPr/>
        </p:nvSpPr>
        <p:spPr>
          <a:xfrm>
            <a:off x="4633590" y="4875236"/>
            <a:ext cx="68961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2B9503BA-F3BE-4F88-B8E8-55BC293B06C7}"/>
              </a:ext>
            </a:extLst>
          </p:cNvPr>
          <p:cNvSpPr txBox="1"/>
          <p:nvPr/>
        </p:nvSpPr>
        <p:spPr>
          <a:xfrm>
            <a:off x="7403094" y="4886958"/>
            <a:ext cx="93647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A3AE95E2-B083-43EA-ADEB-71834588BCA7}"/>
              </a:ext>
            </a:extLst>
          </p:cNvPr>
          <p:cNvSpPr txBox="1"/>
          <p:nvPr/>
        </p:nvSpPr>
        <p:spPr>
          <a:xfrm>
            <a:off x="8724900" y="4856869"/>
            <a:ext cx="93647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CC3EEC1-6E6A-46B3-9F44-4C3CE7784CAA}"/>
              </a:ext>
            </a:extLst>
          </p:cNvPr>
          <p:cNvSpPr txBox="1"/>
          <p:nvPr/>
        </p:nvSpPr>
        <p:spPr>
          <a:xfrm>
            <a:off x="643968" y="4836191"/>
            <a:ext cx="2155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A5878-7AA8-43A6-867A-1174D861FD07}"/>
              </a:ext>
            </a:extLst>
          </p:cNvPr>
          <p:cNvSpPr txBox="1"/>
          <p:nvPr/>
        </p:nvSpPr>
        <p:spPr>
          <a:xfrm>
            <a:off x="3873936" y="4836192"/>
            <a:ext cx="2549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E053B6-1F49-4AF2-87E8-9144DFFFA966}"/>
              </a:ext>
            </a:extLst>
          </p:cNvPr>
          <p:cNvSpPr txBox="1"/>
          <p:nvPr/>
        </p:nvSpPr>
        <p:spPr>
          <a:xfrm>
            <a:off x="6996843" y="4836192"/>
            <a:ext cx="239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A9A934-C412-4227-8729-16380F6D8AAA}"/>
              </a:ext>
            </a:extLst>
          </p:cNvPr>
          <p:cNvSpPr txBox="1"/>
          <p:nvPr/>
        </p:nvSpPr>
        <p:spPr>
          <a:xfrm>
            <a:off x="9890760" y="4768006"/>
            <a:ext cx="2091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15527C-3DA3-4AEF-8506-5A795F6BE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7" y="2491358"/>
            <a:ext cx="3067607" cy="21076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1837E5-113F-487B-A214-922EF1B8E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6" y="2361458"/>
            <a:ext cx="2155115" cy="2476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42BD51-76B2-420E-B27B-8FC02B268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3" y="2360231"/>
            <a:ext cx="2507773" cy="2478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DCA710-726D-4DCC-9D87-D142A0772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85" y="2471797"/>
            <a:ext cx="2302052" cy="2296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17B314-3C7C-4F46-838B-2FC7B531F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" y="0"/>
            <a:ext cx="2048681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4" y="5211764"/>
            <a:ext cx="12084050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810000"/>
            <a:ext cx="11239500" cy="1617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4" y="-141688"/>
            <a:ext cx="8701075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800100" y="433698"/>
            <a:ext cx="88392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vi-VN" sz="5400" b="1" dirty="0">
                <a:solidFill>
                  <a:srgbClr val="FF0000"/>
                </a:solidFill>
                <a:latin typeface="+mj-lt"/>
              </a:rPr>
              <a:t>Viết bảng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210340" y="2209800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 CỐ, DẶN DÒ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8" y="-152400"/>
            <a:ext cx="11387107" cy="6698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835766" y="3012511"/>
            <a:ext cx="3752426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eaLnBrk="1" hangingPunct="1">
              <a:spcBef>
                <a:spcPct val="50000"/>
              </a:spcBef>
            </a:pPr>
            <a:r>
              <a:rPr lang="en-US" altLang="zh-CN" sz="6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Khởi</a:t>
            </a:r>
            <a:r>
              <a:rPr lang="en-US" altLang="zh-CN" sz="60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động</a:t>
            </a:r>
            <a:endParaRPr lang="zh-CN" altLang="en-US" sz="6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/>
          <a:stretch/>
        </p:blipFill>
        <p:spPr>
          <a:xfrm>
            <a:off x="0" y="0"/>
            <a:ext cx="12249150" cy="6858000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83" y="2155123"/>
            <a:ext cx="6096012" cy="60960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" y="-26674"/>
            <a:ext cx="12219214" cy="6842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9" t="1447" r="17418" b="-1447"/>
          <a:stretch/>
        </p:blipFill>
        <p:spPr>
          <a:xfrm>
            <a:off x="-1086561" y="-811061"/>
            <a:ext cx="5433230" cy="84479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263" y="4370303"/>
            <a:ext cx="2293965" cy="271798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16" y="-86957"/>
            <a:ext cx="2819400" cy="281940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6" y="1031173"/>
            <a:ext cx="2819400" cy="28194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53" y="-215045"/>
            <a:ext cx="2819400" cy="2819400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2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0" y="1334600"/>
            <a:ext cx="2819400" cy="2819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4716" y="482890"/>
            <a:ext cx="9511535" cy="3371136"/>
          </a:xfrm>
          <a:prstGeom prst="wedgeRoundRectCallout">
            <a:avLst>
              <a:gd name="adj1" fmla="val -45868"/>
              <a:gd name="adj2" fmla="val 62500"/>
              <a:gd name="adj3" fmla="val 1666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28759" y="824782"/>
            <a:ext cx="7949682" cy="2726591"/>
          </a:xfrm>
          <a:prstGeom prst="wedgeEllipseCallout">
            <a:avLst>
              <a:gd name="adj1" fmla="val 21468"/>
              <a:gd name="adj2" fmla="val 109927"/>
            </a:avLst>
          </a:prstGeom>
          <a:ln>
            <a:solidFill>
              <a:srgbClr val="843C0C"/>
            </a:solidFill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!!!</a:t>
            </a: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0CF2AC95-B77E-4FFD-DC3E-AE269E0011D2}"/>
              </a:ext>
            </a:extLst>
          </p:cNvPr>
          <p:cNvSpPr/>
          <p:nvPr/>
        </p:nvSpPr>
        <p:spPr>
          <a:xfrm>
            <a:off x="-160365" y="76200"/>
            <a:ext cx="2293965" cy="5334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C 0.04545 -0.01574 0.05026 -0.09491 0.09623 -0.11042 C 0.12253 -0.12338 0.12735 0.06134 0.15248 0.06736 C 0.17735 0.07314 0.21732 -0.07176 0.24649 -0.07454 C 0.27526 -0.07709 0.29779 0.04027 0.32644 0.05092 C 0.33841 0.05463 0.39466 -0.13357 0.40716 -0.1301 C 0.44024 -0.11829 0.46446 0.01643 0.49779 0.02801 " pathEditMode="relative" rAng="0" ptsTypes="AAAAA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F0053CAD-57A5-FC5F-BEF8-3831128C916C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2B1691BD-F34E-8100-5798-64C1DC70D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7E262AF-1F42-64FB-4819-0A926AAC6D30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6709AF8-48B5-1E9D-9DAA-64A03689F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C9FC736A-6EAE-23E9-0712-B8A2A7EAC7E6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GB" sz="6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GB" sz="60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46DCF00A-1C28-03B1-3C89-9A35A00B6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47B7576C-25AD-FF0A-BFAC-86FFC487BAD2}"/>
              </a:ext>
            </a:extLst>
          </p:cNvPr>
          <p:cNvSpPr/>
          <p:nvPr/>
        </p:nvSpPr>
        <p:spPr>
          <a:xfrm>
            <a:off x="1450164" y="787709"/>
            <a:ext cx="9545754" cy="14232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endParaRPr 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43489FF3-7240-6F78-16A0-6E653E077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3753467"/>
            <a:ext cx="2743200" cy="32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48000" y="543232"/>
            <a:ext cx="6553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kumimoji="0" lang="en-US" altLang="zh-CN" sz="4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0" y="154800"/>
            <a:ext cx="12149838" cy="670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</TotalTime>
  <Words>272</Words>
  <Application>Microsoft Macintosh PowerPoint</Application>
  <PresentationFormat>Widescreen</PresentationFormat>
  <Paragraphs>63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Calibri Light</vt:lpstr>
      <vt:lpstr>Annai MN</vt:lpstr>
      <vt:lpstr>Quicksand Medium</vt:lpstr>
      <vt:lpstr>Calibri</vt:lpstr>
      <vt:lpstr>DengXian Light</vt:lpstr>
      <vt:lpstr>Arial-Rounded</vt:lpstr>
      <vt:lpstr>Times New Roman</vt:lpstr>
      <vt:lpstr>Arial</vt:lpstr>
      <vt:lpstr>DengXian</vt:lpstr>
      <vt:lpstr>Lato</vt:lpstr>
      <vt:lpstr>.VnAvant</vt:lpstr>
      <vt:lpstr>#9Slide07 HoneyCream</vt:lpstr>
      <vt:lpstr>Default Design</vt:lpstr>
      <vt:lpstr>Office 主题​​</vt:lpstr>
      <vt:lpstr>1_默认设计模板</vt:lpstr>
      <vt:lpstr>Simple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Nguyễn Thị Như</cp:lastModifiedBy>
  <cp:revision>131</cp:revision>
  <dcterms:created xsi:type="dcterms:W3CDTF">2002-08-27T21:28:00Z</dcterms:created>
  <dcterms:modified xsi:type="dcterms:W3CDTF">2024-10-12T03:28:22Z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