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7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9" autoAdjust="0"/>
    <p:restoredTop sz="94684"/>
  </p:normalViewPr>
  <p:slideViewPr>
    <p:cSldViewPr>
      <p:cViewPr varScale="1">
        <p:scale>
          <a:sx n="114" d="100"/>
          <a:sy n="114" d="100"/>
        </p:scale>
        <p:origin x="8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1D6A4-3065-4D40-8747-0028AB6CA4BA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93A70-9626-4AA4-9CF0-387B6896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2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2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8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1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7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68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66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7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8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3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9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9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6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12414-1FE6-4C6B-824B-FD58622AD77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9C0A3-0F8F-91E5-59C8-8D90320B1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" y="-1"/>
            <a:ext cx="12190141" cy="6862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67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49573" r="10597" b="33945"/>
          <a:stretch/>
        </p:blipFill>
        <p:spPr>
          <a:xfrm>
            <a:off x="152400" y="119269"/>
            <a:ext cx="11658600" cy="4224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7866D1-4C0A-9BBC-F210-8E859929248D}"/>
              </a:ext>
            </a:extLst>
          </p:cNvPr>
          <p:cNvSpPr txBox="1"/>
          <p:nvPr/>
        </p:nvSpPr>
        <p:spPr>
          <a:xfrm>
            <a:off x="4497242" y="434913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E4704-3E73-F1F9-347C-DAEDDA8F53BD}"/>
              </a:ext>
            </a:extLst>
          </p:cNvPr>
          <p:cNvSpPr txBox="1"/>
          <p:nvPr/>
        </p:nvSpPr>
        <p:spPr>
          <a:xfrm>
            <a:off x="6677171" y="43434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3F90E-1FDA-E1CB-3872-792FD28DC5AE}"/>
              </a:ext>
            </a:extLst>
          </p:cNvPr>
          <p:cNvSpPr txBox="1"/>
          <p:nvPr/>
        </p:nvSpPr>
        <p:spPr>
          <a:xfrm>
            <a:off x="5597402" y="5698651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AEEEE6-C373-D68D-C21E-E2F4B178D57F}"/>
              </a:ext>
            </a:extLst>
          </p:cNvPr>
          <p:cNvCxnSpPr>
            <a:endCxn id="4" idx="0"/>
          </p:cNvCxnSpPr>
          <p:nvPr/>
        </p:nvCxnSpPr>
        <p:spPr>
          <a:xfrm>
            <a:off x="5246486" y="5057023"/>
            <a:ext cx="725538" cy="641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EA3B46-C116-89EF-6491-CAB1916C42CA}"/>
              </a:ext>
            </a:extLst>
          </p:cNvPr>
          <p:cNvCxnSpPr>
            <a:endCxn id="4" idx="0"/>
          </p:cNvCxnSpPr>
          <p:nvPr/>
        </p:nvCxnSpPr>
        <p:spPr>
          <a:xfrm flipH="1">
            <a:off x="5972024" y="5051287"/>
            <a:ext cx="705148" cy="647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01179C3-7007-4434-9A0A-1E590D3F3759}"/>
              </a:ext>
            </a:extLst>
          </p:cNvPr>
          <p:cNvSpPr txBox="1"/>
          <p:nvPr/>
        </p:nvSpPr>
        <p:spPr>
          <a:xfrm>
            <a:off x="1981200" y="15240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10AC0-CC94-1AAE-E6C8-90C80E9BE1C8}"/>
              </a:ext>
            </a:extLst>
          </p:cNvPr>
          <p:cNvSpPr txBox="1"/>
          <p:nvPr/>
        </p:nvSpPr>
        <p:spPr>
          <a:xfrm>
            <a:off x="10439400" y="15240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BF23B-BE2D-00C7-CB69-B66F103410F4}"/>
              </a:ext>
            </a:extLst>
          </p:cNvPr>
          <p:cNvSpPr txBox="1"/>
          <p:nvPr/>
        </p:nvSpPr>
        <p:spPr>
          <a:xfrm>
            <a:off x="3657600" y="3110805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27A51-7803-2B72-6939-1BBB5D15BE8B}"/>
              </a:ext>
            </a:extLst>
          </p:cNvPr>
          <p:cNvSpPr txBox="1"/>
          <p:nvPr/>
        </p:nvSpPr>
        <p:spPr>
          <a:xfrm>
            <a:off x="5927927" y="314106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B5BA0-C821-FD55-EF9D-C2C1FEA6E2AE}"/>
              </a:ext>
            </a:extLst>
          </p:cNvPr>
          <p:cNvSpPr txBox="1"/>
          <p:nvPr/>
        </p:nvSpPr>
        <p:spPr>
          <a:xfrm>
            <a:off x="8494841" y="314106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394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65562" r="10597" b="22114"/>
          <a:stretch/>
        </p:blipFill>
        <p:spPr>
          <a:xfrm>
            <a:off x="228600" y="232335"/>
            <a:ext cx="11201400" cy="388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85F72-053A-9577-278E-E3AD64A63570}"/>
              </a:ext>
            </a:extLst>
          </p:cNvPr>
          <p:cNvSpPr txBox="1"/>
          <p:nvPr/>
        </p:nvSpPr>
        <p:spPr>
          <a:xfrm>
            <a:off x="4497242" y="4478215"/>
            <a:ext cx="7492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6ACD4-6390-DC54-FEB1-31239FD8BEC6}"/>
              </a:ext>
            </a:extLst>
          </p:cNvPr>
          <p:cNvSpPr txBox="1"/>
          <p:nvPr/>
        </p:nvSpPr>
        <p:spPr>
          <a:xfrm>
            <a:off x="6677171" y="4472478"/>
            <a:ext cx="7492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9DFB-B071-B545-F64B-9BB049D2916B}"/>
              </a:ext>
            </a:extLst>
          </p:cNvPr>
          <p:cNvSpPr txBox="1"/>
          <p:nvPr/>
        </p:nvSpPr>
        <p:spPr>
          <a:xfrm>
            <a:off x="5597402" y="5827729"/>
            <a:ext cx="7492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359F04-E397-84D6-DF65-CB4B507F36D8}"/>
              </a:ext>
            </a:extLst>
          </p:cNvPr>
          <p:cNvCxnSpPr>
            <a:endCxn id="4" idx="0"/>
          </p:cNvCxnSpPr>
          <p:nvPr/>
        </p:nvCxnSpPr>
        <p:spPr>
          <a:xfrm>
            <a:off x="5246486" y="5186101"/>
            <a:ext cx="725538" cy="641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4EA3B9-B0C2-E75D-5FD9-2E1926EFC009}"/>
              </a:ext>
            </a:extLst>
          </p:cNvPr>
          <p:cNvCxnSpPr>
            <a:endCxn id="4" idx="0"/>
          </p:cNvCxnSpPr>
          <p:nvPr/>
        </p:nvCxnSpPr>
        <p:spPr>
          <a:xfrm flipH="1">
            <a:off x="5972024" y="5180365"/>
            <a:ext cx="705148" cy="647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357386-F1BA-A5A4-40AC-6CF829774E2B}"/>
              </a:ext>
            </a:extLst>
          </p:cNvPr>
          <p:cNvSpPr txBox="1"/>
          <p:nvPr/>
        </p:nvSpPr>
        <p:spPr>
          <a:xfrm>
            <a:off x="1447800" y="960260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73EF3-C363-843E-C715-3872D75C6927}"/>
              </a:ext>
            </a:extLst>
          </p:cNvPr>
          <p:cNvSpPr txBox="1"/>
          <p:nvPr/>
        </p:nvSpPr>
        <p:spPr>
          <a:xfrm>
            <a:off x="10223556" y="960120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C9D8A-556B-D1EA-4112-E1F2AECE1B54}"/>
              </a:ext>
            </a:extLst>
          </p:cNvPr>
          <p:cNvSpPr txBox="1"/>
          <p:nvPr/>
        </p:nvSpPr>
        <p:spPr>
          <a:xfrm>
            <a:off x="3200400" y="3015175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38E40-6290-9C78-2631-D8800B47ACF5}"/>
              </a:ext>
            </a:extLst>
          </p:cNvPr>
          <p:cNvSpPr txBox="1"/>
          <p:nvPr/>
        </p:nvSpPr>
        <p:spPr>
          <a:xfrm>
            <a:off x="5454678" y="3015175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3CB43-3DA6-94E6-AB77-E6298CCF44B0}"/>
              </a:ext>
            </a:extLst>
          </p:cNvPr>
          <p:cNvSpPr txBox="1"/>
          <p:nvPr/>
        </p:nvSpPr>
        <p:spPr>
          <a:xfrm>
            <a:off x="8067717" y="3025363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7406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 t="78378" r="10597" b="8805"/>
          <a:stretch/>
        </p:blipFill>
        <p:spPr>
          <a:xfrm>
            <a:off x="381000" y="152400"/>
            <a:ext cx="11125200" cy="403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3FE1F7-C3EF-AED2-74DC-371239B25589}"/>
              </a:ext>
            </a:extLst>
          </p:cNvPr>
          <p:cNvSpPr txBox="1"/>
          <p:nvPr/>
        </p:nvSpPr>
        <p:spPr>
          <a:xfrm>
            <a:off x="4497242" y="4478215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C7130-3C1F-7CD7-5D91-3D3F6ADA7B03}"/>
              </a:ext>
            </a:extLst>
          </p:cNvPr>
          <p:cNvSpPr txBox="1"/>
          <p:nvPr/>
        </p:nvSpPr>
        <p:spPr>
          <a:xfrm>
            <a:off x="6677171" y="4472478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CA581-2140-DA71-0B1F-183728542340}"/>
              </a:ext>
            </a:extLst>
          </p:cNvPr>
          <p:cNvSpPr txBox="1"/>
          <p:nvPr/>
        </p:nvSpPr>
        <p:spPr>
          <a:xfrm>
            <a:off x="5597402" y="5827729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126BB8-FDD2-3E99-E02A-7DD0B89F0360}"/>
              </a:ext>
            </a:extLst>
          </p:cNvPr>
          <p:cNvCxnSpPr>
            <a:endCxn id="4" idx="0"/>
          </p:cNvCxnSpPr>
          <p:nvPr/>
        </p:nvCxnSpPr>
        <p:spPr>
          <a:xfrm>
            <a:off x="5246486" y="5186101"/>
            <a:ext cx="725538" cy="641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5EC118-3EA9-35E0-3518-FB5611D62271}"/>
              </a:ext>
            </a:extLst>
          </p:cNvPr>
          <p:cNvCxnSpPr>
            <a:endCxn id="4" idx="0"/>
          </p:cNvCxnSpPr>
          <p:nvPr/>
        </p:nvCxnSpPr>
        <p:spPr>
          <a:xfrm flipH="1">
            <a:off x="5972025" y="5180365"/>
            <a:ext cx="705147" cy="647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8FB50C-2A8E-639C-21B1-FD9C4468CA5E}"/>
              </a:ext>
            </a:extLst>
          </p:cNvPr>
          <p:cNvSpPr txBox="1"/>
          <p:nvPr/>
        </p:nvSpPr>
        <p:spPr>
          <a:xfrm>
            <a:off x="1524000" y="838200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E04BD-BB1D-ADFC-F98B-B1FBEE4CB0EA}"/>
              </a:ext>
            </a:extLst>
          </p:cNvPr>
          <p:cNvSpPr txBox="1"/>
          <p:nvPr/>
        </p:nvSpPr>
        <p:spPr>
          <a:xfrm>
            <a:off x="10293378" y="838199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0BED2-6E07-2031-4DB9-8629761162A1}"/>
              </a:ext>
            </a:extLst>
          </p:cNvPr>
          <p:cNvSpPr txBox="1"/>
          <p:nvPr/>
        </p:nvSpPr>
        <p:spPr>
          <a:xfrm>
            <a:off x="3276600" y="2921168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B791C-661E-07A0-BFD5-6E712530CE21}"/>
              </a:ext>
            </a:extLst>
          </p:cNvPr>
          <p:cNvSpPr txBox="1"/>
          <p:nvPr/>
        </p:nvSpPr>
        <p:spPr>
          <a:xfrm>
            <a:off x="5540842" y="2921167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F4E16-81EC-3B48-F0F9-C3E6F8917BE8}"/>
              </a:ext>
            </a:extLst>
          </p:cNvPr>
          <p:cNvSpPr txBox="1"/>
          <p:nvPr/>
        </p:nvSpPr>
        <p:spPr>
          <a:xfrm>
            <a:off x="8148899" y="2921167"/>
            <a:ext cx="7492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5484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52400" y="119269"/>
            <a:ext cx="11663526" cy="6619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1054719"/>
            <a:ext cx="668346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4600" y="1054720"/>
            <a:ext cx="668346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2582" y="2045806"/>
            <a:ext cx="645237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2057398"/>
            <a:ext cx="645237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5800" y="2057397"/>
            <a:ext cx="795131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3024811"/>
            <a:ext cx="668346" cy="49018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25867" y="3016836"/>
            <a:ext cx="668346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9687" y="4046807"/>
            <a:ext cx="645237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460" y="4028661"/>
            <a:ext cx="655177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15178" y="4046806"/>
            <a:ext cx="645237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7668" y="4982818"/>
            <a:ext cx="654278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25867" y="4978952"/>
            <a:ext cx="654278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2582" y="5973344"/>
            <a:ext cx="632342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81414" y="5999924"/>
            <a:ext cx="597655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44486" y="5999923"/>
            <a:ext cx="756445" cy="47707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707101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FC06C-D37D-0D05-11D7-C553CD92A5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8146" r="55326" b="63821"/>
          <a:stretch/>
        </p:blipFill>
        <p:spPr>
          <a:xfrm>
            <a:off x="315350" y="791717"/>
            <a:ext cx="3398688" cy="2865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47072-C84A-D9D2-C204-0451D21DD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6" t="16405" r="11549" b="63714"/>
          <a:stretch/>
        </p:blipFill>
        <p:spPr>
          <a:xfrm>
            <a:off x="4038600" y="563255"/>
            <a:ext cx="4058397" cy="2865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717D53-E241-2247-DA10-12428D5B2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40250" r="56379" b="38113"/>
          <a:stretch/>
        </p:blipFill>
        <p:spPr>
          <a:xfrm>
            <a:off x="7807291" y="237978"/>
            <a:ext cx="3941851" cy="3191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327F9-FA5C-6AB4-A371-10BE2DE87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9" t="40250" r="12603" b="38113"/>
          <a:stretch/>
        </p:blipFill>
        <p:spPr>
          <a:xfrm>
            <a:off x="90241" y="3657462"/>
            <a:ext cx="3948359" cy="2865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68B90-B84C-6D07-A173-04784EF8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66923" r="56777" b="12609"/>
          <a:stretch/>
        </p:blipFill>
        <p:spPr>
          <a:xfrm>
            <a:off x="4155146" y="3728014"/>
            <a:ext cx="3494649" cy="2724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10D282-BC6E-4BC5-E2C7-DC42D2A483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1" t="66923" r="12999" b="12609"/>
          <a:stretch/>
        </p:blipFill>
        <p:spPr>
          <a:xfrm>
            <a:off x="7876624" y="3764694"/>
            <a:ext cx="4070086" cy="282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BCDA4-2D7F-45A0-1E90-74569ABC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69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4629" y="5077454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139" y="5081952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0371" y="5944837"/>
            <a:ext cx="7271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10" name="Straight Connector 9"/>
          <p:cNvCxnSpPr>
            <a:endCxn id="9" idx="0"/>
          </p:cNvCxnSpPr>
          <p:nvPr/>
        </p:nvCxnSpPr>
        <p:spPr>
          <a:xfrm>
            <a:off x="3089454" y="5503987"/>
            <a:ext cx="714514" cy="440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0"/>
          </p:cNvCxnSpPr>
          <p:nvPr/>
        </p:nvCxnSpPr>
        <p:spPr>
          <a:xfrm flipH="1">
            <a:off x="3803968" y="5503987"/>
            <a:ext cx="716172" cy="440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00072" y="4836458"/>
            <a:ext cx="8545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8800" y="4848854"/>
            <a:ext cx="8545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99739" y="5845314"/>
            <a:ext cx="6032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264761" y="5493551"/>
            <a:ext cx="536589" cy="347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01350" y="5493550"/>
            <a:ext cx="682611" cy="351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7B8DC-4A86-D181-9CD4-A911FFF8EF96}"/>
              </a:ext>
            </a:extLst>
          </p:cNvPr>
          <p:cNvGrpSpPr/>
          <p:nvPr/>
        </p:nvGrpSpPr>
        <p:grpSpPr>
          <a:xfrm>
            <a:off x="1066800" y="1068162"/>
            <a:ext cx="5029200" cy="3503838"/>
            <a:chOff x="1066800" y="916815"/>
            <a:chExt cx="4419600" cy="25121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43D00A-3150-9A83-F9C0-A8DC80873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7" t="18146" r="55326" b="63821"/>
            <a:stretch/>
          </p:blipFill>
          <p:spPr>
            <a:xfrm>
              <a:off x="1066800" y="916815"/>
              <a:ext cx="4419600" cy="25121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69CE97-4B11-EC01-0822-F4D108D7C626}"/>
                </a:ext>
              </a:extLst>
            </p:cNvPr>
            <p:cNvSpPr txBox="1"/>
            <p:nvPr/>
          </p:nvSpPr>
          <p:spPr>
            <a:xfrm>
              <a:off x="2930645" y="2766991"/>
              <a:ext cx="691910" cy="6620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511BCC8-9ECC-7F37-7609-26B86B4CA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6" t="16405" r="11549" b="63714"/>
          <a:stretch/>
        </p:blipFill>
        <p:spPr>
          <a:xfrm>
            <a:off x="6553201" y="768199"/>
            <a:ext cx="5257800" cy="3712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F17E6F-33D6-CE20-03AE-C4160A7EE5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89558-2F2A-AD1F-C67D-1A4BD712CAF2}"/>
              </a:ext>
            </a:extLst>
          </p:cNvPr>
          <p:cNvSpPr txBox="1"/>
          <p:nvPr/>
        </p:nvSpPr>
        <p:spPr>
          <a:xfrm>
            <a:off x="8838863" y="3511379"/>
            <a:ext cx="849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FAA81-1E29-FA53-767D-06B1EEBD69A5}"/>
              </a:ext>
            </a:extLst>
          </p:cNvPr>
          <p:cNvSpPr txBox="1"/>
          <p:nvPr/>
        </p:nvSpPr>
        <p:spPr>
          <a:xfrm>
            <a:off x="3043979" y="3557545"/>
            <a:ext cx="7873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60B9D-6498-4F10-D64E-6D88E23556AC}"/>
              </a:ext>
            </a:extLst>
          </p:cNvPr>
          <p:cNvSpPr txBox="1"/>
          <p:nvPr/>
        </p:nvSpPr>
        <p:spPr>
          <a:xfrm>
            <a:off x="1239557" y="2503363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00ABD-8893-7B1C-9D3E-25B1E4DCEB0C}"/>
              </a:ext>
            </a:extLst>
          </p:cNvPr>
          <p:cNvSpPr txBox="1"/>
          <p:nvPr/>
        </p:nvSpPr>
        <p:spPr>
          <a:xfrm>
            <a:off x="5175825" y="2503362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72902-303A-A3B7-38E1-FB563DD56645}"/>
              </a:ext>
            </a:extLst>
          </p:cNvPr>
          <p:cNvSpPr txBox="1"/>
          <p:nvPr/>
        </p:nvSpPr>
        <p:spPr>
          <a:xfrm>
            <a:off x="2472144" y="4996411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3F40-6D4B-F073-6C6A-830A4EA246B1}"/>
              </a:ext>
            </a:extLst>
          </p:cNvPr>
          <p:cNvSpPr txBox="1"/>
          <p:nvPr/>
        </p:nvSpPr>
        <p:spPr>
          <a:xfrm>
            <a:off x="4651460" y="4971678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0BF9B-CC2E-3252-23DF-1FA2AC7B82BF}"/>
              </a:ext>
            </a:extLst>
          </p:cNvPr>
          <p:cNvSpPr txBox="1"/>
          <p:nvPr/>
        </p:nvSpPr>
        <p:spPr>
          <a:xfrm>
            <a:off x="7500861" y="4804685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1FF6E4-DFFB-0B25-4CD6-F75D61443748}"/>
              </a:ext>
            </a:extLst>
          </p:cNvPr>
          <p:cNvSpPr txBox="1"/>
          <p:nvPr/>
        </p:nvSpPr>
        <p:spPr>
          <a:xfrm>
            <a:off x="9673042" y="4813290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9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4" grpId="0" animBg="1"/>
      <p:bldP spid="15" grpId="0" animBg="1"/>
      <p:bldP spid="16" grpId="0"/>
      <p:bldP spid="17" grpId="0"/>
      <p:bldP spid="18" grpId="0"/>
      <p:bldP spid="26" grpId="0"/>
      <p:bldP spid="27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2890" y="4437856"/>
            <a:ext cx="75347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4355" y="4437856"/>
            <a:ext cx="72553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8474" y="4419600"/>
            <a:ext cx="74945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5774121"/>
            <a:ext cx="77052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95491" y="5123825"/>
            <a:ext cx="725538" cy="641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621030" y="5103497"/>
            <a:ext cx="705147" cy="647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3671" y="5845314"/>
            <a:ext cx="7705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72343" y="5145743"/>
            <a:ext cx="882938" cy="695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55281" y="5145743"/>
            <a:ext cx="975698" cy="695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5798" y="4419600"/>
            <a:ext cx="75347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18FFA-9342-45D6-495D-49E92DF58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40250" r="56379" b="38113"/>
          <a:stretch/>
        </p:blipFill>
        <p:spPr>
          <a:xfrm>
            <a:off x="990600" y="304800"/>
            <a:ext cx="4800600" cy="388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A8F471-326B-6E7B-E39D-E4F342302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9" t="40250" r="12603" b="38113"/>
          <a:stretch/>
        </p:blipFill>
        <p:spPr>
          <a:xfrm>
            <a:off x="6629400" y="457200"/>
            <a:ext cx="4724399" cy="342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513FE-89FA-93B8-CDF1-0A8DF93C2A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3B22CB-96F5-65DE-CDCE-F88CDC78D427}"/>
              </a:ext>
            </a:extLst>
          </p:cNvPr>
          <p:cNvSpPr txBox="1"/>
          <p:nvPr/>
        </p:nvSpPr>
        <p:spPr>
          <a:xfrm>
            <a:off x="2997227" y="3006378"/>
            <a:ext cx="78734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535D9-7A5C-0E3B-6DD6-556C60DF79ED}"/>
              </a:ext>
            </a:extLst>
          </p:cNvPr>
          <p:cNvSpPr txBox="1"/>
          <p:nvPr/>
        </p:nvSpPr>
        <p:spPr>
          <a:xfrm>
            <a:off x="8762673" y="2745977"/>
            <a:ext cx="78734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BDDF12-25BB-5D28-C0A5-E0A216B7885B}"/>
              </a:ext>
            </a:extLst>
          </p:cNvPr>
          <p:cNvSpPr txBox="1"/>
          <p:nvPr/>
        </p:nvSpPr>
        <p:spPr>
          <a:xfrm>
            <a:off x="3340576" y="5794465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BFECE3-FC4E-7A50-A483-DC1E6801C50F}"/>
              </a:ext>
            </a:extLst>
          </p:cNvPr>
          <p:cNvSpPr txBox="1"/>
          <p:nvPr/>
        </p:nvSpPr>
        <p:spPr>
          <a:xfrm>
            <a:off x="8369000" y="5689247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2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  <p:bldP spid="24" grpId="0" animBg="1"/>
      <p:bldP spid="22" grpId="0" animBg="1"/>
      <p:bldP spid="23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0588" y="4437856"/>
            <a:ext cx="74950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389" y="4437856"/>
            <a:ext cx="74950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8474" y="4419600"/>
            <a:ext cx="70514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6257" y="5748446"/>
            <a:ext cx="78734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95491" y="5123825"/>
            <a:ext cx="725538" cy="641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621030" y="5103497"/>
            <a:ext cx="705147" cy="647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3671" y="5845314"/>
            <a:ext cx="72017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72343" y="5145743"/>
            <a:ext cx="882938" cy="695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55281" y="5145743"/>
            <a:ext cx="975698" cy="695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84128" y="4419600"/>
            <a:ext cx="70514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AB6EB-1A57-36CD-2AAB-8A8C24153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66923" r="56777" b="12609"/>
          <a:stretch/>
        </p:blipFill>
        <p:spPr>
          <a:xfrm>
            <a:off x="1295400" y="609600"/>
            <a:ext cx="4495800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53009-939C-C9FC-7520-BF8261AA6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1" t="66923" r="12999" b="12609"/>
          <a:stretch/>
        </p:blipFill>
        <p:spPr>
          <a:xfrm>
            <a:off x="6470623" y="876300"/>
            <a:ext cx="4495799" cy="3124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4F2AB4-D664-CE12-13B2-60EEBC3CE9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1F549C-0DB3-73F0-3BD0-4CD2B6D24E35}"/>
              </a:ext>
            </a:extLst>
          </p:cNvPr>
          <p:cNvSpPr txBox="1"/>
          <p:nvPr/>
        </p:nvSpPr>
        <p:spPr>
          <a:xfrm>
            <a:off x="3186495" y="2984837"/>
            <a:ext cx="78734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334262-77A9-275B-CA99-10C53AC59197}"/>
              </a:ext>
            </a:extLst>
          </p:cNvPr>
          <p:cNvSpPr txBox="1"/>
          <p:nvPr/>
        </p:nvSpPr>
        <p:spPr>
          <a:xfrm>
            <a:off x="8339177" y="2921168"/>
            <a:ext cx="78734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738F03-E836-A77F-C95B-2F43E1A53AC9}"/>
              </a:ext>
            </a:extLst>
          </p:cNvPr>
          <p:cNvSpPr txBox="1"/>
          <p:nvPr/>
        </p:nvSpPr>
        <p:spPr>
          <a:xfrm>
            <a:off x="2127865" y="4340379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3E3715-A073-1584-09D7-014753D4FA13}"/>
              </a:ext>
            </a:extLst>
          </p:cNvPr>
          <p:cNvSpPr txBox="1"/>
          <p:nvPr/>
        </p:nvSpPr>
        <p:spPr>
          <a:xfrm>
            <a:off x="4326677" y="4301361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059AA3-D9D0-1CBB-DF9E-C9FD0AA362C6}"/>
              </a:ext>
            </a:extLst>
          </p:cNvPr>
          <p:cNvSpPr txBox="1"/>
          <p:nvPr/>
        </p:nvSpPr>
        <p:spPr>
          <a:xfrm>
            <a:off x="7387687" y="4326440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3BDA8E-8E7A-6104-940B-5A0E893EF0E3}"/>
              </a:ext>
            </a:extLst>
          </p:cNvPr>
          <p:cNvSpPr txBox="1"/>
          <p:nvPr/>
        </p:nvSpPr>
        <p:spPr>
          <a:xfrm>
            <a:off x="9320319" y="4346050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0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  <p:bldP spid="24" grpId="0" animBg="1"/>
      <p:bldP spid="17" grpId="0" animBg="1"/>
      <p:bldP spid="19" grpId="0" animBg="1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FC06C-D37D-0D05-11D7-C553CD92A5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8146" r="55326" b="63821"/>
          <a:stretch/>
        </p:blipFill>
        <p:spPr>
          <a:xfrm>
            <a:off x="315350" y="791717"/>
            <a:ext cx="3398688" cy="2865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47072-C84A-D9D2-C204-0451D21DD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6" t="16405" r="11549" b="63714"/>
          <a:stretch/>
        </p:blipFill>
        <p:spPr>
          <a:xfrm>
            <a:off x="4038600" y="563255"/>
            <a:ext cx="4058397" cy="2865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717D53-E241-2247-DA10-12428D5B2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40250" r="56379" b="38113"/>
          <a:stretch/>
        </p:blipFill>
        <p:spPr>
          <a:xfrm>
            <a:off x="7807291" y="237978"/>
            <a:ext cx="3941851" cy="3191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327F9-FA5C-6AB4-A371-10BE2DE87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9" t="40250" r="12603" b="38113"/>
          <a:stretch/>
        </p:blipFill>
        <p:spPr>
          <a:xfrm>
            <a:off x="90241" y="3657462"/>
            <a:ext cx="3948359" cy="2865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68B90-B84C-6D07-A173-04784EF8D7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66923" r="56777" b="12609"/>
          <a:stretch/>
        </p:blipFill>
        <p:spPr>
          <a:xfrm>
            <a:off x="4155146" y="3728014"/>
            <a:ext cx="3494649" cy="2724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10D282-BC6E-4BC5-E2C7-DC42D2A483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1" t="66923" r="12999" b="12609"/>
          <a:stretch/>
        </p:blipFill>
        <p:spPr>
          <a:xfrm>
            <a:off x="7876624" y="3764694"/>
            <a:ext cx="4070086" cy="282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BCDA4-2D7F-45A0-1E90-74569ABC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4DD8D1-4590-033A-82D3-1366B2A38B41}"/>
              </a:ext>
            </a:extLst>
          </p:cNvPr>
          <p:cNvSpPr txBox="1"/>
          <p:nvPr/>
        </p:nvSpPr>
        <p:spPr>
          <a:xfrm>
            <a:off x="5824759" y="2417747"/>
            <a:ext cx="4860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9D8C-3A24-A6AE-D1B2-AA2E7D2681BB}"/>
              </a:ext>
            </a:extLst>
          </p:cNvPr>
          <p:cNvSpPr txBox="1"/>
          <p:nvPr/>
        </p:nvSpPr>
        <p:spPr>
          <a:xfrm>
            <a:off x="9535177" y="2289963"/>
            <a:ext cx="4860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02EAB-5534-158D-252B-44174FBF939C}"/>
              </a:ext>
            </a:extLst>
          </p:cNvPr>
          <p:cNvSpPr txBox="1"/>
          <p:nvPr/>
        </p:nvSpPr>
        <p:spPr>
          <a:xfrm>
            <a:off x="1771655" y="5410200"/>
            <a:ext cx="4860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FE4ADB-F912-FE25-4B96-BDEB6E3E3986}"/>
              </a:ext>
            </a:extLst>
          </p:cNvPr>
          <p:cNvSpPr txBox="1"/>
          <p:nvPr/>
        </p:nvSpPr>
        <p:spPr>
          <a:xfrm>
            <a:off x="5631295" y="5371064"/>
            <a:ext cx="4860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8D789B-8AF4-338A-1516-EC9FBED0328E}"/>
              </a:ext>
            </a:extLst>
          </p:cNvPr>
          <p:cNvSpPr txBox="1"/>
          <p:nvPr/>
        </p:nvSpPr>
        <p:spPr>
          <a:xfrm>
            <a:off x="9696764" y="5487121"/>
            <a:ext cx="4860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76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BB6F5D-3907-2410-6FDB-1D98A804EACB}"/>
              </a:ext>
            </a:extLst>
          </p:cNvPr>
          <p:cNvGrpSpPr/>
          <p:nvPr/>
        </p:nvGrpSpPr>
        <p:grpSpPr>
          <a:xfrm>
            <a:off x="683895" y="309029"/>
            <a:ext cx="2701752" cy="2697453"/>
            <a:chOff x="0" y="10170"/>
            <a:chExt cx="800100" cy="799455"/>
          </a:xfrm>
        </p:grpSpPr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46209FB6-2FD0-B6E0-5F81-4B94B320B2C5}"/>
                </a:ext>
              </a:extLst>
            </p:cNvPr>
            <p:cNvSpPr txBox="1"/>
            <p:nvPr/>
          </p:nvSpPr>
          <p:spPr>
            <a:xfrm>
              <a:off x="0" y="1017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6" name="Text Box 3">
              <a:extLst>
                <a:ext uri="{FF2B5EF4-FFF2-40B4-BE49-F238E27FC236}">
                  <a16:creationId xmlns:a16="http://schemas.microsoft.com/office/drawing/2014/main" id="{F752EB21-83C4-3B9C-9170-4B2E2D81C10A}"/>
                </a:ext>
              </a:extLst>
            </p:cNvPr>
            <p:cNvSpPr txBox="1"/>
            <p:nvPr/>
          </p:nvSpPr>
          <p:spPr>
            <a:xfrm>
              <a:off x="466725" y="1969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7" name="Text Box 3">
              <a:extLst>
                <a:ext uri="{FF2B5EF4-FFF2-40B4-BE49-F238E27FC236}">
                  <a16:creationId xmlns:a16="http://schemas.microsoft.com/office/drawing/2014/main" id="{0C0F92B6-6029-2E86-BA59-AC8A82EA2E39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CE1EAC7-13AA-2074-DF28-62DD8BDE363B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A1060B-247A-644B-59AE-E42E3A745B23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481CE10-9095-C018-100B-98F94923FC66}"/>
              </a:ext>
            </a:extLst>
          </p:cNvPr>
          <p:cNvGrpSpPr/>
          <p:nvPr/>
        </p:nvGrpSpPr>
        <p:grpSpPr>
          <a:xfrm>
            <a:off x="5012008" y="368034"/>
            <a:ext cx="2760588" cy="2638448"/>
            <a:chOff x="0" y="0"/>
            <a:chExt cx="800100" cy="809625"/>
          </a:xfrm>
        </p:grpSpPr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557ADEAF-C397-C3B5-D45A-32EACA2900B1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31" name="Text Box 3">
              <a:extLst>
                <a:ext uri="{FF2B5EF4-FFF2-40B4-BE49-F238E27FC236}">
                  <a16:creationId xmlns:a16="http://schemas.microsoft.com/office/drawing/2014/main" id="{10E04AFA-C69E-5E1F-B9BA-FA68CA314FFC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59838EEF-764C-FC84-2130-3412B7920040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0BB442-4DF0-ECB6-111E-C9B6F54D82D3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F1E329-E5E6-99E2-1CCA-C7E595CAD3C7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2EB544-8D63-C81C-67B0-9BAED889EAF0}"/>
              </a:ext>
            </a:extLst>
          </p:cNvPr>
          <p:cNvGrpSpPr/>
          <p:nvPr/>
        </p:nvGrpSpPr>
        <p:grpSpPr>
          <a:xfrm>
            <a:off x="8544524" y="271381"/>
            <a:ext cx="2963581" cy="2725731"/>
            <a:chOff x="0" y="0"/>
            <a:chExt cx="800100" cy="809625"/>
          </a:xfrm>
        </p:grpSpPr>
        <p:sp>
          <p:nvSpPr>
            <p:cNvPr id="25" name="Text Box 3">
              <a:extLst>
                <a:ext uri="{FF2B5EF4-FFF2-40B4-BE49-F238E27FC236}">
                  <a16:creationId xmlns:a16="http://schemas.microsoft.com/office/drawing/2014/main" id="{EF0563E7-11EB-5805-126B-2EDEEB06D3BE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C8588BEC-008B-DD1C-47EE-13684BC45802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A6D44501-9083-551C-858D-8C518D031BF9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42428-28D3-D487-29A1-556C83B946EB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7A015E-3824-0724-C38A-2E66DE40DA31}"/>
                </a:ext>
              </a:extLst>
            </p:cNvPr>
            <p:cNvCxnSpPr/>
            <p:nvPr/>
          </p:nvCxnSpPr>
          <p:spPr>
            <a:xfrm flipH="1">
              <a:off x="428625" y="339348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63DDA-7A21-5270-95F5-1F6EBAA9E69D}"/>
              </a:ext>
            </a:extLst>
          </p:cNvPr>
          <p:cNvGrpSpPr/>
          <p:nvPr/>
        </p:nvGrpSpPr>
        <p:grpSpPr>
          <a:xfrm>
            <a:off x="711299" y="3314654"/>
            <a:ext cx="2964181" cy="2997112"/>
            <a:chOff x="0" y="0"/>
            <a:chExt cx="800100" cy="809625"/>
          </a:xfrm>
        </p:grpSpPr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7A2E9182-917E-3BA8-2D82-CAE485FA4FBC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BCEF389E-B727-0895-6769-46EB80CE00F8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523BE1BE-9CC9-0A0C-CAD6-64C1B51D21D2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2B19EF9-D11E-1236-F514-5EB61ACEBD0C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D4405D-051D-BD0C-3F7B-862EFDC8B9DC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AE1D07-DD00-4953-520E-E66CF631E2A8}"/>
              </a:ext>
            </a:extLst>
          </p:cNvPr>
          <p:cNvGrpSpPr/>
          <p:nvPr/>
        </p:nvGrpSpPr>
        <p:grpSpPr>
          <a:xfrm>
            <a:off x="4473868" y="3177090"/>
            <a:ext cx="2964181" cy="2997112"/>
            <a:chOff x="0" y="0"/>
            <a:chExt cx="800100" cy="809625"/>
          </a:xfrm>
        </p:grpSpPr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E5959CFE-C61B-927C-0E93-A449E83074A9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6" name="Text Box 3">
              <a:extLst>
                <a:ext uri="{FF2B5EF4-FFF2-40B4-BE49-F238E27FC236}">
                  <a16:creationId xmlns:a16="http://schemas.microsoft.com/office/drawing/2014/main" id="{7BFC8BD7-1B8B-40C7-6208-4A02F28D0335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2D327A57-460E-D98D-8EE4-B737CD2C4C17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48413C-6AA4-EF1E-5DA4-2EF06EB8F734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CA72B6-00CB-DD2C-EC2C-2F3B0472D05A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74899A-CCFB-8006-089D-7BFD25BF6A02}"/>
              </a:ext>
            </a:extLst>
          </p:cNvPr>
          <p:cNvGrpSpPr/>
          <p:nvPr/>
        </p:nvGrpSpPr>
        <p:grpSpPr>
          <a:xfrm>
            <a:off x="8382000" y="3124200"/>
            <a:ext cx="2964181" cy="2997112"/>
            <a:chOff x="0" y="0"/>
            <a:chExt cx="800100" cy="809625"/>
          </a:xfrm>
        </p:grpSpPr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C5B0C2C7-DCC5-0FA2-8FDD-22B93A054B38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A23225BD-9F51-7BAA-4560-723101F91DC8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DD361BF6-3416-0365-5CB3-710CE53E7016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F53B4-2059-EF4C-27C8-B86D1856B0E0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657F7F-60A0-AE8E-940D-B43A04E15FDA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72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4CF1-FA18-8F09-F2F8-7A5CBB12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9269"/>
            <a:ext cx="11125200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MẤY VÀ MẤY </a:t>
            </a:r>
            <a:b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C4481-03C7-4453-0B8B-2B636D7FE462}"/>
              </a:ext>
            </a:extLst>
          </p:cNvPr>
          <p:cNvSpPr txBox="1"/>
          <p:nvPr/>
        </p:nvSpPr>
        <p:spPr>
          <a:xfrm>
            <a:off x="4953000" y="4473131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60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10C21-0CE4-E766-FE1E-FAB685238F0C}"/>
              </a:ext>
            </a:extLst>
          </p:cNvPr>
          <p:cNvSpPr txBox="1"/>
          <p:nvPr/>
        </p:nvSpPr>
        <p:spPr>
          <a:xfrm>
            <a:off x="914400" y="739676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Gộp 2 số bé lại được kết quả là số lớn hơn.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D159A-D5A0-8865-C83A-23F149006D6B}"/>
              </a:ext>
            </a:extLst>
          </p:cNvPr>
          <p:cNvSpPr txBox="1"/>
          <p:nvPr/>
        </p:nvSpPr>
        <p:spPr>
          <a:xfrm>
            <a:off x="914400" y="3429000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kết </a:t>
            </a:r>
            <a:r>
              <a:rPr lang="vi-VN" sz="7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quả phép gộp bằng cách đếm tất cả. 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4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579" y="248035"/>
            <a:ext cx="97569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7140" y="309707"/>
            <a:ext cx="100069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2343" y="1469887"/>
            <a:ext cx="882938" cy="695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55281" y="1469887"/>
            <a:ext cx="975698" cy="695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20" y="2165504"/>
            <a:ext cx="697523" cy="7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11211" y="2165313"/>
            <a:ext cx="148853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0549" y="312146"/>
            <a:ext cx="97569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3210" y="309707"/>
            <a:ext cx="100069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396247" y="1512895"/>
            <a:ext cx="779425" cy="695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9169785" y="1512858"/>
            <a:ext cx="683425" cy="652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7589" y="3523218"/>
            <a:ext cx="97569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1556" y="3571533"/>
            <a:ext cx="100069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" name="Straight Connector 21"/>
          <p:cNvCxnSpPr>
            <a:cxnSpLocks/>
            <a:endCxn id="26" idx="0"/>
          </p:cNvCxnSpPr>
          <p:nvPr/>
        </p:nvCxnSpPr>
        <p:spPr>
          <a:xfrm>
            <a:off x="5582346" y="4670948"/>
            <a:ext cx="614792" cy="617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  <a:endCxn id="26" idx="0"/>
          </p:cNvCxnSpPr>
          <p:nvPr/>
        </p:nvCxnSpPr>
        <p:spPr>
          <a:xfrm flipH="1">
            <a:off x="6197138" y="4670948"/>
            <a:ext cx="604418" cy="617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61" y="5493542"/>
            <a:ext cx="697523" cy="7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73003" y="5288340"/>
            <a:ext cx="124826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5A71C8C-D9ED-9591-067A-01129D66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23" y="2208512"/>
            <a:ext cx="697523" cy="7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A561C-E90F-2061-80CC-ECBFC2A9F8F5}"/>
              </a:ext>
            </a:extLst>
          </p:cNvPr>
          <p:cNvSpPr txBox="1"/>
          <p:nvPr/>
        </p:nvSpPr>
        <p:spPr>
          <a:xfrm>
            <a:off x="8425516" y="2165312"/>
            <a:ext cx="148853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99E02DD9-4645-D33F-4A84-C7801A36DE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10439400" cy="3657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E50B3-9453-215F-4703-6176C279F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0" y="-19929"/>
            <a:ext cx="1992937" cy="852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00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4330096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2504" y="4320633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08" y="4126491"/>
            <a:ext cx="127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723" y="5584488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2" name="Straight Connector 11"/>
          <p:cNvCxnSpPr>
            <a:cxnSpLocks/>
            <a:stCxn id="21" idx="2"/>
          </p:cNvCxnSpPr>
          <p:nvPr/>
        </p:nvCxnSpPr>
        <p:spPr>
          <a:xfrm flipH="1">
            <a:off x="1461421" y="5186433"/>
            <a:ext cx="418913" cy="3761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F98D82-8A26-C613-7E61-60084A46C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28310" r="57429" b="62868"/>
          <a:stretch/>
        </p:blipFill>
        <p:spPr>
          <a:xfrm>
            <a:off x="762000" y="914400"/>
            <a:ext cx="5222632" cy="3124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7F2DF6-83A1-DA31-F107-36E9F8FE2BDF}"/>
              </a:ext>
            </a:extLst>
          </p:cNvPr>
          <p:cNvGrpSpPr/>
          <p:nvPr/>
        </p:nvGrpSpPr>
        <p:grpSpPr>
          <a:xfrm>
            <a:off x="6037632" y="0"/>
            <a:ext cx="5773368" cy="3752688"/>
            <a:chOff x="4513632" y="0"/>
            <a:chExt cx="4401768" cy="37526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2E6311-D352-F139-B8AC-5B5754EFB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2" t="25594" r="12346" b="63854"/>
            <a:stretch/>
          </p:blipFill>
          <p:spPr>
            <a:xfrm>
              <a:off x="4572000" y="0"/>
              <a:ext cx="4343400" cy="37526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73E03E-4CA7-1CD0-02A2-B751D0E3495A}"/>
                </a:ext>
              </a:extLst>
            </p:cNvPr>
            <p:cNvSpPr txBox="1"/>
            <p:nvPr/>
          </p:nvSpPr>
          <p:spPr>
            <a:xfrm>
              <a:off x="4513632" y="12412"/>
              <a:ext cx="25497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6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76165DA-B178-FE87-E064-E97AC40214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4004697" y="4114647"/>
            <a:ext cx="1215098" cy="857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B0A19B-F090-D379-E3E3-F760034EE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7298004" y="4112569"/>
            <a:ext cx="1215098" cy="857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E75E6D-3E37-8A27-2158-2AB1545F28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25915-D9EC-67E9-070F-26E03FEB2488}"/>
              </a:ext>
            </a:extLst>
          </p:cNvPr>
          <p:cNvSpPr txBox="1"/>
          <p:nvPr/>
        </p:nvSpPr>
        <p:spPr>
          <a:xfrm>
            <a:off x="10131176" y="4307825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D6B96-923E-F5E3-1D1E-ADDA46D332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10740776" y="4000463"/>
            <a:ext cx="1215098" cy="8573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AA0B49-B06C-3308-B59B-E8D8FDA507EF}"/>
              </a:ext>
            </a:extLst>
          </p:cNvPr>
          <p:cNvSpPr txBox="1"/>
          <p:nvPr/>
        </p:nvSpPr>
        <p:spPr>
          <a:xfrm>
            <a:off x="8554819" y="4206415"/>
            <a:ext cx="186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>
                <a:latin typeface=".VnAvant" pitchFamily="34" charset="0"/>
              </a:rPr>
              <a:t>­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0E25B-3D39-4CA4-BD43-909D1D946E41}"/>
              </a:ext>
            </a:extLst>
          </p:cNvPr>
          <p:cNvSpPr txBox="1"/>
          <p:nvPr/>
        </p:nvSpPr>
        <p:spPr>
          <a:xfrm>
            <a:off x="392427" y="4465563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C15FE4-031A-2D05-D572-26ACFDF168C2}"/>
              </a:ext>
            </a:extLst>
          </p:cNvPr>
          <p:cNvCxnSpPr>
            <a:cxnSpLocks/>
          </p:cNvCxnSpPr>
          <p:nvPr/>
        </p:nvCxnSpPr>
        <p:spPr>
          <a:xfrm>
            <a:off x="852653" y="5152321"/>
            <a:ext cx="324140" cy="4102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824C4E-E176-4573-8A65-34DF6161AC7E}"/>
              </a:ext>
            </a:extLst>
          </p:cNvPr>
          <p:cNvSpPr txBox="1"/>
          <p:nvPr/>
        </p:nvSpPr>
        <p:spPr>
          <a:xfrm>
            <a:off x="1575534" y="4478547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522A5-C8EE-6847-5A03-C30655D82BD9}"/>
              </a:ext>
            </a:extLst>
          </p:cNvPr>
          <p:cNvSpPr txBox="1"/>
          <p:nvPr/>
        </p:nvSpPr>
        <p:spPr>
          <a:xfrm>
            <a:off x="1021495" y="5582365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6378DA-B781-496F-BBBF-AC1F13DC3F50}"/>
              </a:ext>
            </a:extLst>
          </p:cNvPr>
          <p:cNvSpPr txBox="1"/>
          <p:nvPr/>
        </p:nvSpPr>
        <p:spPr>
          <a:xfrm>
            <a:off x="2586283" y="535643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BC95DE-44E6-428E-BF97-B9204B710AE6}"/>
              </a:ext>
            </a:extLst>
          </p:cNvPr>
          <p:cNvSpPr txBox="1"/>
          <p:nvPr/>
        </p:nvSpPr>
        <p:spPr>
          <a:xfrm>
            <a:off x="2556933" y="594070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3615F1-5984-4BBD-AE89-CF8714BA24DC}"/>
              </a:ext>
            </a:extLst>
          </p:cNvPr>
          <p:cNvSpPr txBox="1"/>
          <p:nvPr/>
        </p:nvSpPr>
        <p:spPr>
          <a:xfrm>
            <a:off x="3520612" y="5394272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697182-16BC-4456-B867-EFE1750B2E46}"/>
              </a:ext>
            </a:extLst>
          </p:cNvPr>
          <p:cNvSpPr txBox="1"/>
          <p:nvPr/>
        </p:nvSpPr>
        <p:spPr>
          <a:xfrm>
            <a:off x="3501948" y="594888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F690EF-1AB4-42A7-A7B8-A73859943965}"/>
              </a:ext>
            </a:extLst>
          </p:cNvPr>
          <p:cNvSpPr txBox="1"/>
          <p:nvPr/>
        </p:nvSpPr>
        <p:spPr>
          <a:xfrm>
            <a:off x="3039992" y="5394272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35E86-3106-47D0-943A-B93DA50F89F5}"/>
              </a:ext>
            </a:extLst>
          </p:cNvPr>
          <p:cNvSpPr txBox="1"/>
          <p:nvPr/>
        </p:nvSpPr>
        <p:spPr>
          <a:xfrm>
            <a:off x="3006946" y="596197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7992AD-8EBB-4039-9803-BAECDCEEA656}"/>
              </a:ext>
            </a:extLst>
          </p:cNvPr>
          <p:cNvSpPr txBox="1"/>
          <p:nvPr/>
        </p:nvSpPr>
        <p:spPr>
          <a:xfrm>
            <a:off x="4572744" y="5233700"/>
            <a:ext cx="7354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F8342-B6FC-B4BC-658F-84BF5F4096DB}"/>
              </a:ext>
            </a:extLst>
          </p:cNvPr>
          <p:cNvSpPr txBox="1"/>
          <p:nvPr/>
        </p:nvSpPr>
        <p:spPr>
          <a:xfrm>
            <a:off x="4539698" y="5233700"/>
            <a:ext cx="735434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kết </a:t>
            </a:r>
            <a:r>
              <a:rPr lang="vi-VN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quả phép gộp bằng cách đếm tất cả. 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10" grpId="0" animBg="1"/>
      <p:bldP spid="2" grpId="0" animBg="1"/>
      <p:bldP spid="18" grpId="0"/>
      <p:bldP spid="16" grpId="0" animBg="1"/>
      <p:bldP spid="21" grpId="0" animBg="1"/>
      <p:bldP spid="9" grpId="0" animBg="1"/>
      <p:bldP spid="20" grpId="0"/>
      <p:bldP spid="24" grpId="0"/>
      <p:bldP spid="26" grpId="0"/>
      <p:bldP spid="27" grpId="0"/>
      <p:bldP spid="28" grpId="0"/>
      <p:bldP spid="29" grpId="0"/>
      <p:bldP spid="3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8852" y="3320798"/>
            <a:ext cx="9845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308122"/>
            <a:ext cx="9845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9794" y="3231257"/>
            <a:ext cx="127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3E03E-4CA7-1CD0-02A2-B751D0E3495A}"/>
              </a:ext>
            </a:extLst>
          </p:cNvPr>
          <p:cNvSpPr txBox="1"/>
          <p:nvPr/>
        </p:nvSpPr>
        <p:spPr>
          <a:xfrm>
            <a:off x="5922498" y="12412"/>
            <a:ext cx="34109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E75E6D-3E37-8A27-2158-2AB1545F28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25915-D9EC-67E9-070F-26E03FEB2488}"/>
              </a:ext>
            </a:extLst>
          </p:cNvPr>
          <p:cNvSpPr txBox="1"/>
          <p:nvPr/>
        </p:nvSpPr>
        <p:spPr>
          <a:xfrm>
            <a:off x="10131175" y="3308122"/>
            <a:ext cx="9845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AA0B49-B06C-3308-B59B-E8D8FDA507EF}"/>
              </a:ext>
            </a:extLst>
          </p:cNvPr>
          <p:cNvSpPr txBox="1"/>
          <p:nvPr/>
        </p:nvSpPr>
        <p:spPr>
          <a:xfrm>
            <a:off x="8077200" y="3200400"/>
            <a:ext cx="186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>
                <a:latin typeface=".VnAvant" pitchFamily="34" charset="0"/>
              </a:rPr>
              <a:t>­</a:t>
            </a:r>
            <a:endParaRPr lang="en-US" sz="5400" dirty="0">
              <a:latin typeface=".VnAvant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EEF238-ABFD-A30F-9C64-991448E54102}"/>
              </a:ext>
            </a:extLst>
          </p:cNvPr>
          <p:cNvGrpSpPr/>
          <p:nvPr/>
        </p:nvGrpSpPr>
        <p:grpSpPr>
          <a:xfrm>
            <a:off x="2699747" y="718591"/>
            <a:ext cx="2743201" cy="2117291"/>
            <a:chOff x="3352800" y="1447800"/>
            <a:chExt cx="990600" cy="13716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7E4C959-98A5-0155-AEA6-9F90100BB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0629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75E4CFE-A18E-AE06-20FA-CF388255B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114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A65738-0FB1-008C-8A8B-1D349FDD5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370B9F-7F5E-AA8C-8212-53D0ECA3F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340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7B44D0-3B03-B68E-EE2A-C336E3A6E6CF}"/>
              </a:ext>
            </a:extLst>
          </p:cNvPr>
          <p:cNvCxnSpPr>
            <a:cxnSpLocks/>
          </p:cNvCxnSpPr>
          <p:nvPr/>
        </p:nvCxnSpPr>
        <p:spPr>
          <a:xfrm flipV="1">
            <a:off x="7274061" y="786636"/>
            <a:ext cx="0" cy="19812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467F20-861C-BAFA-4447-20F3CC098EB1}"/>
              </a:ext>
            </a:extLst>
          </p:cNvPr>
          <p:cNvSpPr txBox="1"/>
          <p:nvPr/>
        </p:nvSpPr>
        <p:spPr>
          <a:xfrm>
            <a:off x="1267988" y="4983237"/>
            <a:ext cx="11878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A5837D-87FC-D02B-F51D-D6A87C42B0A8}"/>
              </a:ext>
            </a:extLst>
          </p:cNvPr>
          <p:cNvCxnSpPr>
            <a:cxnSpLocks/>
          </p:cNvCxnSpPr>
          <p:nvPr/>
        </p:nvCxnSpPr>
        <p:spPr>
          <a:xfrm flipH="1">
            <a:off x="1831171" y="4661513"/>
            <a:ext cx="517376" cy="284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EA1F96-3BB8-F03C-4821-D17EC4CBFFD1}"/>
              </a:ext>
            </a:extLst>
          </p:cNvPr>
          <p:cNvSpPr txBox="1"/>
          <p:nvPr/>
        </p:nvSpPr>
        <p:spPr>
          <a:xfrm>
            <a:off x="497576" y="3308122"/>
            <a:ext cx="11878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6B53D2-6E08-037B-339E-C3B0A0A1AF47}"/>
              </a:ext>
            </a:extLst>
          </p:cNvPr>
          <p:cNvCxnSpPr>
            <a:cxnSpLocks/>
          </p:cNvCxnSpPr>
          <p:nvPr/>
        </p:nvCxnSpPr>
        <p:spPr>
          <a:xfrm>
            <a:off x="1355291" y="4631561"/>
            <a:ext cx="453227" cy="3516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06CBC1-852D-60B2-8EED-5795DD7C1CD2}"/>
              </a:ext>
            </a:extLst>
          </p:cNvPr>
          <p:cNvSpPr txBox="1"/>
          <p:nvPr/>
        </p:nvSpPr>
        <p:spPr>
          <a:xfrm>
            <a:off x="2028171" y="3300721"/>
            <a:ext cx="11878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CC76C-303C-475A-9C39-56FAF483CF3C}"/>
              </a:ext>
            </a:extLst>
          </p:cNvPr>
          <p:cNvSpPr txBox="1"/>
          <p:nvPr/>
        </p:nvSpPr>
        <p:spPr>
          <a:xfrm>
            <a:off x="1219200" y="4953000"/>
            <a:ext cx="12348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AFB25-DE37-471D-ADB6-95DBF14B48C0}"/>
              </a:ext>
            </a:extLst>
          </p:cNvPr>
          <p:cNvSpPr/>
          <p:nvPr/>
        </p:nvSpPr>
        <p:spPr>
          <a:xfrm>
            <a:off x="3100719" y="49530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9FEFD-5EF7-4A7E-835C-C9B4FF7CE6C8}"/>
              </a:ext>
            </a:extLst>
          </p:cNvPr>
          <p:cNvSpPr/>
          <p:nvPr/>
        </p:nvSpPr>
        <p:spPr>
          <a:xfrm>
            <a:off x="3099945" y="555383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DC23AE-6497-4496-B84C-C4BF23D1E6FD}"/>
              </a:ext>
            </a:extLst>
          </p:cNvPr>
          <p:cNvSpPr/>
          <p:nvPr/>
        </p:nvSpPr>
        <p:spPr>
          <a:xfrm>
            <a:off x="4079557" y="499581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C53E84-484F-4325-B535-0D0BE415FDB9}"/>
              </a:ext>
            </a:extLst>
          </p:cNvPr>
          <p:cNvSpPr/>
          <p:nvPr/>
        </p:nvSpPr>
        <p:spPr>
          <a:xfrm>
            <a:off x="4078783" y="559665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125C27-A25C-4798-A948-56AF3A87A3CE}"/>
              </a:ext>
            </a:extLst>
          </p:cNvPr>
          <p:cNvSpPr/>
          <p:nvPr/>
        </p:nvSpPr>
        <p:spPr>
          <a:xfrm>
            <a:off x="3536398" y="5009144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75C82E-BB5D-4DF5-A065-65909E6F5B59}"/>
              </a:ext>
            </a:extLst>
          </p:cNvPr>
          <p:cNvSpPr/>
          <p:nvPr/>
        </p:nvSpPr>
        <p:spPr>
          <a:xfrm>
            <a:off x="3535624" y="5609982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3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2" grpId="0" animBg="1"/>
      <p:bldP spid="18" grpId="0"/>
      <p:bldP spid="6" grpId="0" animBg="1"/>
      <p:bldP spid="14" grpId="0" animBg="1"/>
      <p:bldP spid="16" grpId="0" animBg="1"/>
      <p:bldP spid="22" grpId="0" animBg="1"/>
      <p:bldP spid="9" grpId="0"/>
      <p:bldP spid="24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F7BD4A-6C57-93E0-B434-F390EBCB1A3C}"/>
              </a:ext>
            </a:extLst>
          </p:cNvPr>
          <p:cNvGrpSpPr/>
          <p:nvPr/>
        </p:nvGrpSpPr>
        <p:grpSpPr>
          <a:xfrm>
            <a:off x="685800" y="1447800"/>
            <a:ext cx="4594234" cy="3695291"/>
            <a:chOff x="4497242" y="4472478"/>
            <a:chExt cx="2929173" cy="23560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CEB180-A38E-BD5A-12D6-7FFB291FA290}"/>
                </a:ext>
              </a:extLst>
            </p:cNvPr>
            <p:cNvSpPr txBox="1"/>
            <p:nvPr/>
          </p:nvSpPr>
          <p:spPr>
            <a:xfrm>
              <a:off x="4497242" y="4478215"/>
              <a:ext cx="749244" cy="10007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202430-001B-1F50-1799-4E7845210E64}"/>
                </a:ext>
              </a:extLst>
            </p:cNvPr>
            <p:cNvSpPr txBox="1"/>
            <p:nvPr/>
          </p:nvSpPr>
          <p:spPr>
            <a:xfrm>
              <a:off x="6677171" y="4472478"/>
              <a:ext cx="749244" cy="10007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600" b="1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8A7311-D2A0-6330-9743-A317603DB6C2}"/>
                </a:ext>
              </a:extLst>
            </p:cNvPr>
            <p:cNvSpPr txBox="1"/>
            <p:nvPr/>
          </p:nvSpPr>
          <p:spPr>
            <a:xfrm>
              <a:off x="5597402" y="5827729"/>
              <a:ext cx="749244" cy="10007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EAAB64-30F7-A7C9-BA56-F4FF1A9B0F4D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5246486" y="5186101"/>
              <a:ext cx="725538" cy="641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DDFC92-EC89-4364-B8B5-B66C4B2FB5D5}"/>
                </a:ext>
              </a:extLst>
            </p:cNvPr>
            <p:cNvCxnSpPr>
              <a:endCxn id="6" idx="0"/>
            </p:cNvCxnSpPr>
            <p:nvPr/>
          </p:nvCxnSpPr>
          <p:spPr>
            <a:xfrm flipH="1">
              <a:off x="5972025" y="5180365"/>
              <a:ext cx="705147" cy="6473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2F19BA-050E-91B5-1940-73AACFD61282}"/>
              </a:ext>
            </a:extLst>
          </p:cNvPr>
          <p:cNvGrpSpPr/>
          <p:nvPr/>
        </p:nvGrpSpPr>
        <p:grpSpPr>
          <a:xfrm>
            <a:off x="6324600" y="1447800"/>
            <a:ext cx="4594234" cy="3695291"/>
            <a:chOff x="4497242" y="4472478"/>
            <a:chExt cx="2929173" cy="23560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6DEA60-49F1-C232-4450-0A8A9F000EFF}"/>
                </a:ext>
              </a:extLst>
            </p:cNvPr>
            <p:cNvSpPr txBox="1"/>
            <p:nvPr/>
          </p:nvSpPr>
          <p:spPr>
            <a:xfrm>
              <a:off x="4497242" y="4478215"/>
              <a:ext cx="749244" cy="10007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600" b="1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83A96E-48C6-D7EE-C714-EEF7F258768A}"/>
                </a:ext>
              </a:extLst>
            </p:cNvPr>
            <p:cNvSpPr txBox="1"/>
            <p:nvPr/>
          </p:nvSpPr>
          <p:spPr>
            <a:xfrm>
              <a:off x="6677171" y="4472478"/>
              <a:ext cx="749244" cy="10007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6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08AA71-5C35-6C54-92BE-ED7F1A801C62}"/>
                </a:ext>
              </a:extLst>
            </p:cNvPr>
            <p:cNvSpPr txBox="1"/>
            <p:nvPr/>
          </p:nvSpPr>
          <p:spPr>
            <a:xfrm>
              <a:off x="5597402" y="5827729"/>
              <a:ext cx="749244" cy="10007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CE620C-EFD7-2D0C-CF44-0D77791740BE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5246486" y="5186101"/>
              <a:ext cx="725538" cy="641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1FEE58-7306-EDBB-BBDB-B38B5606C6D8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5972025" y="5180365"/>
              <a:ext cx="705147" cy="6473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957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10C21-0CE4-E766-FE1E-FAB685238F0C}"/>
              </a:ext>
            </a:extLst>
          </p:cNvPr>
          <p:cNvSpPr txBox="1"/>
          <p:nvPr/>
        </p:nvSpPr>
        <p:spPr>
          <a:xfrm>
            <a:off x="914400" y="739676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D159A-D5A0-8865-C83A-23F149006D6B}"/>
              </a:ext>
            </a:extLst>
          </p:cNvPr>
          <p:cNvSpPr txBox="1"/>
          <p:nvPr/>
        </p:nvSpPr>
        <p:spPr>
          <a:xfrm>
            <a:off x="914400" y="3429000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kết </a:t>
            </a:r>
            <a:r>
              <a:rPr lang="vi-VN" sz="7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quả phép gộp bằng cách đếm tất cả. 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0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99E02DD9-4645-D33F-4A84-C7801A36DE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832928"/>
            <a:ext cx="10439400" cy="3657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92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49573" r="10597" b="8805"/>
          <a:stretch/>
        </p:blipFill>
        <p:spPr>
          <a:xfrm>
            <a:off x="152400" y="119269"/>
            <a:ext cx="11811000" cy="6433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302772"/>
      </p:ext>
    </p:extLst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58167B0-6C64-42B6-AB8C-C72E0DDAA918"/>
  <p:tag name="ISPRING_CMI5_LAUNCH_METHOD" val="any window"/>
  <p:tag name="ISPRING_SCORM_RATE_SLIDES" val="1"/>
  <p:tag name="ISPRINGCLOUDFOLDERID" val="1"/>
  <p:tag name="ISPRINGONLINEFOLDERID" val="1"/>
  <p:tag name="ISPRING_OUTPUT_FOLDER" val="[[&quot;ϣ\u001E\u0012{B93DA402-DDB7-4DCD-8F1A-C2CCCD90174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ULTRA_SCORM_COURCE_TITLE" val="pa poi  BÀI 5.MẤY VÀ MẤY TIẾT 1mmm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pa poi  BÀI 5.MẤY VÀ MẤY TIẾT 1mm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43C006-7F68-4AF1-ADDB-C79A6DF3CC76}:3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05022D-4B52-48DE-9DF5-61C7D19A2BF2}:3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931D3A-5A44-47FB-8737-A8FAD39ABC9B}:3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0D9C53-E3BF-4A2A-95F5-E5E3609CFE8B}:3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27438B-0114-4D41-B7F2-82851C024E5D}:3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46BE75-19FF-45CD-9315-0763E613EDE3}:3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91FEE9-C55F-407B-B538-45C05512B9DE}:3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533633-8EA6-40D2-9ACE-5FC615486A33}:3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EBC920-D95B-48E9-B90F-CE812039F9E1}:3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CFCBE4-7821-4962-9127-6B6999EB305D}:3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D14EA6-CC0D-483E-9D0E-C69B48FA531C}:3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33F402-76C4-4F9A-B103-A08C6C2B5CBD}:3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FAE06B-BAFA-40FA-A4A7-CC6591125327}:3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165B82-C3F0-4078-8A20-76ECFABCBC85}: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BEE6DF-DED2-4120-B090-36C1DFAADAA8}:3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569BEC-41A5-4476-AD97-FF734268BB17}: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C9533B-F23D-4B21-BAAF-622FD41D7A3E}:3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50FEF7-B3E4-4871-8D36-C5DBD38F5814}:3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8EFCD1-5C2E-4E4F-94DD-5657FAC8C176}:3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B0A4C6-E082-4688-AAFE-6797A8C27AC2}:3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C04EFA-E56C-479D-B167-C8F29753CDE5}:3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797</TotalTime>
  <Words>262</Words>
  <Application>Microsoft Macintosh PowerPoint</Application>
  <PresentationFormat>Widescreen</PresentationFormat>
  <Paragraphs>164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.VnAvant</vt:lpstr>
      <vt:lpstr>Arial</vt:lpstr>
      <vt:lpstr>Calibri</vt:lpstr>
      <vt:lpstr>Times New Roman</vt:lpstr>
      <vt:lpstr>Office Theme</vt:lpstr>
      <vt:lpstr>PowerPoint Presentation</vt:lpstr>
      <vt:lpstr>BÀI 5. MẤY VÀ MẤY  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poi  BÀI 5.MẤY VÀ MẤY TIẾT 1mmm</dc:title>
  <dc:creator>Admin</dc:creator>
  <cp:lastModifiedBy>Nguyễn Thị Như</cp:lastModifiedBy>
  <cp:revision>55</cp:revision>
  <dcterms:created xsi:type="dcterms:W3CDTF">2020-10-04T04:38:53Z</dcterms:created>
  <dcterms:modified xsi:type="dcterms:W3CDTF">2024-10-12T03:13:04Z</dcterms:modified>
</cp:coreProperties>
</file>