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</p:sldMasterIdLst>
  <p:notesMasterIdLst>
    <p:notesMasterId r:id="rId18"/>
  </p:notesMasterIdLst>
  <p:sldIdLst>
    <p:sldId id="2007577119" r:id="rId8"/>
    <p:sldId id="2007577118" r:id="rId9"/>
    <p:sldId id="3399" r:id="rId10"/>
    <p:sldId id="284" r:id="rId11"/>
    <p:sldId id="2007577117" r:id="rId12"/>
    <p:sldId id="312" r:id="rId13"/>
    <p:sldId id="313" r:id="rId14"/>
    <p:sldId id="314" r:id="rId15"/>
    <p:sldId id="2007577116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FFF6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5.gi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34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3935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0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9997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2088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2305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2.emf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8" y="4469642"/>
            <a:ext cx="11818861" cy="23883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604"/>
            <a:ext cx="9935813" cy="130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F74A3-A2F5-650D-2233-85A93F55A487}"/>
              </a:ext>
            </a:extLst>
          </p:cNvPr>
          <p:cNvSpPr txBox="1"/>
          <p:nvPr/>
        </p:nvSpPr>
        <p:spPr>
          <a:xfrm>
            <a:off x="884828" y="3888588"/>
            <a:ext cx="1019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C0C02-70ED-9B7F-9FC9-8D93C540C878}"/>
              </a:ext>
            </a:extLst>
          </p:cNvPr>
          <p:cNvSpPr txBox="1"/>
          <p:nvPr/>
        </p:nvSpPr>
        <p:spPr>
          <a:xfrm>
            <a:off x="3095656" y="2344534"/>
            <a:ext cx="6103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  <a:endParaRPr lang="en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886A1-E124-7946-C672-C8FDAAFBEC3F}"/>
              </a:ext>
            </a:extLst>
          </p:cNvPr>
          <p:cNvSpPr txBox="1"/>
          <p:nvPr/>
        </p:nvSpPr>
        <p:spPr>
          <a:xfrm>
            <a:off x="3046140" y="536796"/>
            <a:ext cx="6099716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UỶ BAN NHÂN DÂN HUYỆN AN LÃO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TRƯỜNG TIỂU HỌC QUANG TRUNG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0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08304" y="2952704"/>
            <a:ext cx="8813492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7: HÌNH VUÔNG, HÌNH TRÒN, HÌNH TAM GIÁC, HÌNH CHỮ NHẬT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phẳng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66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385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744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" y="541055"/>
            <a:ext cx="2163606" cy="10818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41087" y="642987"/>
            <a:ext cx="1528273" cy="1497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1" y="549381"/>
            <a:ext cx="1778249" cy="1775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6" y="2677404"/>
            <a:ext cx="3065955" cy="814325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8779703" y="783322"/>
            <a:ext cx="2503204" cy="13567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57661" y="2717489"/>
            <a:ext cx="1071565" cy="10497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948239" y="3834705"/>
            <a:ext cx="1203326" cy="11787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19" y="4355761"/>
            <a:ext cx="927862" cy="92617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8747543" y="5262003"/>
            <a:ext cx="1326261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39" y="5104861"/>
            <a:ext cx="1093711" cy="1091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038750" y="4785996"/>
            <a:ext cx="882728" cy="8647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70" y="4309482"/>
            <a:ext cx="878492" cy="1877476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20940655">
            <a:off x="4499500" y="2553237"/>
            <a:ext cx="961722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340" y="1658765"/>
            <a:ext cx="34771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93076" y="2574397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86323" y="2574397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89293" y="349833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82540" y="349833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89293" y="441470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382540" y="441470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85510" y="533107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78758" y="5331078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2260814" y="2483493"/>
            <a:ext cx="706385" cy="691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2" y="3393149"/>
            <a:ext cx="721867" cy="720551"/>
          </a:xfrm>
          <a:prstGeom prst="rect">
            <a:avLst/>
          </a:prstGeom>
        </p:spPr>
      </p:pic>
      <p:sp>
        <p:nvSpPr>
          <p:cNvPr id="28" name="Isosceles Triangle 27"/>
          <p:cNvSpPr/>
          <p:nvPr/>
        </p:nvSpPr>
        <p:spPr>
          <a:xfrm>
            <a:off x="2259242" y="4277687"/>
            <a:ext cx="726878" cy="700044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3" y="5291370"/>
            <a:ext cx="963784" cy="5895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D5F29-04BC-49C7-8775-CB186B74B14D}"/>
              </a:ext>
            </a:extLst>
          </p:cNvPr>
          <p:cNvCxnSpPr/>
          <p:nvPr/>
        </p:nvCxnSpPr>
        <p:spPr>
          <a:xfrm>
            <a:off x="3944679" y="0"/>
            <a:ext cx="0" cy="68580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6FE91506-4919-419A-99FB-BC623AEF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639" y="1949335"/>
            <a:ext cx="4079617" cy="43443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2673C5-4DBC-4254-A31B-65BCA1B4BC93}"/>
              </a:ext>
            </a:extLst>
          </p:cNvPr>
          <p:cNvSpPr/>
          <p:nvPr/>
        </p:nvSpPr>
        <p:spPr>
          <a:xfrm>
            <a:off x="1241235" y="2888098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5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tam </a:t>
            </a:r>
            <a:r>
              <a:rPr lang="en-US" sz="4000" dirty="0" err="1">
                <a:solidFill>
                  <a:srgbClr val="00B0F0"/>
                </a:solidFill>
              </a:rPr>
              <a:t>giác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2DE8-7972-4B69-9333-6C3FAE006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5" y="204530"/>
            <a:ext cx="2163606" cy="1081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64E3D-B282-49DF-AF6E-48CDFAE76B13}"/>
              </a:ext>
            </a:extLst>
          </p:cNvPr>
          <p:cNvSpPr txBox="1"/>
          <p:nvPr/>
        </p:nvSpPr>
        <p:spPr>
          <a:xfrm>
            <a:off x="3404841" y="564340"/>
            <a:ext cx="7057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?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960BAC-92EA-469F-B1AA-371A3EBD67B8}"/>
              </a:ext>
            </a:extLst>
          </p:cNvPr>
          <p:cNvSpPr/>
          <p:nvPr/>
        </p:nvSpPr>
        <p:spPr>
          <a:xfrm>
            <a:off x="1241235" y="4852133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4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  <a:r>
              <a:rPr lang="en-US" sz="4000" dirty="0" err="1">
                <a:solidFill>
                  <a:srgbClr val="00B0F0"/>
                </a:solidFill>
              </a:rPr>
              <a:t>vuông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04" y="318996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3804" y="1858615"/>
            <a:ext cx="4457024" cy="1894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657087"/>
            <a:ext cx="4300199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62537" y="4493272"/>
          <a:ext cx="10266925" cy="15042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7293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158409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371061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21677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5338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52805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2054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0986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9919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8851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7843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84230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81524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0457" y="541780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399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76" y="6076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5550" y="1796173"/>
            <a:ext cx="44942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05" y="657087"/>
            <a:ext cx="2838616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5550" y="4400620"/>
          <a:ext cx="10200900" cy="17237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0180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103289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9083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0289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9221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8154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07086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51829" y="5528185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6610" y="5546997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47088" y="5533874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21869" y="5527440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261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8793" y="1882154"/>
            <a:ext cx="414748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821022"/>
            <a:ext cx="4300199" cy="327271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03238" y="4400621"/>
          <a:ext cx="102882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645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3661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237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6169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5102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1348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23026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9941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089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42954" y="5298780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06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E1D11-EDFE-4C42-A40E-B8498CC4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pic>
        <p:nvPicPr>
          <p:cNvPr id="4" name="Picture 3" descr="A group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7A1455D7-74CD-4725-B133-47DF131C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834" y="2767179"/>
            <a:ext cx="8832451" cy="3421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D889D-82A5-4F5C-8AF3-B4AA31378F22}"/>
              </a:ext>
            </a:extLst>
          </p:cNvPr>
          <p:cNvSpPr txBox="1"/>
          <p:nvPr/>
        </p:nvSpPr>
        <p:spPr>
          <a:xfrm>
            <a:off x="2768008" y="1674336"/>
            <a:ext cx="66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B76F8EA0-8834-4046-8ED4-3FDC317BE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7528" y="4646720"/>
            <a:ext cx="536944" cy="536944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AD1DBF70-0971-4252-B2F4-55EE7593A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1268" y="5920287"/>
            <a:ext cx="536944" cy="536944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5362F6E2-ACE8-47DD-8C50-BF705C35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9194" y="3740613"/>
            <a:ext cx="536944" cy="5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220</Words>
  <Application>Microsoft Macintosh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Lato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59</cp:revision>
  <dcterms:created xsi:type="dcterms:W3CDTF">2021-07-20T01:55:21Z</dcterms:created>
  <dcterms:modified xsi:type="dcterms:W3CDTF">2024-10-12T03:47:59Z</dcterms:modified>
</cp:coreProperties>
</file>