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6" r:id="rId2"/>
    <p:sldId id="257" r:id="rId3"/>
    <p:sldId id="258" r:id="rId4"/>
    <p:sldId id="259" r:id="rId5"/>
    <p:sldId id="265" r:id="rId6"/>
    <p:sldId id="260" r:id="rId7"/>
    <p:sldId id="261" r:id="rId8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3FE22-8739-4739-B385-F29375522CB0}" type="datetimeFigureOut">
              <a:rPr lang="en-US" smtClean="0"/>
              <a:t>08-Oct-24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D235A-28F1-4033-89AC-FD6628C3E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1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D235A-28F1-4033-89AC-FD6628C3ED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9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t>08/10/2024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487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t>08/10/2024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280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t>08/10/2024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894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t>08/10/2024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071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t>08/10/2024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841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t>08/10/2024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00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t>08/10/2024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114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t>08/10/2024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431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t>08/10/2024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255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t>08/10/2024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549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  <a:t>08/10/2024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946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D60E3-B7D5-4839-85B0-2768607A54B7}" type="datetimeFigureOut">
              <a:rPr lang="vi-VN" smtClean="0"/>
              <a:t>08/10/2024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85881-9108-473B-AE75-824050F50C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168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770374"/>
            <a:ext cx="9489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TRƯỜNG TIỂU HỌC QUANG TRUNG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2548" y="2002135"/>
            <a:ext cx="5017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MÔN: MĨ THUẬT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7393" y="3387785"/>
            <a:ext cx="2015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LỚP: 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51438" y="4989175"/>
            <a:ext cx="63393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GIÁO VIÊN: NGUYỄN THỊ NGỌC ANH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367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"/>
          <a:stretch/>
        </p:blipFill>
        <p:spPr>
          <a:xfrm>
            <a:off x="-1" y="51370"/>
            <a:ext cx="12114731" cy="2321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80" y="2885804"/>
            <a:ext cx="9325886" cy="29704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06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23"/>
            <a:ext cx="1530384" cy="149011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35" y="1083746"/>
            <a:ext cx="10641770" cy="52439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86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23"/>
            <a:ext cx="1530384" cy="149011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50" y="137523"/>
            <a:ext cx="10534607" cy="5128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99" y="5265985"/>
            <a:ext cx="9554908" cy="1571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2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23"/>
            <a:ext cx="1530384" cy="1490110"/>
          </a:xfrm>
        </p:spPr>
      </p:pic>
      <p:sp>
        <p:nvSpPr>
          <p:cNvPr id="3" name="Rectangle 2"/>
          <p:cNvSpPr/>
          <p:nvPr/>
        </p:nvSpPr>
        <p:spPr>
          <a:xfrm>
            <a:off x="9164548" y="5763802"/>
            <a:ext cx="698643" cy="256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52" y="1027414"/>
            <a:ext cx="10825908" cy="52520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39901" y="6164494"/>
            <a:ext cx="441789" cy="114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888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23"/>
            <a:ext cx="1530384" cy="149011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20" y="603695"/>
            <a:ext cx="10170159" cy="5982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330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6" y="81194"/>
            <a:ext cx="1530384" cy="14901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05" y="258262"/>
            <a:ext cx="4639322" cy="6268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1" y="1308757"/>
            <a:ext cx="2951215" cy="4331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00" y="900477"/>
            <a:ext cx="3024582" cy="4842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90" y="258262"/>
            <a:ext cx="4506094" cy="764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98" y="5743254"/>
            <a:ext cx="5341635" cy="10787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331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5B25AD2-AB78-495D-A4CB-82163D62E30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04${6B2797F1-BFBF-4FB8-8056-E7C85B3EE1D2}&quot;,&quot;C:\\Users\\STD_NGOC\\Downloads\\Giáo án điện tử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CĐ1 - LỚP 3- KNT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A53968-D0E3-4663-B5A3-71B83B18F75C}:26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4156FE-E265-4C9F-A33A-DB954B992381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663C8C-C401-40D0-BD08-5DBC38B98E34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4DD94D-D370-44F8-A017-AB4AC95D116F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D35E89-FB1D-4C7A-A31D-54ED4B56CC66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1E241C-236F-4302-82FF-F55ADAFB9264}:2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932A12-5879-496E-92E3-B557638AEEB6}:2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20</Words>
  <Application>Microsoft Office PowerPoint</Application>
  <PresentationFormat>Widescreen</PresentationFormat>
  <Paragraphs>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CĐ1 - LỚP 3- KNTT</dc:title>
  <dc:creator>AutoBVT</dc:creator>
  <cp:lastModifiedBy>STD_NGOC</cp:lastModifiedBy>
  <cp:revision>10</cp:revision>
  <dcterms:created xsi:type="dcterms:W3CDTF">2022-07-30T13:40:28Z</dcterms:created>
  <dcterms:modified xsi:type="dcterms:W3CDTF">2024-10-08T00:28:31Z</dcterms:modified>
</cp:coreProperties>
</file>