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90" r:id="rId3"/>
    <p:sldId id="257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9" r:id="rId19"/>
    <p:sldId id="280" r:id="rId20"/>
    <p:sldId id="281" r:id="rId21"/>
    <p:sldId id="282" r:id="rId22"/>
    <p:sldId id="276" r:id="rId23"/>
    <p:sldId id="278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89304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39270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5807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18745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12-Oct-24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6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6.mp3"/><Relationship Id="rId7" Type="http://schemas.openxmlformats.org/officeDocument/2006/relationships/image" Target="../media/image3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p3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0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87">
            <a:off x="-62445" y="3810090"/>
            <a:ext cx="12433526" cy="38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92" y="2874130"/>
            <a:ext cx="5503175" cy="3741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1604" y="1012095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MÚA LÂN</a:t>
            </a:r>
            <a:endParaRPr lang="en-US" sz="2800" dirty="0" smtClean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4167" y="1655590"/>
            <a:ext cx="635619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 lời: Y Vân- Phùng Sửu</a:t>
            </a:r>
            <a:endParaRPr lang="en-US" sz="2400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1393" y="108785"/>
            <a:ext cx="14269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37" y="108785"/>
            <a:ext cx="1908840" cy="1044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62" y="4958740"/>
            <a:ext cx="510579" cy="4909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2711604" y="1865051"/>
            <a:ext cx="6666569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MÚA LÂN</a:t>
            </a:r>
            <a:endParaRPr lang="en-US" sz="2800" dirty="0" smtClean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13371" y="2536003"/>
            <a:ext cx="635619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lời: Y Vân- Phùng Sửu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9199" y="887188"/>
            <a:ext cx="157023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199976" y="4287687"/>
            <a:ext cx="635619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 viên: Đỗ Thị Tuyết Na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Trường: Tiểu học Quang Trung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6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01848" y="26070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272208"/>
            <a:ext cx="8269358" cy="140927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1421" y="369298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974"/>
            <a:ext cx="4029298" cy="14838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8381" y="2158258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17923" y="35534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81" y="1187310"/>
            <a:ext cx="9500019" cy="1900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470"/>
            <a:ext cx="2824503" cy="1643267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7831" y="3636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71427" y="125369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77" y="1251303"/>
            <a:ext cx="6112882" cy="22167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7651"/>
            <a:ext cx="5963177" cy="2080410"/>
          </a:xfrm>
          <a:prstGeom prst="rect">
            <a:avLst/>
          </a:prstGeom>
        </p:spPr>
      </p:pic>
      <p:pic>
        <p:nvPicPr>
          <p:cNvPr id="11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4355" y="4193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5"/>
            <a:ext cx="11975201" cy="46657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2265"/>
            <a:ext cx="2255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2+3+4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2+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5747" y="4180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12401" y="112117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(giống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c3)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7" y="1025153"/>
            <a:ext cx="11619817" cy="2089108"/>
          </a:xfrm>
          <a:prstGeom prst="rect">
            <a:avLst/>
          </a:prstGeom>
        </p:spPr>
      </p:pic>
      <p:pic>
        <p:nvPicPr>
          <p:cNvPr id="5" name="5 gio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8675" y="4047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43868" y="102551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468"/>
            <a:ext cx="12192000" cy="1992532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8576" y="3875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74384" y="247194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00" y="1653992"/>
            <a:ext cx="7225300" cy="13838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3992"/>
            <a:ext cx="4966701" cy="1513278"/>
          </a:xfrm>
          <a:prstGeom prst="rect">
            <a:avLst/>
          </a:prstGeom>
        </p:spPr>
      </p:pic>
      <p:pic>
        <p:nvPicPr>
          <p:cNvPr id="6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55027" y="390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6611" y="127924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17" y="0"/>
            <a:ext cx="8380349" cy="5300870"/>
          </a:xfrm>
          <a:prstGeom prst="rect">
            <a:avLst/>
          </a:prstGeom>
        </p:spPr>
      </p:pic>
      <p:pic>
        <p:nvPicPr>
          <p:cNvPr id="3" name="c1 den 6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176" y="1238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3360" y="0"/>
            <a:ext cx="6240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1+2+3+4+5 lời 2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(giống c2+3+4+5+6 lời 1)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45" y="114925"/>
            <a:ext cx="9027855" cy="4920901"/>
          </a:xfrm>
          <a:prstGeom prst="rect">
            <a:avLst/>
          </a:prstGeom>
        </p:spPr>
      </p:pic>
      <p:pic>
        <p:nvPicPr>
          <p:cNvPr id="4" name="c1 den c6 lo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472" y="558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51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61797" y="185530"/>
            <a:ext cx="2111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7 lời 2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88" y="1299373"/>
            <a:ext cx="10317730" cy="1669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373"/>
            <a:ext cx="1805788" cy="1563097"/>
          </a:xfrm>
          <a:prstGeom prst="rect">
            <a:avLst/>
          </a:prstGeom>
        </p:spPr>
      </p:pic>
      <p:pic>
        <p:nvPicPr>
          <p:cNvPr id="6" name="c7 ket lo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4668" y="4219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4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2475" y="185530"/>
            <a:ext cx="1175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2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91" y="0"/>
            <a:ext cx="8713808" cy="5141843"/>
          </a:xfrm>
          <a:prstGeom prst="rect">
            <a:avLst/>
          </a:prstGeom>
        </p:spPr>
      </p:pic>
      <p:pic>
        <p:nvPicPr>
          <p:cNvPr id="4" name="piano 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336" y="1961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89663" y="730367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964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13" y="107514"/>
            <a:ext cx="7294687" cy="5547770"/>
          </a:xfrm>
          <a:prstGeom prst="rect">
            <a:avLst/>
          </a:prstGeom>
        </p:spPr>
      </p:pic>
      <p:pic>
        <p:nvPicPr>
          <p:cNvPr id="2" name="piano ca bai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8063" y="1748360"/>
            <a:ext cx="609600" cy="609600"/>
          </a:xfrm>
          <a:prstGeom prst="rect">
            <a:avLst/>
          </a:prstGeom>
        </p:spPr>
      </p:pic>
      <p:pic>
        <p:nvPicPr>
          <p:cNvPr id="7" name="Múa Lân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570" y="3443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42052"/>
            <a:ext cx="12192000" cy="2703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42053"/>
          </a:xfrm>
          <a:prstGeom prst="rect">
            <a:avLst/>
          </a:prstGeom>
        </p:spPr>
      </p:pic>
      <p:pic>
        <p:nvPicPr>
          <p:cNvPr id="12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5638" y="5220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5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18" y="1671423"/>
            <a:ext cx="4865678" cy="12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5638" y="522016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211" y="624144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U T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146" y="1146640"/>
            <a:ext cx="609600" cy="609600"/>
          </a:xfrm>
          <a:prstGeom prst="rect">
            <a:avLst/>
          </a:prstGeom>
        </p:spPr>
      </p:pic>
      <p:pic>
        <p:nvPicPr>
          <p:cNvPr id="5" name="MAU T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5401" y="2094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87">
            <a:off x="-62445" y="3810090"/>
            <a:ext cx="12433526" cy="38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92" y="2874130"/>
            <a:ext cx="5503175" cy="3741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1604" y="1012095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MÚA LÂN</a:t>
            </a:r>
            <a:endParaRPr lang="en-US" sz="2800" dirty="0" smtClean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4167" y="1655590"/>
            <a:ext cx="635619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 lời: Y Vân- Phùng Sửu</a:t>
            </a:r>
            <a:endParaRPr lang="en-US" sz="2400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1393" y="108785"/>
            <a:ext cx="14269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37" y="108785"/>
            <a:ext cx="1908840" cy="1044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62" y="495874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12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 Vân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175" y="650307"/>
            <a:ext cx="2229817" cy="28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765" y="1627569"/>
            <a:ext cx="8958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Vân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thật là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Tấn 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sinh năm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1933 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Hà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Nội, các ca khúc của ông như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năm cuộc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đời, thỏ và rùa...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764" y="2827898"/>
            <a:ext cx="8547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hát Múa Lân có sắc thái Vui tươi, rộn ràng nói về cảnh Múa Lân của rộn ràng vào ngày rằm tháng tám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59886" y="14228"/>
            <a:ext cx="6449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36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44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2902" y="913231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48" y="1165472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" y="112180"/>
            <a:ext cx="2385390" cy="649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28" y="0"/>
            <a:ext cx="8255037" cy="6278137"/>
          </a:xfrm>
          <a:prstGeom prst="rect">
            <a:avLst/>
          </a:prstGeom>
        </p:spPr>
      </p:pic>
      <p:pic>
        <p:nvPicPr>
          <p:cNvPr id="6" name="hat m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48" y="2149979"/>
            <a:ext cx="609600" cy="609600"/>
          </a:xfrm>
          <a:prstGeom prst="rect">
            <a:avLst/>
          </a:prstGeom>
        </p:spPr>
      </p:pic>
      <p:pic>
        <p:nvPicPr>
          <p:cNvPr id="7" name="Múa Lân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48" y="3655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89727" y="365582"/>
            <a:ext cx="94885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 vui hơn chơi rằm tháng tám còn gì hay hơn chơi trò múa lân 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đánh phèn thì anh đánh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 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Em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thì anh múa lân 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rước đèn thì anh múa rối 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ui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lên nào kể đêm sáng trăng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7513" y="527401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" y="1107244"/>
            <a:ext cx="12028971" cy="32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269</Words>
  <Application>Microsoft Office PowerPoint</Application>
  <PresentationFormat>Widescreen</PresentationFormat>
  <Paragraphs>45</Paragraphs>
  <Slides>24</Slides>
  <Notes>17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STD_NGOC</cp:lastModifiedBy>
  <cp:revision>54</cp:revision>
  <dcterms:created xsi:type="dcterms:W3CDTF">2022-04-03T11:00:56Z</dcterms:created>
  <dcterms:modified xsi:type="dcterms:W3CDTF">2024-10-12T10:17:34Z</dcterms:modified>
</cp:coreProperties>
</file>