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id" ContentType="audio/mid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93" r:id="rId2"/>
    <p:sldMasterId id="2147483811" r:id="rId3"/>
  </p:sldMasterIdLst>
  <p:notesMasterIdLst>
    <p:notesMasterId r:id="rId32"/>
  </p:notesMasterIdLst>
  <p:sldIdLst>
    <p:sldId id="390" r:id="rId4"/>
    <p:sldId id="393" r:id="rId5"/>
    <p:sldId id="397" r:id="rId6"/>
    <p:sldId id="398" r:id="rId7"/>
    <p:sldId id="399" r:id="rId8"/>
    <p:sldId id="400" r:id="rId9"/>
    <p:sldId id="401" r:id="rId10"/>
    <p:sldId id="402" r:id="rId11"/>
    <p:sldId id="403" r:id="rId12"/>
    <p:sldId id="404" r:id="rId13"/>
    <p:sldId id="405" r:id="rId14"/>
    <p:sldId id="344" r:id="rId15"/>
    <p:sldId id="345" r:id="rId16"/>
    <p:sldId id="391" r:id="rId17"/>
    <p:sldId id="346" r:id="rId18"/>
    <p:sldId id="268" r:id="rId19"/>
    <p:sldId id="277" r:id="rId20"/>
    <p:sldId id="274" r:id="rId21"/>
    <p:sldId id="271" r:id="rId22"/>
    <p:sldId id="350" r:id="rId23"/>
    <p:sldId id="351" r:id="rId24"/>
    <p:sldId id="352" r:id="rId25"/>
    <p:sldId id="353" r:id="rId26"/>
    <p:sldId id="354" r:id="rId27"/>
    <p:sldId id="307" r:id="rId28"/>
    <p:sldId id="355" r:id="rId29"/>
    <p:sldId id="356" r:id="rId30"/>
    <p:sldId id="3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847" autoAdjust="0"/>
  </p:normalViewPr>
  <p:slideViewPr>
    <p:cSldViewPr snapToGrid="0">
      <p:cViewPr varScale="1">
        <p:scale>
          <a:sx n="59" d="100"/>
          <a:sy n="59" d="100"/>
        </p:scale>
        <p:origin x="10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82809-8C4F-4D40-9E2E-387B38A38196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760B4-8A98-46B4-AA6E-6F6C804DA1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8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9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72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169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935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600"/>
              </a:lnSpc>
            </a:pP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Divide the</a:t>
            </a:r>
            <a:r>
              <a:rPr lang="en-US" b="0" baseline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class into 2 teams </a:t>
            </a:r>
            <a:r>
              <a:rPr lang="en-US" b="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standing in lines.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Have a pupil in the front row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choose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 number. The pupil MUST give the answer before the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time’s up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. If they answer correctly, they will get stars. If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their answer is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wrong or given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after the time meter goes off, they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will have to go to the back of the line.</a:t>
            </a:r>
          </a:p>
          <a:p>
            <a:pPr>
              <a:lnSpc>
                <a:spcPts val="1600"/>
              </a:lnSpc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How to use time-meter: After clicking a number, simply click on the time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</a:t>
            </a: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meter to start it.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Click the STAR at the corner to turn back to the Select Menu.</a:t>
            </a:r>
          </a:p>
          <a:p>
            <a:pPr marL="0" indent="0">
              <a:lnSpc>
                <a:spcPts val="1600"/>
              </a:lnSpc>
              <a:buFontTx/>
              <a:buNone/>
            </a:pPr>
            <a:r>
              <a:rPr lang="en-US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- Give points</a:t>
            </a:r>
            <a:r>
              <a:rPr lang="en-US" baseline="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rky's" pitchFamily="2" charset="0"/>
              </a:rPr>
              <a:t> to the pupils (corresponding to the stars on the pictures).</a:t>
            </a:r>
            <a:endParaRPr lang="en-US" dirty="0" smtClean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orky's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3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55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729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3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992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Have the teams take turns to choose numbers. Teachers clicks the chosen numbers to go to the questions. For each correct answer, pupils choose a number to get their points. The team with more points will be the winner.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88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</a:t>
            </a:r>
            <a:r>
              <a:rPr lang="en-US" dirty="0"/>
              <a:t>NOT the symbol</a:t>
            </a:r>
            <a:r>
              <a:rPr lang="en-US" baseline="0" dirty="0"/>
              <a:t> </a:t>
            </a:r>
            <a:r>
              <a:rPr lang="en-US" altLang="ko-KR" baseline="0" dirty="0"/>
              <a:t>to</a:t>
            </a:r>
            <a:r>
              <a:rPr lang="en-US" baseline="0" dirty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/>
          </a:p>
          <a:p>
            <a:r>
              <a:rPr lang="en-US" dirty="0"/>
              <a:t>Nothing will happen if you click on</a:t>
            </a:r>
            <a:r>
              <a:rPr lang="en-US" baseline="0" dirty="0"/>
              <a:t> the symbol. </a:t>
            </a:r>
          </a:p>
          <a:p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98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</a:t>
            </a:r>
            <a:r>
              <a:rPr lang="en-US" dirty="0" err="1" smtClean="0"/>
              <a:t>colour</a:t>
            </a:r>
            <a:r>
              <a:rPr lang="en-US" dirty="0" smtClean="0"/>
              <a:t>, NOT the symbol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to</a:t>
            </a:r>
            <a:r>
              <a:rPr lang="en-US" baseline="0" dirty="0" smtClean="0"/>
              <a:t> </a:t>
            </a:r>
            <a:r>
              <a:rPr lang="en-US" altLang="ko-KR" baseline="0" dirty="0" smtClean="0"/>
              <a:t>reveal the points pupils will get.</a:t>
            </a:r>
            <a:endParaRPr lang="en-US" dirty="0" smtClean="0"/>
          </a:p>
          <a:p>
            <a:r>
              <a:rPr lang="en-US" dirty="0" smtClean="0"/>
              <a:t>Nothing will happen if you click on</a:t>
            </a:r>
            <a:r>
              <a:rPr lang="en-US" baseline="0" dirty="0" smtClean="0"/>
              <a:t> the symbol. </a:t>
            </a:r>
            <a:endParaRPr lang="en-US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C381E0-5F3C-488C-B1A1-72D883657F1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598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849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53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24482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59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95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40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84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252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2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42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84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50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66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2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45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32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37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0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2117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863433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5237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01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1233468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29589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405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D740-494B-4DF0-A8D0-74A285CE5F75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C609DF-5846-4EED-ADC1-DCA4E570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873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11651A09-A345-4EDD-9748-787DE033E865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8472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1C391C3-0246-4E37-BCBD-39604DEA80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774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D9F74507-AE7D-4CA3-A463-6C7CE41A7749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EDC4A7B-B745-4133-9FA4-486BA101BD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1" y="5734051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43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4D270A1-6083-440C-97ED-AD2BD95A9885}"/>
              </a:ext>
            </a:extLst>
          </p:cNvPr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518BF85C-5AC8-4925-BE22-1DE43E29269C}"/>
              </a:ext>
            </a:extLst>
          </p:cNvPr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58ABCB-5DA4-42C0-A446-EB4B6235C46E}"/>
              </a:ext>
            </a:extLst>
          </p:cNvPr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A343FDF-1CDF-4EFA-B8B6-95E311AD385E}"/>
              </a:ext>
            </a:extLst>
          </p:cNvPr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4747D1E4-32FC-4F20-867C-01B2A8E1A646}"/>
              </a:ext>
            </a:extLst>
          </p:cNvPr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1 Lorem ipsum </a:t>
            </a:r>
            <a:r>
              <a:rPr lang="en-GB" sz="1800" dirty="0" err="1">
                <a:latin typeface="Twinkl" pitchFamily="50" charset="0"/>
              </a:rPr>
              <a:t>dolor</a:t>
            </a:r>
            <a:r>
              <a:rPr lang="en-GB" sz="1800" dirty="0">
                <a:latin typeface="Twinkl" pitchFamily="50" charset="0"/>
              </a:rPr>
              <a:t> sit </a:t>
            </a:r>
            <a:r>
              <a:rPr lang="en-GB" sz="1800" dirty="0" err="1">
                <a:latin typeface="Twinkl" pitchFamily="50" charset="0"/>
              </a:rPr>
              <a:t>amet</a:t>
            </a:r>
            <a:r>
              <a:rPr lang="en-GB" sz="1800" dirty="0">
                <a:latin typeface="Twinkl" pitchFamily="50" charset="0"/>
              </a:rPr>
              <a:t>, </a:t>
            </a:r>
            <a:r>
              <a:rPr lang="en-GB" sz="1800" dirty="0" err="1">
                <a:latin typeface="Twinkl" pitchFamily="50" charset="0"/>
              </a:rPr>
              <a:t>consectetur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adipiscing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elit</a:t>
            </a:r>
            <a:r>
              <a:rPr lang="en-GB" sz="180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2889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9E79754-1C0C-478F-969A-A55BB80F61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5069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90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9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716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102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737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18472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9830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07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861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213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323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37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7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6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7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3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12-Oct-24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87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469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  <p:sldLayoutId id="2147483806" r:id="rId13"/>
    <p:sldLayoutId id="2147483807" r:id="rId14"/>
    <p:sldLayoutId id="2147483808" r:id="rId15"/>
    <p:sldLayoutId id="2147483809" r:id="rId16"/>
    <p:sldLayoutId id="2147483810" r:id="rId17"/>
    <p:sldLayoutId id="2147483706" r:id="rId18"/>
    <p:sldLayoutId id="2147483707" r:id="rId19"/>
    <p:sldLayoutId id="2147483709" r:id="rId20"/>
    <p:sldLayoutId id="2147483710" r:id="rId2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GB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GB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18555-E379-4995-9C36-0907A88A1085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FC00F-DA5A-4E9F-9BB8-5375885333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42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4.xml"/><Relationship Id="rId18" Type="http://schemas.openxmlformats.org/officeDocument/2006/relationships/image" Target="../media/image44.png"/><Relationship Id="rId3" Type="http://schemas.openxmlformats.org/officeDocument/2006/relationships/image" Target="../media/image46.jpg"/><Relationship Id="rId21" Type="http://schemas.openxmlformats.org/officeDocument/2006/relationships/audio" Target="NULL"/><Relationship Id="rId7" Type="http://schemas.microsoft.com/office/2007/relationships/hdphoto" Target="../media/hdphoto3.wdp"/><Relationship Id="rId12" Type="http://schemas.openxmlformats.org/officeDocument/2006/relationships/image" Target="../media/image61.png"/><Relationship Id="rId17" Type="http://schemas.openxmlformats.org/officeDocument/2006/relationships/image" Target="../media/image38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0.png"/><Relationship Id="rId5" Type="http://schemas.openxmlformats.org/officeDocument/2006/relationships/image" Target="../media/image48.jpeg"/><Relationship Id="rId15" Type="http://schemas.openxmlformats.org/officeDocument/2006/relationships/image" Target="../media/image65.png"/><Relationship Id="rId10" Type="http://schemas.openxmlformats.org/officeDocument/2006/relationships/image" Target="../media/image59.png"/><Relationship Id="rId4" Type="http://schemas.openxmlformats.org/officeDocument/2006/relationships/image" Target="../media/image47.jpeg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59.png"/><Relationship Id="rId18" Type="http://schemas.openxmlformats.org/officeDocument/2006/relationships/audio" Target="NULL"/><Relationship Id="rId3" Type="http://schemas.openxmlformats.org/officeDocument/2006/relationships/image" Target="../media/image66.jpg"/><Relationship Id="rId7" Type="http://schemas.microsoft.com/office/2007/relationships/hdphoto" Target="../media/hdphoto4.wdp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9.gif"/><Relationship Id="rId5" Type="http://schemas.openxmlformats.org/officeDocument/2006/relationships/image" Target="../media/image46.jpg"/><Relationship Id="rId15" Type="http://schemas.openxmlformats.org/officeDocument/2006/relationships/image" Target="../media/image70.png"/><Relationship Id="rId10" Type="http://schemas.openxmlformats.org/officeDocument/2006/relationships/image" Target="../media/image68.gif"/><Relationship Id="rId4" Type="http://schemas.openxmlformats.org/officeDocument/2006/relationships/image" Target="../media/image67.jpg"/><Relationship Id="rId9" Type="http://schemas.microsoft.com/office/2007/relationships/hdphoto" Target="../media/hdphoto3.wdp"/><Relationship Id="rId1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2.xml"/><Relationship Id="rId5" Type="http://schemas.openxmlformats.org/officeDocument/2006/relationships/image" Target="../media/image71.tiff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.xml"/><Relationship Id="rId5" Type="http://schemas.openxmlformats.org/officeDocument/2006/relationships/image" Target="../media/image71.tiff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slide" Target="slide17.xml"/><Relationship Id="rId18" Type="http://schemas.openxmlformats.org/officeDocument/2006/relationships/slide" Target="slide22.xml"/><Relationship Id="rId3" Type="http://schemas.openxmlformats.org/officeDocument/2006/relationships/image" Target="../media/image77.jpeg"/><Relationship Id="rId21" Type="http://schemas.openxmlformats.org/officeDocument/2006/relationships/image" Target="../media/image72.png"/><Relationship Id="rId7" Type="http://schemas.openxmlformats.org/officeDocument/2006/relationships/image" Target="../media/image81.png"/><Relationship Id="rId12" Type="http://schemas.openxmlformats.org/officeDocument/2006/relationships/slide" Target="slide16.xml"/><Relationship Id="rId17" Type="http://schemas.openxmlformats.org/officeDocument/2006/relationships/slide" Target="slide21.xml"/><Relationship Id="rId2" Type="http://schemas.openxmlformats.org/officeDocument/2006/relationships/notesSlide" Target="../notesSlides/notesSlide7.xml"/><Relationship Id="rId16" Type="http://schemas.openxmlformats.org/officeDocument/2006/relationships/slide" Target="slide20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slide" Target="slide19.xml"/><Relationship Id="rId10" Type="http://schemas.openxmlformats.org/officeDocument/2006/relationships/image" Target="../media/image84.png"/><Relationship Id="rId19" Type="http://schemas.openxmlformats.org/officeDocument/2006/relationships/slide" Target="slide23.xml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slide" Target="slide18.xml"/><Relationship Id="rId22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" Target="slide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8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4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0.png"/><Relationship Id="rId4" Type="http://schemas.openxmlformats.org/officeDocument/2006/relationships/slide" Target="slide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1.png"/><Relationship Id="rId5" Type="http://schemas.openxmlformats.org/officeDocument/2006/relationships/image" Target="../media/image88.png"/><Relationship Id="rId4" Type="http://schemas.openxmlformats.org/officeDocument/2006/relationships/slide" Target="slide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19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slide" Target="slide12.xml"/><Relationship Id="rId4" Type="http://schemas.openxmlformats.org/officeDocument/2006/relationships/image" Target="../media/image11.png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3.xml"/><Relationship Id="rId7" Type="http://schemas.openxmlformats.org/officeDocument/2006/relationships/image" Target="../media/image93.png"/><Relationship Id="rId2" Type="http://schemas.openxmlformats.org/officeDocument/2006/relationships/slide" Target="slide2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2.png"/><Relationship Id="rId5" Type="http://schemas.openxmlformats.org/officeDocument/2006/relationships/image" Target="../media/image86.png"/><Relationship Id="rId4" Type="http://schemas.openxmlformats.org/officeDocument/2006/relationships/slide" Target="slide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7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4.png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2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5.png"/><Relationship Id="rId5" Type="http://schemas.openxmlformats.org/officeDocument/2006/relationships/image" Target="../media/image88.png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7" Type="http://schemas.openxmlformats.org/officeDocument/2006/relationships/image" Target="../media/image44.png"/><Relationship Id="rId2" Type="http://schemas.openxmlformats.org/officeDocument/2006/relationships/slide" Target="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8.png"/><Relationship Id="rId5" Type="http://schemas.openxmlformats.org/officeDocument/2006/relationships/image" Target="../media/image86.png"/><Relationship Id="rId4" Type="http://schemas.openxmlformats.org/officeDocument/2006/relationships/slide" Target="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media" Target="../media/media4.wav"/><Relationship Id="rId7" Type="http://schemas.openxmlformats.org/officeDocument/2006/relationships/image" Target="../media/image96.png"/><Relationship Id="rId2" Type="http://schemas.openxmlformats.org/officeDocument/2006/relationships/audio" Target="../media/media3.mid"/><Relationship Id="rId1" Type="http://schemas.microsoft.com/office/2007/relationships/media" Target="../media/media3.mid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98.png"/><Relationship Id="rId4" Type="http://schemas.openxmlformats.org/officeDocument/2006/relationships/audio" Target="../media/media4.wav"/><Relationship Id="rId9" Type="http://schemas.openxmlformats.org/officeDocument/2006/relationships/slide" Target="slide1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media" Target="../media/media4.wav"/><Relationship Id="rId7" Type="http://schemas.openxmlformats.org/officeDocument/2006/relationships/image" Target="../media/image96.png"/><Relationship Id="rId2" Type="http://schemas.openxmlformats.org/officeDocument/2006/relationships/audio" Target="../media/media3.mid"/><Relationship Id="rId1" Type="http://schemas.microsoft.com/office/2007/relationships/media" Target="../media/media3.mid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98.png"/><Relationship Id="rId4" Type="http://schemas.openxmlformats.org/officeDocument/2006/relationships/audio" Target="../media/media4.wav"/><Relationship Id="rId9" Type="http://schemas.openxmlformats.org/officeDocument/2006/relationships/slide" Target="slide1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media" Target="../media/media4.wav"/><Relationship Id="rId7" Type="http://schemas.openxmlformats.org/officeDocument/2006/relationships/image" Target="../media/image96.png"/><Relationship Id="rId2" Type="http://schemas.openxmlformats.org/officeDocument/2006/relationships/audio" Target="../media/media3.mid"/><Relationship Id="rId1" Type="http://schemas.microsoft.com/office/2007/relationships/media" Target="../media/media3.mid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98.png"/><Relationship Id="rId4" Type="http://schemas.openxmlformats.org/officeDocument/2006/relationships/audio" Target="../media/media4.wav"/><Relationship Id="rId9" Type="http://schemas.openxmlformats.org/officeDocument/2006/relationships/slide" Target="slide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microsoft.com/office/2007/relationships/media" Target="../media/media4.wav"/><Relationship Id="rId7" Type="http://schemas.openxmlformats.org/officeDocument/2006/relationships/image" Target="../media/image96.png"/><Relationship Id="rId2" Type="http://schemas.openxmlformats.org/officeDocument/2006/relationships/audio" Target="../media/media3.mid"/><Relationship Id="rId1" Type="http://schemas.microsoft.com/office/2007/relationships/media" Target="../media/media3.mid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98.png"/><Relationship Id="rId4" Type="http://schemas.openxmlformats.org/officeDocument/2006/relationships/audio" Target="../media/media4.wav"/><Relationship Id="rId9" Type="http://schemas.openxmlformats.org/officeDocument/2006/relationships/slide" Target="slide1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9.jpeg"/><Relationship Id="rId5" Type="http://schemas.openxmlformats.org/officeDocument/2006/relationships/image" Target="../media/image77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png"/><Relationship Id="rId18" Type="http://schemas.openxmlformats.org/officeDocument/2006/relationships/slide" Target="slide10.xml"/><Relationship Id="rId3" Type="http://schemas.openxmlformats.org/officeDocument/2006/relationships/audio" Target="../media/audio1.wav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slide" Target="slide7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5.png"/><Relationship Id="rId24" Type="http://schemas.openxmlformats.org/officeDocument/2006/relationships/audio" Target="NULL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10" Type="http://schemas.openxmlformats.org/officeDocument/2006/relationships/slide" Target="slide6.xml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audio" Target="NULL"/><Relationship Id="rId3" Type="http://schemas.openxmlformats.org/officeDocument/2006/relationships/image" Target="../media/image22.jpg"/><Relationship Id="rId7" Type="http://schemas.microsoft.com/office/2007/relationships/hdphoto" Target="../media/hdphoto3.wdp"/><Relationship Id="rId12" Type="http://schemas.openxmlformats.org/officeDocument/2006/relationships/image" Target="../media/image29.gif"/><Relationship Id="rId17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8.gif"/><Relationship Id="rId5" Type="http://schemas.openxmlformats.org/officeDocument/2006/relationships/image" Target="../media/image24.jpg"/><Relationship Id="rId15" Type="http://schemas.openxmlformats.org/officeDocument/2006/relationships/image" Target="../media/image32.png"/><Relationship Id="rId10" Type="http://schemas.microsoft.com/office/2007/relationships/hdphoto" Target="../media/hdphoto4.wdp"/><Relationship Id="rId4" Type="http://schemas.openxmlformats.org/officeDocument/2006/relationships/image" Target="../media/image23.jp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1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11" Type="http://schemas.openxmlformats.org/officeDocument/2006/relationships/image" Target="../media/image29.gif"/><Relationship Id="rId5" Type="http://schemas.openxmlformats.org/officeDocument/2006/relationships/image" Target="../media/image35.png"/><Relationship Id="rId15" Type="http://schemas.openxmlformats.org/officeDocument/2006/relationships/slide" Target="slide4.xml"/><Relationship Id="rId10" Type="http://schemas.openxmlformats.org/officeDocument/2006/relationships/image" Target="../media/image37.png"/><Relationship Id="rId19" Type="http://schemas.openxmlformats.org/officeDocument/2006/relationships/audio" Target="NULL"/><Relationship Id="rId4" Type="http://schemas.openxmlformats.org/officeDocument/2006/relationships/image" Target="../media/image34.jpg"/><Relationship Id="rId9" Type="http://schemas.microsoft.com/office/2007/relationships/hdphoto" Target="../media/hdphoto3.wdp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3" Type="http://schemas.openxmlformats.org/officeDocument/2006/relationships/image" Target="../media/image40.jpg"/><Relationship Id="rId21" Type="http://schemas.openxmlformats.org/officeDocument/2006/relationships/audio" Target="NULL"/><Relationship Id="rId7" Type="http://schemas.microsoft.com/office/2007/relationships/hdphoto" Target="../media/hdphoto4.wdp"/><Relationship Id="rId12" Type="http://schemas.openxmlformats.org/officeDocument/2006/relationships/image" Target="../media/image32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image" Target="../media/image42.jpg"/><Relationship Id="rId15" Type="http://schemas.openxmlformats.org/officeDocument/2006/relationships/image" Target="../media/image43.png"/><Relationship Id="rId10" Type="http://schemas.openxmlformats.org/officeDocument/2006/relationships/image" Target="../media/image30.png"/><Relationship Id="rId4" Type="http://schemas.openxmlformats.org/officeDocument/2006/relationships/image" Target="../media/image41.jpg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4.xml"/><Relationship Id="rId18" Type="http://schemas.openxmlformats.org/officeDocument/2006/relationships/image" Target="../media/image55.png"/><Relationship Id="rId3" Type="http://schemas.openxmlformats.org/officeDocument/2006/relationships/image" Target="../media/image46.jpg"/><Relationship Id="rId7" Type="http://schemas.microsoft.com/office/2007/relationships/hdphoto" Target="../media/hdphoto3.wdp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0.png"/><Relationship Id="rId5" Type="http://schemas.openxmlformats.org/officeDocument/2006/relationships/image" Target="../media/image48.jpeg"/><Relationship Id="rId15" Type="http://schemas.openxmlformats.org/officeDocument/2006/relationships/image" Target="../media/image52.png"/><Relationship Id="rId10" Type="http://schemas.openxmlformats.org/officeDocument/2006/relationships/image" Target="../media/image49.jpeg"/><Relationship Id="rId19" Type="http://schemas.openxmlformats.org/officeDocument/2006/relationships/audio" Target="NULL"/><Relationship Id="rId4" Type="http://schemas.openxmlformats.org/officeDocument/2006/relationships/image" Target="../media/image47.jpeg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18" Type="http://schemas.openxmlformats.org/officeDocument/2006/relationships/image" Target="../media/image58.png"/><Relationship Id="rId3" Type="http://schemas.openxmlformats.org/officeDocument/2006/relationships/image" Target="../media/image34.jpg"/><Relationship Id="rId7" Type="http://schemas.microsoft.com/office/2007/relationships/hdphoto" Target="../media/hdphoto4.wdp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audio" Target="../media/audio1.wav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50.png"/><Relationship Id="rId5" Type="http://schemas.openxmlformats.org/officeDocument/2006/relationships/image" Target="../media/image36.jpg"/><Relationship Id="rId15" Type="http://schemas.openxmlformats.org/officeDocument/2006/relationships/image" Target="../media/image56.png"/><Relationship Id="rId10" Type="http://schemas.openxmlformats.org/officeDocument/2006/relationships/image" Target="../media/image49.jpeg"/><Relationship Id="rId19" Type="http://schemas.openxmlformats.org/officeDocument/2006/relationships/audio" Target="NULL"/><Relationship Id="rId4" Type="http://schemas.openxmlformats.org/officeDocument/2006/relationships/image" Target="../media/image35.png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18" Type="http://schemas.openxmlformats.org/officeDocument/2006/relationships/image" Target="../media/image64.png"/><Relationship Id="rId3" Type="http://schemas.openxmlformats.org/officeDocument/2006/relationships/image" Target="../media/image40.jpg"/><Relationship Id="rId7" Type="http://schemas.microsoft.com/office/2007/relationships/hdphoto" Target="../media/hdphoto4.wdp"/><Relationship Id="rId12" Type="http://schemas.openxmlformats.org/officeDocument/2006/relationships/image" Target="../media/image61.png"/><Relationship Id="rId17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0.png"/><Relationship Id="rId5" Type="http://schemas.openxmlformats.org/officeDocument/2006/relationships/image" Target="../media/image42.jpg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19" Type="http://schemas.openxmlformats.org/officeDocument/2006/relationships/audio" Target="NULL"/><Relationship Id="rId4" Type="http://schemas.openxmlformats.org/officeDocument/2006/relationships/image" Target="../media/image41.jpg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494029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5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290495" y="16641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61D02B-CFF8-4874-9512-40BB7E49F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495" y="2266629"/>
            <a:ext cx="5611008" cy="29341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3381408" y="5619724"/>
            <a:ext cx="542918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i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Teacher: Duong Thi Bich Ngoc</a:t>
            </a:r>
            <a:br>
              <a:rPr lang="en-US" sz="3600" b="1" i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sz="3600" b="1" i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Quang Trung Primary School</a:t>
            </a:r>
            <a:endParaRPr lang="en-US" sz="3600" b="1" i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r>
                <a:rPr kumimoji="0" lang="en-US" sz="3600" b="0" i="0" u="none" strike="noStrike" kern="0" cap="none" spc="0" normalizeH="0" baseline="0" noProof="0" dirty="0" smtClean="0">
                  <a:ln w="28575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Porky's" pitchFamily="2" charset="0"/>
                </a:rPr>
                <a:t>.</a:t>
              </a:r>
              <a:endParaRPr kumimoji="0" lang="en-US" sz="3600" b="0" i="0" u="none" strike="noStrike" kern="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889140" y="85523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Mary.</a:t>
              </a: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Bill</a:t>
              </a: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1310ADE6-3F16-4258-A664-53D9F74B0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D64C92-A404-4188-A7E7-27563D3F67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1035" y="1877405"/>
            <a:ext cx="2195994" cy="6923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01749C-9B22-4D36-BE08-B40636DFE4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806462" cy="12480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DB767D-DBEA-4E2D-912D-4765E107A5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1600" y="1835455"/>
            <a:ext cx="2207209" cy="103295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6B65EA50-C119-48BF-ACF4-4CA134220B0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839571" y="2779527"/>
            <a:ext cx="3013850" cy="2379745"/>
            <a:chOff x="1839571" y="2779527"/>
            <a:chExt cx="3013850" cy="23797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6415" y="2779527"/>
              <a:ext cx="1687006" cy="2029239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62363">
              <a:off x="1883700" y="4608820"/>
              <a:ext cx="506323" cy="594581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5010929" y="2677540"/>
            <a:ext cx="2941451" cy="2401789"/>
            <a:chOff x="5010929" y="2677540"/>
            <a:chExt cx="2941451" cy="2401789"/>
          </a:xfrm>
        </p:grpSpPr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73313">
              <a:off x="5060916" y="4455799"/>
              <a:ext cx="573543" cy="67351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3" t="3297" r="2568" b="31036"/>
            <a:stretch/>
          </p:blipFill>
          <p:spPr>
            <a:xfrm>
              <a:off x="6291479" y="2677540"/>
              <a:ext cx="1660901" cy="1878297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817523" y="2794886"/>
            <a:ext cx="2795555" cy="2455800"/>
            <a:chOff x="8817523" y="2794886"/>
            <a:chExt cx="2795555" cy="24558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8188">
              <a:off x="8867510" y="4627156"/>
              <a:ext cx="573543" cy="673518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8" t="6440" r="10227" b="18564"/>
            <a:stretch/>
          </p:blipFill>
          <p:spPr>
            <a:xfrm>
              <a:off x="10178271" y="2794886"/>
              <a:ext cx="1434807" cy="1879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536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AE06955E-CD01-48CD-BBCC-4C7648DF63DE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31C227AB-52E3-4560-9D7E-CB819C2A155D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99B74F46-0FBE-42A1-8F7F-A7A2AE6A0E6A}"/>
              </a:ext>
            </a:extLst>
          </p:cNvPr>
          <p:cNvGrpSpPr/>
          <p:nvPr/>
        </p:nvGrpSpPr>
        <p:grpSpPr>
          <a:xfrm>
            <a:off x="1431698" y="844627"/>
            <a:ext cx="3017520" cy="4572000"/>
            <a:chOff x="1448725" y="836846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549B075-7E91-4438-91F6-9DA5689F0ADC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48725" y="836846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0D529AF-E40D-4BE8-8C2A-9927C2B4383F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2E87485F-E549-498E-9A09-E8E638161ABB}"/>
              </a:ext>
            </a:extLst>
          </p:cNvPr>
          <p:cNvGrpSpPr/>
          <p:nvPr/>
        </p:nvGrpSpPr>
        <p:grpSpPr>
          <a:xfrm>
            <a:off x="4901794" y="841906"/>
            <a:ext cx="3017520" cy="4572000"/>
            <a:chOff x="4890566" y="1633650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E6D40C3C-B820-453B-858C-B937B6AD9D5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890566" y="163365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954E345-5741-4AA4-9F7E-A0979F1B30A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73B541F9-EC31-4EF6-9A91-19B66B800F95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0811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D37736B4-D747-46A0-8713-D73046086BE5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0811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C107A8B-46EE-49CC-B734-C0DAE8B0F97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1FF0E6AC-5FD1-420A-B76D-DC9B415E3D05}"/>
              </a:ext>
            </a:extLst>
          </p:cNvPr>
          <p:cNvGrpSpPr/>
          <p:nvPr/>
        </p:nvGrpSpPr>
        <p:grpSpPr>
          <a:xfrm>
            <a:off x="1395874" y="832573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ADE9DA90-4569-49F3-AEE9-C67913E56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3A0AEE-71F2-4D26-A4C0-B941D1CF6AD8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effectLst/>
                  <a:uLnTx/>
                  <a:uFillTx/>
                  <a:latin typeface="Porky's" pitchFamily="2" charset="0"/>
                </a:rPr>
                <a:t>How do you spell your name?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2AF2C2-5824-42B4-B968-983E88CCFBAE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05414" y="3755597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3 back">
            <a:extLst>
              <a:ext uri="{FF2B5EF4-FFF2-40B4-BE49-F238E27FC236}">
                <a16:creationId xmlns:a16="http://schemas.microsoft.com/office/drawing/2014/main" id="{AF6B248E-C801-40EE-90C8-D6E75BA8C75B}"/>
              </a:ext>
            </a:extLst>
          </p:cNvPr>
          <p:cNvGrpSpPr/>
          <p:nvPr/>
        </p:nvGrpSpPr>
        <p:grpSpPr>
          <a:xfrm>
            <a:off x="8398900" y="832573"/>
            <a:ext cx="3048000" cy="4572000"/>
            <a:chOff x="8394916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1CA186A4-F0CF-40EE-AE53-09E843BDD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BF7528-FB5C-4E4A-9191-6C3B4A09D220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Good afternoon.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6808500-BC50-4EDF-B66E-F13A2BAF3838}"/>
                </a:ext>
              </a:extLst>
            </p:cNvPr>
            <p:cNvPicPr>
              <a:picLocks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37823" y="3674708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2 back">
            <a:extLst>
              <a:ext uri="{FF2B5EF4-FFF2-40B4-BE49-F238E27FC236}">
                <a16:creationId xmlns:a16="http://schemas.microsoft.com/office/drawing/2014/main" id="{E02EA0AD-FD4A-4A53-B471-EB7866D2CF67}"/>
              </a:ext>
            </a:extLst>
          </p:cNvPr>
          <p:cNvGrpSpPr/>
          <p:nvPr/>
        </p:nvGrpSpPr>
        <p:grpSpPr>
          <a:xfrm>
            <a:off x="4866997" y="833632"/>
            <a:ext cx="3048000" cy="4572000"/>
            <a:chOff x="4889140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A7E9AFCC-CA50-49B4-AB4F-31936B7598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3F2C4-E920-40F3-90E2-D4947E6F6BEE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1602AE"/>
                    </a:solidFill>
                  </a:ln>
                  <a:solidFill>
                    <a:srgbClr val="1602AE"/>
                  </a:solidFill>
                  <a:latin typeface="Porky's" pitchFamily="2" charset="0"/>
                </a:rPr>
                <a:t>How old are you?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8AA2A94-A6A9-4EBC-A3F7-9374D086782B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571744" y="3688118"/>
              <a:ext cx="1828800" cy="13426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Pin on Cute love gif">
            <a:extLst>
              <a:ext uri="{FF2B5EF4-FFF2-40B4-BE49-F238E27FC236}">
                <a16:creationId xmlns:a16="http://schemas.microsoft.com/office/drawing/2014/main" id="{DC0B0DB3-35A6-4CBD-880A-7543F9054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416A3B7-2390-422F-9854-661AB8AF6E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0191" y="2625192"/>
            <a:ext cx="2195994" cy="692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5ADD7B-94FA-411D-8864-515E85F222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46421" y="2373475"/>
            <a:ext cx="1667677" cy="11521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E6B2A6-5E78-4072-B69C-94FD43599CB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2990" y="2365058"/>
            <a:ext cx="1880937" cy="1207414"/>
          </a:xfrm>
          <a:prstGeom prst="rect">
            <a:avLst/>
          </a:prstGeom>
        </p:spPr>
      </p:pic>
      <p:pic>
        <p:nvPicPr>
          <p:cNvPr id="2048" name="Picture 2047">
            <a:hlinkClick r:id="rId16" action="ppaction://hlinksldjump"/>
            <a:extLst>
              <a:ext uri="{FF2B5EF4-FFF2-40B4-BE49-F238E27FC236}">
                <a16:creationId xmlns:a16="http://schemas.microsoft.com/office/drawing/2014/main" id="{2724955C-3E68-4A31-8577-8B561C518F0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DEFEB9-F603-4DB5-8A36-78BD59449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72543700-D14E-4EB0-9965-D913F0A4E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/>
          <a:srcRect l="4025" r="270"/>
          <a:stretch/>
        </p:blipFill>
        <p:spPr>
          <a:xfrm>
            <a:off x="0" y="869820"/>
            <a:ext cx="12159344" cy="4535151"/>
          </a:xfrm>
          <a:prstGeom prst="rect">
            <a:avLst/>
          </a:prstGeom>
        </p:spPr>
      </p:pic>
      <p:pic>
        <p:nvPicPr>
          <p:cNvPr id="10" name="Track 029">
            <a:hlinkClick r:id="" action="ppaction://media"/>
            <a:extLst>
              <a:ext uri="{FF2B5EF4-FFF2-40B4-BE49-F238E27FC236}">
                <a16:creationId xmlns:a16="http://schemas.microsoft.com/office/drawing/2014/main" id="{1E7E1E6A-95B7-4536-998F-7BDCAEAB5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4792" y="996402"/>
            <a:ext cx="609600" cy="60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88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3F87E1-28A2-43B5-AB7D-7BB23529C5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1170362" y="5807742"/>
            <a:ext cx="1021638" cy="1050257"/>
          </a:xfrm>
          <a:prstGeom prst="rect">
            <a:avLst/>
          </a:prstGeom>
        </p:spPr>
      </p:pic>
      <p:pic>
        <p:nvPicPr>
          <p:cNvPr id="8" name="Picture 4" descr="Amazon Icon">
            <a:hlinkClick r:id="rId6" action="ppaction://hlinksldjump"/>
            <a:extLst>
              <a:ext uri="{FF2B5EF4-FFF2-40B4-BE49-F238E27FC236}">
                <a16:creationId xmlns:a16="http://schemas.microsoft.com/office/drawing/2014/main" id="{E2387C6B-9B8E-477E-A49A-F11E707E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14" y="5976257"/>
            <a:ext cx="874076" cy="8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083143" cy="5856024"/>
          </a:xfrm>
          <a:prstGeom prst="rect">
            <a:avLst/>
          </a:prstGeom>
        </p:spPr>
      </p:pic>
      <p:pic>
        <p:nvPicPr>
          <p:cNvPr id="2" name="Track 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91845" y="1033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3F87E1-28A2-43B5-AB7D-7BB23529C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8" name="Picture 4" descr="Amazon Icon">
            <a:hlinkClick r:id="rId4" action="ppaction://hlinksldjump"/>
            <a:extLst>
              <a:ext uri="{FF2B5EF4-FFF2-40B4-BE49-F238E27FC236}">
                <a16:creationId xmlns:a16="http://schemas.microsoft.com/office/drawing/2014/main" id="{E2387C6B-9B8E-477E-A49A-F11E707E0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970"/>
          <a:stretch/>
        </p:blipFill>
        <p:spPr>
          <a:xfrm>
            <a:off x="0" y="65313"/>
            <a:ext cx="12224807" cy="555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1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toon Space Wallpaper Images, Stock Photos &amp;amp; Vectors | Shutterstock">
            <a:extLst>
              <a:ext uri="{FF2B5EF4-FFF2-40B4-BE49-F238E27FC236}">
                <a16:creationId xmlns:a16="http://schemas.microsoft.com/office/drawing/2014/main" id="{A193E8F0-103C-4CDC-BC1A-263DF0852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/>
        </p:blipFill>
        <p:spPr bwMode="auto">
          <a:xfrm>
            <a:off x="0" y="-14070"/>
            <a:ext cx="12192000" cy="68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4CFD5-CD97-4307-9449-3D8CB3EEF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1754905"/>
            <a:ext cx="11826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2199F-6FC8-46AD-AD75-C545CB27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2948705"/>
            <a:ext cx="13779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B1C5EE-F093-4622-A123-0F976DBF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1940642"/>
            <a:ext cx="14239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6764CD-4195-47A9-9B52-6FBC374C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3150317"/>
            <a:ext cx="12001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CB7F26-FCA5-4A85-94E9-B0859C7E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4271092"/>
            <a:ext cx="20447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9A3861-B564-4EBC-B405-8DA270AB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4271092"/>
            <a:ext cx="1309687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6CD20F-7E05-4F7B-A4DB-D79D40664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527">
            <a:off x="7728053" y="1808133"/>
            <a:ext cx="200342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4EDF1-FDDF-44BB-BAD6-0D8D5CDAC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4055192"/>
            <a:ext cx="120808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20">
            <a:hlinkClick r:id="rId12" action="ppaction://hlinksldjump"/>
            <a:extLst>
              <a:ext uri="{FF2B5EF4-FFF2-40B4-BE49-F238E27FC236}">
                <a16:creationId xmlns:a16="http://schemas.microsoft.com/office/drawing/2014/main" id="{F82A15AF-D6CF-43CE-848C-8F1E3CC7CBB8}"/>
              </a:ext>
            </a:extLst>
          </p:cNvPr>
          <p:cNvSpPr txBox="1">
            <a:spLocks/>
          </p:cNvSpPr>
          <p:nvPr/>
        </p:nvSpPr>
        <p:spPr>
          <a:xfrm>
            <a:off x="1844675" y="1659655"/>
            <a:ext cx="1422400" cy="134461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1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16" name="Title 20">
            <a:hlinkClick r:id="rId13" action="ppaction://hlinksldjump"/>
            <a:extLst>
              <a:ext uri="{FF2B5EF4-FFF2-40B4-BE49-F238E27FC236}">
                <a16:creationId xmlns:a16="http://schemas.microsoft.com/office/drawing/2014/main" id="{880E948A-D8DF-421F-B2D3-B26D98A53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9761" y="1846305"/>
            <a:ext cx="1423988" cy="134461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itle 20">
            <a:hlinkClick r:id="rId14" action="ppaction://hlinksldjump"/>
            <a:extLst>
              <a:ext uri="{FF2B5EF4-FFF2-40B4-BE49-F238E27FC236}">
                <a16:creationId xmlns:a16="http://schemas.microsoft.com/office/drawing/2014/main" id="{C32798AB-817E-4FF6-A47A-538A9E105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4669" y="1650924"/>
            <a:ext cx="1423988" cy="1344612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3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18" name="Title 20">
            <a:hlinkClick r:id="rId15" action="ppaction://hlinksldjump"/>
            <a:extLst>
              <a:ext uri="{FF2B5EF4-FFF2-40B4-BE49-F238E27FC236}">
                <a16:creationId xmlns:a16="http://schemas.microsoft.com/office/drawing/2014/main" id="{1C36F26C-5C7B-4392-8E2C-9598A5DA7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3186" y="2965373"/>
            <a:ext cx="1423988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4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19" name="Title 20">
            <a:hlinkClick r:id="rId16" action="ppaction://hlinksldjump"/>
            <a:extLst>
              <a:ext uri="{FF2B5EF4-FFF2-40B4-BE49-F238E27FC236}">
                <a16:creationId xmlns:a16="http://schemas.microsoft.com/office/drawing/2014/main" id="{64A5643B-1483-400D-807A-C6CA3DAE56A4}"/>
              </a:ext>
            </a:extLst>
          </p:cNvPr>
          <p:cNvSpPr txBox="1">
            <a:spLocks/>
          </p:cNvSpPr>
          <p:nvPr/>
        </p:nvSpPr>
        <p:spPr>
          <a:xfrm>
            <a:off x="6307340" y="3047054"/>
            <a:ext cx="1422400" cy="1344612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5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20" name="Title 20">
            <a:hlinkClick r:id="rId17" action="ppaction://hlinksldjump"/>
            <a:extLst>
              <a:ext uri="{FF2B5EF4-FFF2-40B4-BE49-F238E27FC236}">
                <a16:creationId xmlns:a16="http://schemas.microsoft.com/office/drawing/2014/main" id="{193CAD26-AE70-4BD3-A609-E0A30C611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163" y="4247161"/>
            <a:ext cx="1423987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6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Title 20">
            <a:hlinkClick r:id="rId18" action="ppaction://hlinksldjump"/>
            <a:extLst>
              <a:ext uri="{FF2B5EF4-FFF2-40B4-BE49-F238E27FC236}">
                <a16:creationId xmlns:a16="http://schemas.microsoft.com/office/drawing/2014/main" id="{097AAE6A-0191-4805-9098-AD4EFF0484BF}"/>
              </a:ext>
            </a:extLst>
          </p:cNvPr>
          <p:cNvSpPr txBox="1">
            <a:spLocks/>
          </p:cNvSpPr>
          <p:nvPr/>
        </p:nvSpPr>
        <p:spPr>
          <a:xfrm>
            <a:off x="4653655" y="4211560"/>
            <a:ext cx="1423988" cy="1344613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lIns="252000" tIns="252000" rIns="252000" bIns="25200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solidFill>
                  <a:schemeClr val="tx1">
                    <a:lumMod val="90000"/>
                    <a:lumOff val="10000"/>
                  </a:schemeClr>
                </a:solidFill>
                <a:latin typeface="Twinkl" pitchFamily="2" charset="0"/>
              </a:rPr>
              <a:t>7</a:t>
            </a:r>
            <a:endParaRPr lang="en-GB" sz="3600" dirty="0">
              <a:solidFill>
                <a:schemeClr val="tx1">
                  <a:lumMod val="90000"/>
                  <a:lumOff val="10000"/>
                </a:schemeClr>
              </a:solidFill>
              <a:latin typeface="Twinkl" pitchFamily="2" charset="0"/>
            </a:endParaRPr>
          </a:p>
        </p:txBody>
      </p:sp>
      <p:sp>
        <p:nvSpPr>
          <p:cNvPr id="22" name="Title 20">
            <a:hlinkClick r:id="rId19" action="ppaction://hlinksldjump"/>
            <a:extLst>
              <a:ext uri="{FF2B5EF4-FFF2-40B4-BE49-F238E27FC236}">
                <a16:creationId xmlns:a16="http://schemas.microsoft.com/office/drawing/2014/main" id="{DE2D6809-6141-4A53-80DC-206628AE3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443" y="3909775"/>
            <a:ext cx="1423987" cy="134461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/>
                <a:cs typeface="Sassoon Infant Rg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/>
                <a:cs typeface="Sassoon Infant Rg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800" b="1" dirty="0">
                <a:solidFill>
                  <a:schemeClr val="bg1"/>
                </a:solidFill>
              </a:rPr>
              <a:t>8</a:t>
            </a:r>
            <a:endParaRPr lang="en-GB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2C2BD1E-C916-46D9-B665-28F0F9FFE023}"/>
              </a:ext>
            </a:extLst>
          </p:cNvPr>
          <p:cNvGrpSpPr/>
          <p:nvPr/>
        </p:nvGrpSpPr>
        <p:grpSpPr>
          <a:xfrm>
            <a:off x="248241" y="136798"/>
            <a:ext cx="1501996" cy="743960"/>
            <a:chOff x="460731" y="-15208"/>
            <a:chExt cx="1501996" cy="74396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76DD77-A9F0-424A-A2AA-EEA7188F078A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6-Point Star 2">
              <a:extLst>
                <a:ext uri="{FF2B5EF4-FFF2-40B4-BE49-F238E27FC236}">
                  <a16:creationId xmlns:a16="http://schemas.microsoft.com/office/drawing/2014/main" id="{91D061B1-B68B-4072-BA3E-4F67D1F85939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7EE208-1590-4A52-8C48-4A070BB09ADB}"/>
              </a:ext>
            </a:extLst>
          </p:cNvPr>
          <p:cNvGrpSpPr/>
          <p:nvPr/>
        </p:nvGrpSpPr>
        <p:grpSpPr>
          <a:xfrm>
            <a:off x="2379492" y="152565"/>
            <a:ext cx="1501996" cy="743960"/>
            <a:chOff x="460731" y="-15208"/>
            <a:chExt cx="1501996" cy="7439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ACAEB0C-E344-401F-81D9-1BEDC79CCF77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6-Point Star 111">
              <a:extLst>
                <a:ext uri="{FF2B5EF4-FFF2-40B4-BE49-F238E27FC236}">
                  <a16:creationId xmlns:a16="http://schemas.microsoft.com/office/drawing/2014/main" id="{2B655894-3BF2-4EFB-970D-251821649D83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0" name="Picture 4" descr="Amazon Icon">
            <a:hlinkClick r:id="rId20" action="ppaction://hlinksldjump"/>
            <a:extLst>
              <a:ext uri="{FF2B5EF4-FFF2-40B4-BE49-F238E27FC236}">
                <a16:creationId xmlns:a16="http://schemas.microsoft.com/office/drawing/2014/main" id="{FAEDFC5E-DC83-4269-8BE7-22FF89629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3973441" y="272647"/>
            <a:ext cx="6660004" cy="823216"/>
            <a:chOff x="5477069" y="1553404"/>
            <a:chExt cx="4547853" cy="802888"/>
          </a:xfrm>
        </p:grpSpPr>
        <p:sp>
          <p:nvSpPr>
            <p:cNvPr id="32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Fun corner &amp; Wrap-up</a:t>
              </a:r>
              <a:endPara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800" b="1" dirty="0" smtClean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89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B0F0"/>
            </a:gs>
            <a:gs pos="6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A346CDDB-0086-4FAE-B2FC-FF5EE0EA5930}"/>
              </a:ext>
            </a:extLst>
          </p:cNvPr>
          <p:cNvSpPr/>
          <p:nvPr/>
        </p:nvSpPr>
        <p:spPr>
          <a:xfrm>
            <a:off x="4085977" y="4409553"/>
            <a:ext cx="4102599" cy="993775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C724540-E0C4-4D48-A7CB-B4930E021D47}"/>
              </a:ext>
            </a:extLst>
          </p:cNvPr>
          <p:cNvSpPr/>
          <p:nvPr/>
        </p:nvSpPr>
        <p:spPr>
          <a:xfrm>
            <a:off x="3628944" y="4409553"/>
            <a:ext cx="914066" cy="937417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F6086352-0CBA-491C-BCCD-0A3CB5E358C8}"/>
              </a:ext>
            </a:extLst>
          </p:cNvPr>
          <p:cNvSpPr/>
          <p:nvPr/>
        </p:nvSpPr>
        <p:spPr>
          <a:xfrm>
            <a:off x="4054475" y="5375150"/>
            <a:ext cx="4102599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                              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2" action="ppaction://hlinksldjump"/>
            <a:extLst>
              <a:ext uri="{FF2B5EF4-FFF2-40B4-BE49-F238E27FC236}">
                <a16:creationId xmlns:a16="http://schemas.microsoft.com/office/drawing/2014/main" id="{C1DE347E-A623-44E1-97FC-F36C43D651C9}"/>
              </a:ext>
            </a:extLst>
          </p:cNvPr>
          <p:cNvSpPr/>
          <p:nvPr/>
        </p:nvSpPr>
        <p:spPr>
          <a:xfrm>
            <a:off x="7525254" y="5403328"/>
            <a:ext cx="953585" cy="937418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8DD40-3F5C-49E7-863D-4B6650D6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68" y="5445125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D5C45DC1-3B46-405B-B871-D73BDBDBB9C5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Minh?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57BD8D-1D8F-45E0-BAA7-9B1ED0A9E6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68"/>
          <a:stretch/>
        </p:blipFill>
        <p:spPr>
          <a:xfrm>
            <a:off x="3628944" y="893864"/>
            <a:ext cx="5180412" cy="2672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3 L -4.79167E-6 0.00093 C 0.00925 -0.03727 0.00027 0.00232 0.00391 -0.02292 C 0.00573 -0.03356 0.00743 -0.03657 0.00847 -0.04606 C 0.00899 -0.05162 0.00951 -0.05718 0.01003 -0.06204 C 0.01055 -0.06643 0.0112 -0.0706 0.01133 -0.0743 C 0.01303 -0.09305 0.01094 -0.07917 0.01342 -0.10301 C 0.01433 -0.1081 0.01498 -0.11296 0.01576 -0.11736 C 0.01667 -0.12222 0.01745 -0.12685 0.01836 -0.13171 C 0.01875 -0.13218 0.02435 -0.15255 0.02514 -0.15625 C 0.02657 -0.16412 0.02891 -0.17963 0.02891 -0.17893 C 0.0293 -0.18426 0.0293 -0.18935 0.02956 -0.19375 C 0.0306 -0.20231 0.03191 -0.20648 0.03334 -0.21296 C 0.0418 -0.26412 0.03034 -0.2 0.03972 -0.24699 C 0.04128 -0.25486 0.04258 -0.26273 0.04415 -0.27014 C 0.04675 -0.28079 0.05886 -0.32292 0.05938 -0.325 C 0.06146 -0.33102 0.06355 -0.33634 0.06511 -0.34167 C 0.0668 -0.34583 0.0681 -0.35093 0.06954 -0.35555 C 0.07357 -0.36667 0.078 -0.37801 0.08204 -0.38958 C 0.0862 -0.40185 0.09076 -0.41412 0.09506 -0.42662 C 0.09662 -0.43055 0.09831 -0.43472 0.09948 -0.43889 C 0.10599 -0.46389 0.10248 -0.45324 0.10964 -0.47268 C 0.11107 -0.4831 0.10951 -0.47407 0.11329 -0.48704 C 0.11394 -0.48981 0.11485 -0.49282 0.11563 -0.49583 C 0.11836 -0.50555 0.12123 -0.51481 0.12422 -0.5243 C 0.12735 -0.5338 0.13073 -0.54282 0.13438 -0.55069 C 0.1362 -0.55532 0.13855 -0.55926 0.1405 -0.56296 C 0.14128 -0.56574 0.14206 -0.56829 0.14323 -0.57037 C 0.14831 -0.58194 0.15339 -0.59329 0.15847 -0.60417 C 0.16185 -0.6118 0.16511 -0.61968 0.16862 -0.62546 C 0.17006 -0.62755 0.17162 -0.63032 0.17292 -0.63241 C 0.175 -0.63657 0.17696 -0.64074 0.17878 -0.64468 C 0.18073 -0.64954 0.18191 -0.65509 0.18386 -0.65926 C 0.18894 -0.66944 0.19402 -0.67963 0.20014 -0.68565 L 0.23646 -0.72477 C 0.23829 -0.72731 0.23998 -0.73032 0.24219 -0.73194 C 0.26224 -0.75231 0.25157 -0.74097 0.26889 -0.75532 C 0.27396 -0.75949 0.27839 -0.76435 0.28295 -0.76759 C 0.29141 -0.77338 0.29909 -0.78102 0.30756 -0.78518 C 0.31211 -0.78773 0.31641 -0.79028 0.32084 -0.79282 C 0.3237 -0.79398 0.3267 -0.79468 0.32943 -0.79583 C 0.33764 -0.80093 0.34284 -0.80718 0.35066 -0.81042 C 0.3556 -0.8125 0.36094 -0.81412 0.36654 -0.81551 C 0.37123 -0.8169 0.38125 -0.81829 0.38581 -0.81944 L 0.40834 -0.82454 C 0.41355 -0.82569 0.42709 -0.82708 0.4323 -0.82708 L 0.51459 -0.82454 C 0.51784 -0.82454 0.52084 -0.82338 0.52396 -0.82292 L 0.54662 -0.81944 C 0.54922 -0.81805 0.55183 -0.81667 0.55469 -0.81551 C 0.56667 -0.81227 0.57839 -0.81111 0.5905 -0.80648 C 0.59219 -0.80625 0.59375 -0.80625 0.59545 -0.80509 C 0.6073 -0.79815 0.61303 -0.7919 0.62553 -0.78171 C 0.62865 -0.77917 0.63243 -0.77731 0.63555 -0.77292 C 0.63998 -0.7669 0.64467 -0.76273 0.64857 -0.75532 C 0.65691 -0.74028 0.66094 -0.73148 0.66993 -0.71968 C 0.6724 -0.7162 0.675 -0.71412 0.67787 -0.71088 C 0.68516 -0.70162 0.69493 -0.6868 0.70118 -0.67523 C 0.70248 -0.67315 0.70326 -0.66944 0.70469 -0.66643 C 0.71485 -0.64352 0.70547 -0.67245 0.7237 -0.62222 C 0.72722 -0.6118 0.7306 -0.60139 0.73451 -0.59167 C 0.73933 -0.5794 0.74493 -0.56829 0.74987 -0.55602 C 0.75274 -0.54954 0.76329 -0.52292 0.76433 -0.52014 C 0.76615 -0.51782 0.76745 -0.51505 0.76875 -0.5118 C 0.7754 -0.49583 0.78165 -0.48032 0.78764 -0.46389 C 0.79076 -0.45579 0.79271 -0.44653 0.79597 -0.43889 C 0.80053 -0.42662 0.80665 -0.41667 0.81107 -0.40324 C 0.81329 -0.39676 0.81524 -0.39028 0.81758 -0.3838 C 0.81993 -0.37847 0.82201 -0.37384 0.82435 -0.36782 C 0.82487 -0.36574 0.82553 -0.36227 0.82631 -0.35903 C 0.82839 -0.35185 0.83086 -0.34514 0.83295 -0.33796 C 0.83477 -0.33102 0.83646 -0.32338 0.83868 -0.31643 C 0.84128 -0.30787 0.84441 -0.3 0.84688 -0.29143 C 0.84792 -0.28773 0.84857 -0.28333 0.84961 -0.27893 C 0.85 -0.27755 0.85066 -0.27569 0.85118 -0.27361 C 0.85209 -0.26921 0.853 -0.26435 0.85417 -0.25972 C 0.85469 -0.25718 0.8556 -0.25625 0.85639 -0.25417 C 0.85899 -0.24537 0.86172 -0.23565 0.86498 -0.22731 C 0.86589 -0.22569 0.86667 -0.22454 0.86719 -0.22199 C 0.87162 -0.20995 0.87618 -0.19745 0.88021 -0.18449 C 0.88217 -0.17963 0.88321 -0.175 0.88542 -0.17083 C 0.88607 -0.16921 0.88685 -0.16829 0.88764 -0.1669 C 0.88803 -0.16551 0.88829 -0.16343 0.88907 -0.1618 C 0.89219 -0.15255 0.89402 -0.15255 0.89714 -0.13843 C 0.89805 -0.1338 0.89883 -0.12917 0.9 -0.12454 C 0.90222 -0.11458 0.90131 -0.12407 0.90287 -0.10833 L 0.90391 -0.10116 L 0.90391 -0.10093 " pathEditMode="relative" rAng="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4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C195FFE0-E392-4FE2-AA44-4739BC9D3345}"/>
              </a:ext>
            </a:extLst>
          </p:cNvPr>
          <p:cNvSpPr/>
          <p:nvPr/>
        </p:nvSpPr>
        <p:spPr>
          <a:xfrm>
            <a:off x="4349584" y="4473618"/>
            <a:ext cx="3784765" cy="995363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4425C33-A5B5-4A77-9516-C64B7FA0BB9E}"/>
              </a:ext>
            </a:extLst>
          </p:cNvPr>
          <p:cNvSpPr/>
          <p:nvPr/>
        </p:nvSpPr>
        <p:spPr>
          <a:xfrm>
            <a:off x="3854146" y="4473618"/>
            <a:ext cx="990873" cy="923590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8BC8C0FA-67F2-4935-961D-64A0F3832A31}"/>
              </a:ext>
            </a:extLst>
          </p:cNvPr>
          <p:cNvSpPr/>
          <p:nvPr/>
        </p:nvSpPr>
        <p:spPr>
          <a:xfrm>
            <a:off x="4294617" y="5433094"/>
            <a:ext cx="3839733" cy="995363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</a:t>
            </a: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E8849B83-A4EB-460E-8AA1-9797820E6BB8}"/>
              </a:ext>
            </a:extLst>
          </p:cNvPr>
          <p:cNvSpPr/>
          <p:nvPr/>
        </p:nvSpPr>
        <p:spPr>
          <a:xfrm>
            <a:off x="7555832" y="5504867"/>
            <a:ext cx="1004555" cy="923590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3EF8A-8BBF-4CB4-A999-FE817249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-128587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9AC6C-C900-45F6-8813-E325EFB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" y="156831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0">
            <a:extLst>
              <a:ext uri="{FF2B5EF4-FFF2-40B4-BE49-F238E27FC236}">
                <a16:creationId xmlns:a16="http://schemas.microsoft.com/office/drawing/2014/main" id="{2874B7AD-F39D-445F-981B-F2FC448D88D4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Linh?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73B3F3-E151-4F79-9310-1FEAADB840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83" y="944708"/>
            <a:ext cx="4328566" cy="27806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982 -0.01042 L 0.72982 -0.0125 C 0.72032 0.0287 0.72982 -0.01273 0.72553 0.01389 C 0.72383 0.02453 0.72214 0.02731 0.7211 0.03773 C 0.72032 0.04398 0.71941 0.04907 0.71915 0.05555 C 0.71875 0.05995 0.71797 0.06366 0.71758 0.06782 C 0.71537 0.0875 0.71771 0.07222 0.71485 0.09815 C 0.71407 0.10324 0.71316 0.10833 0.71172 0.11273 C 0.71159 0.11852 0.71055 0.12407 0.70951 0.12824 C 0.70912 0.12893 0.70326 0.15069 0.70235 0.1537 C 0.70079 0.16203 0.69805 0.17847 0.69818 0.17824 C 0.69766 0.18379 0.69779 0.18773 0.69701 0.19328 C 0.6961 0.20254 0.69441 0.20648 0.69336 0.21366 C 0.68373 0.2669 0.69662 0.20046 0.68607 0.24977 C 0.68438 0.25717 0.68308 0.26597 0.68152 0.27361 C 0.67878 0.28518 0.66628 0.32801 0.66511 0.33148 C 0.66329 0.3368 0.66094 0.34259 0.65938 0.34791 C 0.65795 0.35278 0.65638 0.35833 0.65482 0.36296 C 0.65066 0.37546 0.64623 0.38634 0.64193 0.39815 C 0.63763 0.41088 0.63295 0.42384 0.62826 0.43634 C 0.62696 0.44028 0.62527 0.44537 0.6237 0.4493 C 0.61693 0.47546 0.62058 0.46412 0.61303 0.48565 C 0.61172 0.49629 0.61342 0.48634 0.60938 0.49953 C 0.6086 0.50324 0.60808 0.50625 0.60704 0.50972 C 0.60404 0.51967 0.60118 0.52893 0.59792 0.53842 C 0.59454 0.54884 0.59128 0.55833 0.58737 0.5662 C 0.58529 0.57083 0.58347 0.57569 0.58152 0.57893 C 0.5806 0.58148 0.57969 0.58472 0.57826 0.58634 C 0.57344 0.59884 0.5681 0.61018 0.5629 0.62129 C 0.55951 0.6294 0.55612 0.63773 0.55274 0.64398 C 0.55092 0.64583 0.54948 0.64861 0.54844 0.65092 C 0.54649 0.65509 0.54402 0.65879 0.54219 0.66412 C 0.54037 0.66875 0.53907 0.67477 0.53685 0.6787 C 0.53191 0.68912 0.5267 0.7 0.52032 0.70602 L 0.48438 0.74537 C 0.4823 0.74768 0.48047 0.75092 0.47826 0.75254 C 0.4586 0.77315 0.46888 0.76157 0.45157 0.77592 C 0.44701 0.77963 0.44258 0.78495 0.43842 0.78773 C 0.42956 0.79352 0.42162 0.80069 0.41342 0.80555 C 0.40912 0.8081 0.40521 0.81018 0.4004 0.8118 C 0.39753 0.81366 0.3948 0.81389 0.39154 0.81551 C 0.3836 0.81967 0.37865 0.82639 0.37071 0.8294 C 0.36511 0.83102 0.36029 0.83264 0.35482 0.83356 C 0.35118 0.83541 0.34102 0.83565 0.33659 0.83634 L 0.31446 0.84097 C 0.30925 0.84213 0.29584 0.8419 0.29115 0.84166 L 0.21029 0.83449 C 0.20743 0.83449 0.20456 0.83264 0.20144 0.83171 L 0.17917 0.82662 C 0.1767 0.82523 0.17474 0.82361 0.17162 0.82222 C 0.16042 0.81805 0.14844 0.81643 0.1375 0.81065 C 0.13542 0.80995 0.13386 0.80856 0.13191 0.80856 C 0.12045 0.80046 0.11498 0.79398 0.10352 0.78217 C 0.1 0.7794 0.09636 0.77708 0.09336 0.77245 C 0.08972 0.76597 0.08477 0.76088 0.08138 0.75301 C 0.07331 0.73634 0.06993 0.72685 0.06107 0.71273 C 0.05873 0.70995 0.05665 0.70764 0.05352 0.70347 C 0.04662 0.69236 0.03724 0.67754 0.03138 0.66435 C 0.03047 0.66227 0.02995 0.6581 0.02826 0.65463 C 0.01915 0.63009 0.02748 0.66134 0.01055 0.60509 C 0.0073 0.59537 0.00404 0.58403 0.00079 0.5743 C -0.00377 0.55995 -0.00872 0.54815 -0.01354 0.53565 C -0.01588 0.52824 -0.02565 0.4993 -0.02721 0.49676 C -0.02851 0.49259 -0.02968 0.49028 -0.03098 0.48703 C -0.0371 0.46991 -0.04283 0.45231 -0.04804 0.43426 C -0.0513 0.42546 -0.05338 0.4162 -0.05598 0.40717 C -0.06028 0.39375 -0.06627 0.3831 -0.07044 0.36852 C -0.07239 0.3618 -0.07395 0.3544 -0.0763 0.34722 C -0.07773 0.34166 -0.0802 0.33703 -0.08229 0.33009 C -0.0832 0.32754 -0.08333 0.32453 -0.08385 0.32106 C -0.0858 0.31227 -0.08776 0.30578 -0.08997 0.29815 C -0.09166 0.29097 -0.09322 0.28217 -0.09531 0.27453 C -0.09687 0.26528 -0.10013 0.25671 -0.10273 0.24838 C -0.10325 0.24398 -0.10364 0.23866 -0.10533 0.23449 C -0.10559 0.23241 -0.10612 0.23055 -0.10612 0.22801 C -0.10768 0.22384 -0.10807 0.21875 -0.10924 0.21319 C -0.10911 0.21088 -0.11002 0.20995 -0.11119 0.20787 C -0.11315 0.19838 -0.11575 0.18773 -0.11875 0.17824 C -0.1194 0.17685 -0.12044 0.175 -0.12122 0.17268 C -0.12526 0.16018 -0.12877 0.14606 -0.13294 0.13333 C -0.13476 0.12685 -0.13541 0.12268 -0.13802 0.11736 C -0.13828 0.11528 -0.1388 0.11435 -0.13997 0.11319 C -0.1401 0.11088 -0.14062 0.10879 -0.14114 0.10671 C -0.14427 0.09815 -0.1457 0.09791 -0.14804 0.08194 C -0.14882 0.07685 -0.15039 0.07268 -0.15117 0.06759 C -0.15312 0.05671 -0.15221 0.06597 -0.15351 0.04953 L -0.15455 0.04328 L -0.15468 0.04213 " pathEditMode="relative" rAng="1092000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4" y="4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0026 -0.00046 C 0.00612 -0.00092 0.01159 -0.00254 0.0181 -0.00301 C 0.025 -0.00393 0.03203 -0.00463 0.03789 -0.00463 C 0.10365 -0.00393 0.16797 -0.00254 0.23281 -0.00162 L 0.24922 -0.00023 C 0.2569 0.00046 0.26432 0.00116 0.27162 0.00209 C 0.27461 0.00209 0.27735 0.00347 0.28008 0.00347 C 0.28854 0.0044 0.29779 0.00533 0.30612 0.00533 C 0.3388 0.01134 0.33021 0.01042 0.36706 0.01574 C 0.39245 0.01898 0.39102 0.01644 0.42839 0.02431 C 0.44649 0.02824 0.46432 0.0338 0.48268 0.03796 C 0.528 0.04653 0.51927 0.04329 0.55599 0.05463 C 0.56628 0.05857 0.57656 0.06134 0.58646 0.06574 C 0.61328 0.07523 0.55599 0.0588 0.60625 0.07384 C 0.6237 0.07824 0.6405 0.08218 0.65781 0.08773 C 0.67787 0.09398 0.67097 0.09398 0.68776 0.09908 C 0.70248 0.10533 0.71927 0.10764 0.73255 0.11482 C 0.73464 0.11574 0.73659 0.11713 0.73867 0.11829 C 0.74518 0.12107 0.75834 0.12546 0.76498 0.12986 C 0.77852 0.13935 0.79505 0.14584 0.80534 0.15764 C 0.80951 0.16227 0.81406 0.16644 0.81797 0.1713 C 0.81914 0.17269 0.82031 0.17454 0.82175 0.17593 C 0.82383 0.17847 0.82617 0.18009 0.82813 0.18334 C 0.83021 0.18588 0.83164 0.18912 0.83399 0.19121 C 0.83893 0.19769 0.84571 0.20232 0.85026 0.2088 C 0.85182 0.21134 0.853 0.21273 0.85404 0.21528 C 0.85534 0.21713 0.85508 0.21921 0.85625 0.22014 C 0.8586 0.22315 0.86237 0.225 0.86459 0.22755 C 0.86784 0.23171 0.88073 0.24977 0.88464 0.25834 C 0.89466 0.27755 0.88659 0.26597 0.89505 0.27685 C 0.89688 0.28287 0.89909 0.28935 0.90091 0.29421 C 0.90261 0.29954 0.90547 0.30371 0.90716 0.3081 C 0.90821 0.31019 0.90834 0.31366 0.90899 0.31644 C 0.90951 0.31806 0.91055 0.31968 0.91107 0.32107 C 0.91185 0.3257 0.9125 0.32986 0.91328 0.33403 C 0.91472 0.3456 0.91706 0.36945 0.91706 0.36921 C 0.91706 0.37037 0.91927 0.50463 0.91328 0.55741 C 0.91172 0.57292 0.91289 0.58935 0.90716 0.60301 C 0.90482 0.60834 0.90248 0.61343 0.90091 0.61875 C 0.89961 0.62361 0.89909 0.62963 0.89688 0.63426 C 0.89584 0.63681 0.89401 0.63866 0.89284 0.64097 C 0.89115 0.64514 0.89063 0.64884 0.8888 0.65278 C 0.88789 0.65463 0.88594 0.65602 0.88464 0.65834 C 0.88307 0.66042 0.88242 0.6625 0.88073 0.66505 C 0.87826 0.66852 0.87526 0.6713 0.8724 0.675 C 0.86888 0.68033 0.86602 0.68542 0.86237 0.69097 C 0.86016 0.69375 0.85677 0.69584 0.85404 0.69931 C 0.85248 0.70162 0.85222 0.70394 0.85026 0.70625 C 0.8405 0.71597 0.81237 0.73634 0.80339 0.74144 C 0.80182 0.74283 0.79909 0.74421 0.7974 0.7456 C 0.78998 0.75046 0.78347 0.75764 0.77539 0.76088 C 0.75469 0.76991 0.77995 0.75834 0.75899 0.76991 C 0.75417 0.7713 0.74063 0.77616 0.73659 0.77801 C 0.73399 0.77871 0.73125 0.78056 0.72826 0.78102 C 0.71563 0.78658 0.71641 0.78449 0.70182 0.79144 C 0.69857 0.79306 0.69531 0.79514 0.6918 0.79653 C 0.69024 0.79746 0.68776 0.79746 0.68568 0.79792 C 0.68086 0.80023 0.67643 0.80347 0.67149 0.80533 C 0.65169 0.81273 0.64518 0.81296 0.62305 0.81852 C 0.61667 0.82037 0.6112 0.82315 0.60482 0.82361 L 0.58646 0.82523 L 0.56419 0.82732 C 0.55886 0.82778 0.55352 0.82894 0.54792 0.82894 C 0.47956 0.83334 0.53972 0.82847 0.49479 0.83148 C 0.48177 0.83148 0.37669 0.83148 0.3362 0.82894 C 0.33425 0.82894 0.33138 0.82778 0.32865 0.82732 C 0.29987 0.82199 0.34636 0.83148 0.29584 0.81852 C 0.29284 0.81783 0.28972 0.81783 0.28594 0.8169 C 0.28229 0.81597 0.2711 0.81389 0.26576 0.81158 C 0.2513 0.80764 0.23672 0.80371 0.22279 0.79792 C 0.1987 0.78796 0.21016 0.79144 0.1905 0.78681 C 0.16914 0.77246 0.1987 0.79144 0.17057 0.7757 C 0.16498 0.77361 0.16042 0.77107 0.15599 0.76736 C 0.15196 0.76482 0.14792 0.76204 0.14375 0.75857 L 0.11745 0.73704 C 0.11302 0.7331 0.1069 0.72963 0.10326 0.72477 C 0.10209 0.72315 0.1013 0.7213 0.09896 0.71968 C 0.0974 0.71759 0.09505 0.71644 0.09258 0.71412 C 0.07891 0.70116 0.06459 0.68773 0.05039 0.67338 C 0.02722 0.64884 0.04128 0.66551 0.02604 0.64468 C 0.025 0.64306 0.02318 0.64097 0.02227 0.63935 C 0.02057 0.63727 0.01771 0.63496 0.01602 0.63241 C 0.0099 0.62153 0.00521 0.61042 -0.00026 0.59884 C -0.00143 0.59537 -0.00312 0.59329 -0.00403 0.58959 C -0.00638 0.58195 -0.00859 0.57431 -0.01054 0.56644 C -0.01185 0.55834 -0.01341 0.53704 -0.01458 0.52986 C -0.01458 0.52616 -0.01588 0.52222 -0.01666 0.51783 C -0.01706 0.51366 -0.01784 0.50903 -0.01888 0.50417 C -0.01666 0.4706 -0.01614 0.43704 -0.01224 0.40324 C -0.01146 0.39722 -0.00104 0.38195 0.00182 0.37593 C 0.0043 0.37176 0.00612 0.3669 0.00807 0.36227 C 0.01393 0.35162 0.02123 0.34005 0.02604 0.3294 C 0.02969 0.32107 0.03086 0.3125 0.03633 0.30579 C 0.04232 0.29954 0.04883 0.29283 0.05443 0.28565 C 0.05729 0.28195 0.05951 0.27824 0.0625 0.27523 C 0.06576 0.27222 0.06992 0.27014 0.07266 0.26713 C 0.08607 0.25116 0.07292 0.26158 0.08321 0.25116 C 0.09102 0.24306 0.09896 0.23542 0.10729 0.22755 C 0.11185 0.22315 0.11823 0.21968 0.12149 0.21528 C 0.12383 0.21343 0.12552 0.21134 0.12787 0.2088 C 0.12956 0.20741 0.13164 0.20579 0.13386 0.20347 C 0.13724 0.20023 0.1405 0.19722 0.14375 0.19283 C 0.14662 0.19097 0.14974 0.18912 0.15196 0.18658 C 0.15456 0.1838 0.15599 0.18009 0.15821 0.17755 C 0.16745 0.16644 0.15664 0.18125 0.16797 0.16644 C 0.17057 0.16296 0.17227 0.15996 0.17409 0.15764 C 0.18047 0.1507 0.18828 0.14468 0.19245 0.13704 C 0.19414 0.13496 0.19479 0.13148 0.19662 0.12986 C 0.20013 0.12732 0.20547 0.12523 0.2086 0.12153 C 0.21354 0.11713 0.21602 0.11158 0.22097 0.1081 C 0.24844 0.08287 0.253 0.08079 0.28594 0.06134 C 0.28854 0.05996 0.29141 0.05926 0.29401 0.05857 C 0.30078 0.04908 0.29531 0.05533 0.31042 0.04792 C 0.3125 0.04699 0.31419 0.0456 0.31654 0.04491 C 0.32162 0.04259 0.32761 0.04005 0.33255 0.03796 C 0.33477 0.0375 0.3362 0.03611 0.3388 0.0338 C 0.34388 0.03171 0.34948 0.0294 0.35521 0.02755 C 0.35664 0.02755 0.35899 0.02685 0.36107 0.02593 C 0.36367 0.02477 0.36654 0.02338 0.36875 0.02292 C 0.37305 0.02153 0.37617 0.0206 0.37956 0.01898 C 0.38581 0.01574 0.40378 0.0044 0.40755 0.00209 C 0.43477 -0.0169 0.39544 0.00764 0.42565 -0.01157 C 0.43672 -0.01852 0.45143 -0.02291 0.46263 -0.02708 C 0.46498 -0.02847 0.47487 -0.03079 0.47669 -0.03102 C 0.48177 -0.03102 0.48607 -0.03102 0.49141 -0.03102 L 0.49141 -0.03148 " pathEditMode="relative" rAng="10800000" ptsTypes="AAAAAAAAA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1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68C5EB01-9147-4D0A-B648-90F0BCE7A87C}"/>
              </a:ext>
            </a:extLst>
          </p:cNvPr>
          <p:cNvSpPr/>
          <p:nvPr/>
        </p:nvSpPr>
        <p:spPr>
          <a:xfrm>
            <a:off x="4632324" y="5458619"/>
            <a:ext cx="3911601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1C8355C6-9419-4F85-9ACB-F49204552B16}"/>
              </a:ext>
            </a:extLst>
          </p:cNvPr>
          <p:cNvSpPr/>
          <p:nvPr/>
        </p:nvSpPr>
        <p:spPr>
          <a:xfrm>
            <a:off x="4042025" y="5429250"/>
            <a:ext cx="1049088" cy="1054100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C2A0D0F8-22C9-4342-92E9-A29EECCCB1BD}"/>
              </a:ext>
            </a:extLst>
          </p:cNvPr>
          <p:cNvSpPr/>
          <p:nvPr/>
        </p:nvSpPr>
        <p:spPr>
          <a:xfrm>
            <a:off x="4662238" y="4464844"/>
            <a:ext cx="3723773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D7880CBA-2526-4D2D-9CA4-BB521EE2F03E}"/>
              </a:ext>
            </a:extLst>
          </p:cNvPr>
          <p:cNvSpPr/>
          <p:nvPr/>
        </p:nvSpPr>
        <p:spPr>
          <a:xfrm>
            <a:off x="7934868" y="4464843"/>
            <a:ext cx="1060200" cy="993775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856F382-980A-4DC5-A95B-5D1F8FDEB65C}"/>
              </a:ext>
            </a:extLst>
          </p:cNvPr>
          <p:cNvSpPr/>
          <p:nvPr/>
        </p:nvSpPr>
        <p:spPr>
          <a:xfrm>
            <a:off x="1264945" y="2709571"/>
            <a:ext cx="388938" cy="388937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0853010-64C0-4453-AE02-073473F66F33}"/>
              </a:ext>
            </a:extLst>
          </p:cNvPr>
          <p:cNvSpPr/>
          <p:nvPr/>
        </p:nvSpPr>
        <p:spPr>
          <a:xfrm>
            <a:off x="4703763" y="526256"/>
            <a:ext cx="387350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54ABC47-7D0E-4CBD-A694-D75FD7B5437D}"/>
              </a:ext>
            </a:extLst>
          </p:cNvPr>
          <p:cNvSpPr/>
          <p:nvPr/>
        </p:nvSpPr>
        <p:spPr>
          <a:xfrm>
            <a:off x="2877344" y="388938"/>
            <a:ext cx="498475" cy="523875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DA06B8F-DD9B-4CAE-AF6F-36BBAF6B79A5}"/>
              </a:ext>
            </a:extLst>
          </p:cNvPr>
          <p:cNvSpPr/>
          <p:nvPr/>
        </p:nvSpPr>
        <p:spPr>
          <a:xfrm>
            <a:off x="8543926" y="706145"/>
            <a:ext cx="515937" cy="496888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20C578A-940A-45EC-838E-E088F77325BC}"/>
              </a:ext>
            </a:extLst>
          </p:cNvPr>
          <p:cNvSpPr/>
          <p:nvPr/>
        </p:nvSpPr>
        <p:spPr>
          <a:xfrm>
            <a:off x="6828632" y="645319"/>
            <a:ext cx="388937" cy="388938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92E7214-A2D7-41EF-8052-95F15A65A338}"/>
              </a:ext>
            </a:extLst>
          </p:cNvPr>
          <p:cNvSpPr/>
          <p:nvPr/>
        </p:nvSpPr>
        <p:spPr>
          <a:xfrm>
            <a:off x="10327229" y="2595604"/>
            <a:ext cx="388938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F465DEB-E7AC-4F97-86E2-765184589EC0}"/>
              </a:ext>
            </a:extLst>
          </p:cNvPr>
          <p:cNvSpPr/>
          <p:nvPr/>
        </p:nvSpPr>
        <p:spPr>
          <a:xfrm>
            <a:off x="10190245" y="1224089"/>
            <a:ext cx="500062" cy="522288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0F3C0C7A-4727-4B7C-A08D-32D302BC9928}"/>
              </a:ext>
            </a:extLst>
          </p:cNvPr>
          <p:cNvSpPr/>
          <p:nvPr/>
        </p:nvSpPr>
        <p:spPr>
          <a:xfrm>
            <a:off x="1495677" y="881063"/>
            <a:ext cx="388937" cy="387350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21DB44AC-2B69-4CC6-AECF-50AF808BD1A0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Nam?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092291-96C3-4811-A590-D585BAD966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727" y="954589"/>
            <a:ext cx="4115241" cy="2877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C26A76F9-25DE-423D-B655-CD94C04E04FC}"/>
              </a:ext>
            </a:extLst>
          </p:cNvPr>
          <p:cNvSpPr/>
          <p:nvPr/>
        </p:nvSpPr>
        <p:spPr>
          <a:xfrm>
            <a:off x="3933910" y="4458536"/>
            <a:ext cx="4056062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ADA0B2AA-9531-40E8-8AAB-6F4F27998A8B}"/>
              </a:ext>
            </a:extLst>
          </p:cNvPr>
          <p:cNvSpPr/>
          <p:nvPr/>
        </p:nvSpPr>
        <p:spPr>
          <a:xfrm>
            <a:off x="3352529" y="4469949"/>
            <a:ext cx="1162762" cy="942814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D35D0383-CD35-49BD-A668-E0B194FCE49E}"/>
              </a:ext>
            </a:extLst>
          </p:cNvPr>
          <p:cNvSpPr/>
          <p:nvPr/>
        </p:nvSpPr>
        <p:spPr>
          <a:xfrm>
            <a:off x="3933910" y="5459809"/>
            <a:ext cx="3919160" cy="949180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94240773-F158-4F3B-A573-58E5072883A0}"/>
              </a:ext>
            </a:extLst>
          </p:cNvPr>
          <p:cNvSpPr/>
          <p:nvPr/>
        </p:nvSpPr>
        <p:spPr>
          <a:xfrm>
            <a:off x="7278501" y="5459412"/>
            <a:ext cx="1174938" cy="993776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3DB35-13B7-4788-8649-ED070C9D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5956300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F68083C6-703A-4408-BF6E-D0829EA4BE55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Bill?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A8BDA-3961-4A60-8FB2-3380FA4175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724" y="733887"/>
            <a:ext cx="5841883" cy="2962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-0.02708 L 0.18698 -0.02685 C 0.18099 -0.02569 0.175 -0.0243 0.16901 -0.02338 C 0.16224 -0.02245 0.15547 -0.02129 0.14909 -0.02129 C 0.08425 -0.02222 0.02045 -0.02407 -0.04375 -0.02523 L -0.06002 -0.02708 C -0.06757 -0.02754 -0.07474 -0.02777 -0.08216 -0.02893 C -0.08515 -0.02939 -0.08776 -0.03032 -0.09023 -0.03055 C -0.09896 -0.03148 -0.10768 -0.03194 -0.11627 -0.0324 C -0.14856 -0.03912 -0.14023 -0.03773 -0.17669 -0.04328 C -0.20195 -0.04699 -0.20026 -0.04444 -0.23672 -0.05254 C -0.25521 -0.05671 -0.27278 -0.06319 -0.29101 -0.06689 C -0.3358 -0.07639 -0.32708 -0.07291 -0.36341 -0.08518 C -0.37369 -0.08865 -0.38372 -0.09236 -0.39349 -0.09629 C -0.42018 -0.10671 -0.36341 -0.08958 -0.41367 -0.10509 C -0.43047 -0.11041 -0.44726 -0.11435 -0.4638 -0.1199 C -0.48424 -0.12615 -0.47747 -0.12592 -0.49414 -0.1324 C -0.50885 -0.13819 -0.525 -0.14097 -0.53828 -0.14884 C -0.5401 -0.15023 -0.54218 -0.15139 -0.54414 -0.15254 C -0.55078 -0.15555 -0.56367 -0.16064 -0.57044 -0.16527 C -0.58424 -0.17476 -0.60026 -0.18194 -0.61054 -0.19444 C -0.61471 -0.1993 -0.61927 -0.20393 -0.62252 -0.20879 C -0.62409 -0.21088 -0.62539 -0.21273 -0.62682 -0.21435 C -0.62851 -0.21666 -0.63073 -0.21898 -0.63255 -0.22152 C -0.63502 -0.22453 -0.63659 -0.22824 -0.6388 -0.23055 C -0.64349 -0.2368 -0.65039 -0.24236 -0.65468 -0.24884 C -0.65638 -0.25115 -0.65781 -0.2537 -0.65859 -0.25601 C -0.65989 -0.2581 -0.65937 -0.26018 -0.6608 -0.2618 C -0.66302 -0.26458 -0.66679 -0.26643 -0.66888 -0.26898 C -0.67226 -0.27384 -0.68489 -0.29328 -0.6888 -0.30162 C -0.69856 -0.32222 -0.69075 -0.31041 -0.69909 -0.32199 C -0.70104 -0.32801 -0.70286 -0.33426 -0.70507 -0.33981 C -0.70677 -0.34467 -0.70963 -0.35 -0.71093 -0.35463 C -0.71211 -0.35764 -0.71224 -0.36064 -0.71289 -0.36389 C -0.71367 -0.36551 -0.71445 -0.36713 -0.71484 -0.36898 C -0.71575 -0.37338 -0.7164 -0.37777 -0.71705 -0.38194 C -0.71862 -0.39444 -0.72096 -0.42014 -0.72096 -0.4199 C -0.72096 -0.42129 -0.72317 -0.56365 -0.71705 -0.62014 C -0.71562 -0.6368 -0.71679 -0.6537 -0.71093 -0.66921 C -0.70898 -0.67453 -0.70664 -0.68032 -0.70507 -0.68564 C -0.70351 -0.69051 -0.70286 -0.69722 -0.70104 -0.70185 C -0.69987 -0.70463 -0.69791 -0.70671 -0.697 -0.70926 C -0.69544 -0.71365 -0.69492 -0.71782 -0.6931 -0.72176 C -0.69218 -0.72384 -0.6901 -0.72546 -0.6888 -0.72754 C -0.68724 -0.72986 -0.68659 -0.7324 -0.68489 -0.73472 C -0.68242 -0.73865 -0.67929 -0.74189 -0.67682 -0.7456 C -0.67343 -0.75115 -0.67057 -0.75671 -0.66679 -0.76203 C -0.66458 -0.76527 -0.66132 -0.76782 -0.65859 -0.77106 C -0.65716 -0.77338 -0.65677 -0.77639 -0.65468 -0.77847 C -0.64505 -0.78889 -0.61692 -0.81018 -0.60859 -0.81643 C -0.60677 -0.81828 -0.60455 -0.81898 -0.6026 -0.82037 C -0.59518 -0.82569 -0.58893 -0.83287 -0.58047 -0.83657 C -0.55989 -0.84606 -0.58515 -0.83426 -0.56432 -0.84583 C -0.55963 -0.84861 -0.54596 -0.85347 -0.54218 -0.85486 C -0.53971 -0.85578 -0.53698 -0.85764 -0.53424 -0.85833 C -0.52148 -0.86365 -0.52252 -0.8618 -0.50807 -0.86921 C -0.50481 -0.87083 -0.50169 -0.87361 -0.49817 -0.87476 C -0.49648 -0.87546 -0.49414 -0.87592 -0.49205 -0.87639 C -0.48737 -0.8787 -0.48294 -0.88171 -0.47799 -0.88379 C -0.45833 -0.89213 -0.45208 -0.89259 -0.42981 -0.89838 C -0.42356 -0.90023 -0.4181 -0.90324 -0.41172 -0.90393 L -0.39349 -0.90555 L -0.37148 -0.9074 C -0.3664 -0.90833 -0.36093 -0.90902 -0.35547 -0.90926 C -0.28776 -0.91458 -0.34739 -0.90879 -0.30299 -0.91273 C -0.28997 -0.91273 -0.18619 -0.9125 -0.14648 -0.90926 C -0.14414 -0.90926 -0.14114 -0.90833 -0.13854 -0.9074 C -0.11041 -0.90185 -0.15612 -0.9125 -0.10625 -0.89838 C -0.10299 -0.89745 -0.09974 -0.89745 -0.09648 -0.89676 C -0.09297 -0.89583 -0.08151 -0.89282 -0.07604 -0.89097 C -0.06198 -0.88611 -0.04752 -0.88287 -0.03398 -0.87639 C -0.00989 -0.86551 -0.02096 -0.86967 -0.00169 -0.86365 C 0.0194 -0.84953 -0.00976 -0.86875 0.0181 -0.85301 C 0.02318 -0.85023 0.02761 -0.84699 0.03243 -0.84398 C 0.0362 -0.8412 0.04037 -0.83796 0.04414 -0.83472 L 0.07071 -0.81111 C 0.07513 -0.80694 0.08073 -0.80324 0.08451 -0.79838 C 0.08594 -0.79676 0.08685 -0.79467 0.08868 -0.79282 C 0.09037 -0.79097 0.09258 -0.78935 0.09453 -0.7875 C 0.10886 -0.77291 0.12344 -0.75902 0.13685 -0.74375 C 0.15977 -0.71759 0.14623 -0.73518 0.16094 -0.71296 C 0.16211 -0.71111 0.16341 -0.70926 0.16485 -0.7074 C 0.1668 -0.70509 0.16927 -0.70301 0.17097 -0.7 C 0.17683 -0.68819 0.18164 -0.67615 0.18698 -0.66365 C 0.18828 -0.66064 0.18985 -0.65787 0.19115 -0.65439 C 0.1931 -0.64629 0.19532 -0.63773 0.1974 -0.62916 C 0.19844 -0.62083 0.20013 -0.59814 0.20118 -0.59097 C 0.20118 -0.5868 0.20248 -0.58264 0.20326 -0.57824 C 0.20378 -0.57361 0.20443 -0.56875 0.20534 -0.56365 C 0.20326 -0.52801 0.20261 -0.49213 0.19922 -0.45625 C 0.19831 -0.4493 0.1875 -0.4331 0.18516 -0.42731 C 0.18243 -0.42245 0.18099 -0.41759 0.17891 -0.41273 C 0.17318 -0.40046 0.16589 -0.38865 0.16094 -0.37639 C 0.15743 -0.36875 0.15651 -0.35949 0.15078 -0.35277 C 0.14479 -0.34537 0.13815 -0.33865 0.13269 -0.33078 C 0.12982 -0.32708 0.12787 -0.32314 0.12474 -0.3199 C 0.12188 -0.31666 0.11758 -0.31435 0.11472 -0.31088 C 0.10157 -0.29444 0.11446 -0.30532 0.10456 -0.29444 C 0.09662 -0.28564 0.08894 -0.27731 0.0806 -0.26898 C 0.07604 -0.26458 0.07006 -0.26111 0.06641 -0.25601 C 0.06459 -0.25393 0.0625 -0.25115 0.06016 -0.24884 C 0.05847 -0.24745 0.05625 -0.2456 0.05417 -0.24375 C 0.05118 -0.24051 0.04753 -0.23634 0.04414 -0.2324 C 0.04167 -0.23009 0.03868 -0.22824 0.0362 -0.22523 C 0.03386 -0.22268 0.03243 -0.21898 0.03047 -0.2162 C 0.02123 -0.20324 0.03151 -0.21967 0.02045 -0.20347 C 0.0181 -0.20046 0.01641 -0.19722 0.01433 -0.19444 C 0.00834 -0.18726 0.00052 -0.18078 -0.00377 -0.17245 C -0.00547 -0.17014 -0.00599 -0.16736 -0.00794 -0.16527 C -0.01132 -0.1618 -0.01627 -0.15972 -0.01979 -0.15601 C -0.02474 -0.15162 -0.02721 -0.14606 -0.0319 -0.14166 C -0.05885 -0.11504 -0.06354 -0.1125 -0.09648 -0.09236 C -0.09869 -0.09097 -0.10169 -0.09027 -0.10416 -0.08865 C -0.11146 -0.07939 -0.10547 -0.08564 -0.12044 -0.07801 C -0.12265 -0.07685 -0.12461 -0.07546 -0.12669 -0.0743 C -0.13164 -0.07176 -0.13763 -0.06967 -0.14244 -0.06689 C -0.14479 -0.0662 -0.14648 -0.06458 -0.14856 -0.06319 C -0.15403 -0.06064 -0.15937 -0.05833 -0.16458 -0.05601 C -0.16666 -0.05532 -0.16875 -0.05509 -0.17044 -0.05439 C -0.17343 -0.05324 -0.17617 -0.05162 -0.17851 -0.05069 C -0.18229 -0.04907 -0.18541 -0.04861 -0.18867 -0.04699 C -0.19505 -0.04398 -0.21315 -0.03171 -0.21705 -0.02893 C -0.2431 -0.00902 -0.20507 -0.03495 -0.23489 -0.01412 C -0.24557 -0.00717 -0.26015 -0.00231 -0.27109 0.00232 C -0.27356 0.00301 -0.28333 0.00556 -0.28502 0.00579 C -0.28997 0.00649 -0.29453 0.00579 -0.29922 0.00579 L -0.29922 0.00649 " pathEditMode="relative" rAng="0" ptsTypes="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05" y="-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2616745" y="432619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lvl="0" indent="0" fontAlgn="base">
              <a:spcBef>
                <a:spcPct val="0"/>
              </a:spcBef>
              <a:spcAft>
                <a:spcPct val="0"/>
              </a:spcAft>
              <a:tabLst/>
              <a:defRPr/>
            </a:pPr>
            <a:r>
              <a:rPr lang="en-US" sz="5400" dirty="0" smtClean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  <a:endParaRPr lang="en-US" sz="5400" dirty="0">
              <a:ln w="19050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rgbClr val="FDFD1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881369" cy="802888"/>
            <a:chOff x="5477069" y="1553404"/>
            <a:chExt cx="6881369" cy="802888"/>
          </a:xfrm>
        </p:grpSpPr>
        <p:sp>
          <p:nvSpPr>
            <p:cNvPr id="9" name="Freeform: Shape 8">
              <a:hlinkClick r:id="rId6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8" y="1553404"/>
              <a:ext cx="651894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 up &amp; Review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326251" y="2314281"/>
            <a:ext cx="6285739" cy="802888"/>
            <a:chOff x="5413752" y="1553404"/>
            <a:chExt cx="5029484" cy="802888"/>
          </a:xfrm>
        </p:grpSpPr>
        <p:sp>
          <p:nvSpPr>
            <p:cNvPr id="12" name="Freeform: Shape 11">
              <a:hlinkClick r:id="rId7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60373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listen ad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2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00061"/>
            <a:ext cx="6357382" cy="802888"/>
            <a:chOff x="5477069" y="1553404"/>
            <a:chExt cx="4547853" cy="802888"/>
          </a:xfrm>
        </p:grpSpPr>
        <p:sp>
          <p:nvSpPr>
            <p:cNvPr id="22" name="Freeform: Shape 21">
              <a:hlinkClick r:id="rId8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Listen, point and say.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3</a:t>
              </a:r>
              <a:endParaRPr kumimoji="0" lang="en-US" sz="44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5004079" y="4447374"/>
            <a:ext cx="5791168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9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78947" y="1553404"/>
              <a:ext cx="4145975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Let’s talk.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4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369425"/>
            <a:ext cx="7428936" cy="802888"/>
            <a:chOff x="5477069" y="1553404"/>
            <a:chExt cx="7428936" cy="802888"/>
          </a:xfrm>
        </p:grpSpPr>
        <p:sp>
          <p:nvSpPr>
            <p:cNvPr id="28" name="Freeform: Shape 27">
              <a:hlinkClick r:id="rId10" action="ppaction://hlinksldjump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839497" y="1553404"/>
              <a:ext cx="7066508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R="0"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        Fun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corner &amp; </a:t>
              </a: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Wrap-up</a:t>
              </a:r>
              <a:endParaRPr lang="en-GB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8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5</a:t>
              </a: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19" name="34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D380643-D34C-415E-9CD0-CE524062AFC3}"/>
              </a:ext>
            </a:extLst>
          </p:cNvPr>
          <p:cNvSpPr/>
          <p:nvPr/>
        </p:nvSpPr>
        <p:spPr>
          <a:xfrm>
            <a:off x="10599473" y="6172313"/>
            <a:ext cx="1481830" cy="627650"/>
          </a:xfrm>
          <a:prstGeom prst="homePlate">
            <a:avLst/>
          </a:prstGeom>
          <a:blipFill dpi="0"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Next</a:t>
            </a:r>
            <a:endParaRPr lang="es-E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5170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rgbClr val="00B0F0"/>
            </a:gs>
            <a:gs pos="6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A346CDDB-0086-4FAE-B2FC-FF5EE0EA5930}"/>
              </a:ext>
            </a:extLst>
          </p:cNvPr>
          <p:cNvSpPr/>
          <p:nvPr/>
        </p:nvSpPr>
        <p:spPr>
          <a:xfrm>
            <a:off x="4085977" y="4409553"/>
            <a:ext cx="4102599" cy="993775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CC724540-E0C4-4D48-A7CB-B4930E021D47}"/>
              </a:ext>
            </a:extLst>
          </p:cNvPr>
          <p:cNvSpPr/>
          <p:nvPr/>
        </p:nvSpPr>
        <p:spPr>
          <a:xfrm>
            <a:off x="3628944" y="4409553"/>
            <a:ext cx="914066" cy="937417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4" action="ppaction://hlinksldjump"/>
            <a:extLst>
              <a:ext uri="{FF2B5EF4-FFF2-40B4-BE49-F238E27FC236}">
                <a16:creationId xmlns:a16="http://schemas.microsoft.com/office/drawing/2014/main" id="{F6086352-0CBA-491C-BCCD-0A3CB5E358C8}"/>
              </a:ext>
            </a:extLst>
          </p:cNvPr>
          <p:cNvSpPr/>
          <p:nvPr/>
        </p:nvSpPr>
        <p:spPr>
          <a:xfrm>
            <a:off x="4054475" y="5375150"/>
            <a:ext cx="4102599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                              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2" action="ppaction://hlinksldjump"/>
            <a:extLst>
              <a:ext uri="{FF2B5EF4-FFF2-40B4-BE49-F238E27FC236}">
                <a16:creationId xmlns:a16="http://schemas.microsoft.com/office/drawing/2014/main" id="{C1DE347E-A623-44E1-97FC-F36C43D651C9}"/>
              </a:ext>
            </a:extLst>
          </p:cNvPr>
          <p:cNvSpPr/>
          <p:nvPr/>
        </p:nvSpPr>
        <p:spPr>
          <a:xfrm>
            <a:off x="7525254" y="5403328"/>
            <a:ext cx="953585" cy="937418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F38DD40-3F5C-49E7-863D-4B6650D6F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368" y="5445125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13591CFA-5098-4B33-9FCE-7B9A16B0FF5E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Ben?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806745" y="512742"/>
            <a:ext cx="3777611" cy="3148758"/>
            <a:chOff x="3806745" y="512742"/>
            <a:chExt cx="3777611" cy="31487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5DFA91-D0B3-47BE-AAFC-1E524A7BF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659" y="512742"/>
              <a:ext cx="3419697" cy="3148758"/>
            </a:xfrm>
            <a:prstGeom prst="rect">
              <a:avLst/>
            </a:prstGeom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000"/>
                      </a14:imgEffect>
                      <a14:imgEffect>
                        <a14:colorTemperature colorTemp="11500"/>
                      </a14:imgEffect>
                      <a14:imgEffect>
                        <a14:saturation sat="117000"/>
                      </a14:imgEffect>
                      <a14:imgEffect>
                        <a14:brightnessContrast contrast="1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0000">
              <a:off x="3856732" y="2867618"/>
              <a:ext cx="573543" cy="673518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7927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23 L -4.79167E-6 0.00093 C 0.00925 -0.03727 0.00027 0.00232 0.00391 -0.02292 C 0.00573 -0.03356 0.00743 -0.03657 0.00847 -0.04606 C 0.00899 -0.05162 0.00951 -0.05718 0.01003 -0.06204 C 0.01055 -0.06643 0.0112 -0.0706 0.01133 -0.0743 C 0.01303 -0.09305 0.01094 -0.07917 0.01342 -0.10301 C 0.01433 -0.1081 0.01498 -0.11296 0.01576 -0.11736 C 0.01667 -0.12222 0.01745 -0.12685 0.01836 -0.13171 C 0.01875 -0.13218 0.02435 -0.15255 0.02514 -0.15625 C 0.02657 -0.16412 0.02891 -0.17963 0.02891 -0.17893 C 0.0293 -0.18426 0.0293 -0.18935 0.02956 -0.19375 C 0.0306 -0.20231 0.03191 -0.20648 0.03334 -0.21296 C 0.0418 -0.26412 0.03034 -0.2 0.03972 -0.24699 C 0.04128 -0.25486 0.04258 -0.26273 0.04415 -0.27014 C 0.04675 -0.28079 0.05886 -0.32292 0.05938 -0.325 C 0.06146 -0.33102 0.06355 -0.33634 0.06511 -0.34167 C 0.0668 -0.34583 0.0681 -0.35093 0.06954 -0.35555 C 0.07357 -0.36667 0.078 -0.37801 0.08204 -0.38958 C 0.0862 -0.40185 0.09076 -0.41412 0.09506 -0.42662 C 0.09662 -0.43055 0.09831 -0.43472 0.09948 -0.43889 C 0.10599 -0.46389 0.10248 -0.45324 0.10964 -0.47268 C 0.11107 -0.4831 0.10951 -0.47407 0.11329 -0.48704 C 0.11394 -0.48981 0.11485 -0.49282 0.11563 -0.49583 C 0.11836 -0.50555 0.12123 -0.51481 0.12422 -0.5243 C 0.12735 -0.5338 0.13073 -0.54282 0.13438 -0.55069 C 0.1362 -0.55532 0.13855 -0.55926 0.1405 -0.56296 C 0.14128 -0.56574 0.14206 -0.56829 0.14323 -0.57037 C 0.14831 -0.58194 0.15339 -0.59329 0.15847 -0.60417 C 0.16185 -0.6118 0.16511 -0.61968 0.16862 -0.62546 C 0.17006 -0.62755 0.17162 -0.63032 0.17292 -0.63241 C 0.175 -0.63657 0.17696 -0.64074 0.17878 -0.64468 C 0.18073 -0.64954 0.18191 -0.65509 0.18386 -0.65926 C 0.18894 -0.66944 0.19402 -0.67963 0.20014 -0.68565 L 0.23646 -0.72477 C 0.23829 -0.72731 0.23998 -0.73032 0.24219 -0.73194 C 0.26224 -0.75231 0.25157 -0.74097 0.26889 -0.75532 C 0.27396 -0.75949 0.27839 -0.76435 0.28295 -0.76759 C 0.29141 -0.77338 0.29909 -0.78102 0.30756 -0.78518 C 0.31211 -0.78773 0.31641 -0.79028 0.32084 -0.79282 C 0.3237 -0.79398 0.3267 -0.79468 0.32943 -0.79583 C 0.33764 -0.80093 0.34284 -0.80718 0.35066 -0.81042 C 0.3556 -0.8125 0.36094 -0.81412 0.36654 -0.81551 C 0.37123 -0.8169 0.38125 -0.81829 0.38581 -0.81944 L 0.40834 -0.82454 C 0.41355 -0.82569 0.42709 -0.82708 0.4323 -0.82708 L 0.51459 -0.82454 C 0.51784 -0.82454 0.52084 -0.82338 0.52396 -0.82292 L 0.54662 -0.81944 C 0.54922 -0.81805 0.55183 -0.81667 0.55469 -0.81551 C 0.56667 -0.81227 0.57839 -0.81111 0.5905 -0.80648 C 0.59219 -0.80625 0.59375 -0.80625 0.59545 -0.80509 C 0.6073 -0.79815 0.61303 -0.7919 0.62553 -0.78171 C 0.62865 -0.77917 0.63243 -0.77731 0.63555 -0.77292 C 0.63998 -0.7669 0.64467 -0.76273 0.64857 -0.75532 C 0.65691 -0.74028 0.66094 -0.73148 0.66993 -0.71968 C 0.6724 -0.7162 0.675 -0.71412 0.67787 -0.71088 C 0.68516 -0.70162 0.69493 -0.6868 0.70118 -0.67523 C 0.70248 -0.67315 0.70326 -0.66944 0.70469 -0.66643 C 0.71485 -0.64352 0.70547 -0.67245 0.7237 -0.62222 C 0.72722 -0.6118 0.7306 -0.60139 0.73451 -0.59167 C 0.73933 -0.5794 0.74493 -0.56829 0.74987 -0.55602 C 0.75274 -0.54954 0.76329 -0.52292 0.76433 -0.52014 C 0.76615 -0.51782 0.76745 -0.51505 0.76875 -0.5118 C 0.7754 -0.49583 0.78165 -0.48032 0.78764 -0.46389 C 0.79076 -0.45579 0.79271 -0.44653 0.79597 -0.43889 C 0.80053 -0.42662 0.80665 -0.41667 0.81107 -0.40324 C 0.81329 -0.39676 0.81524 -0.39028 0.81758 -0.3838 C 0.81993 -0.37847 0.82201 -0.37384 0.82435 -0.36782 C 0.82487 -0.36574 0.82553 -0.36227 0.82631 -0.35903 C 0.82839 -0.35185 0.83086 -0.34514 0.83295 -0.33796 C 0.83477 -0.33102 0.83646 -0.32338 0.83868 -0.31643 C 0.84128 -0.30787 0.84441 -0.3 0.84688 -0.29143 C 0.84792 -0.28773 0.84857 -0.28333 0.84961 -0.27893 C 0.85 -0.27755 0.85066 -0.27569 0.85118 -0.27361 C 0.85209 -0.26921 0.853 -0.26435 0.85417 -0.25972 C 0.85469 -0.25718 0.8556 -0.25625 0.85639 -0.25417 C 0.85899 -0.24537 0.86172 -0.23565 0.86498 -0.22731 C 0.86589 -0.22569 0.86667 -0.22454 0.86719 -0.22199 C 0.87162 -0.20995 0.87618 -0.19745 0.88021 -0.18449 C 0.88217 -0.17963 0.88321 -0.175 0.88542 -0.17083 C 0.88607 -0.16921 0.88685 -0.16829 0.88764 -0.1669 C 0.88803 -0.16551 0.88829 -0.16343 0.88907 -0.1618 C 0.89219 -0.15255 0.89402 -0.15255 0.89714 -0.13843 C 0.89805 -0.1338 0.89883 -0.12917 0.9 -0.12454 C 0.90222 -0.11458 0.90131 -0.12407 0.90287 -0.10833 L 0.90391 -0.10116 L 0.90391 -0.10093 " pathEditMode="relative" rAng="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95" y="-4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68C5EB01-9147-4D0A-B648-90F0BCE7A87C}"/>
              </a:ext>
            </a:extLst>
          </p:cNvPr>
          <p:cNvSpPr/>
          <p:nvPr/>
        </p:nvSpPr>
        <p:spPr>
          <a:xfrm>
            <a:off x="4523918" y="4496260"/>
            <a:ext cx="3911601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1C8355C6-9419-4F85-9ACB-F49204552B16}"/>
              </a:ext>
            </a:extLst>
          </p:cNvPr>
          <p:cNvSpPr/>
          <p:nvPr/>
        </p:nvSpPr>
        <p:spPr>
          <a:xfrm>
            <a:off x="3886199" y="4496259"/>
            <a:ext cx="950495" cy="865939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C2A0D0F8-22C9-4342-92E9-A29EECCCB1BD}"/>
              </a:ext>
            </a:extLst>
          </p:cNvPr>
          <p:cNvSpPr/>
          <p:nvPr/>
        </p:nvSpPr>
        <p:spPr>
          <a:xfrm>
            <a:off x="4474410" y="5399881"/>
            <a:ext cx="3723773" cy="993775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D7880CBA-2526-4D2D-9CA4-BB521EE2F03E}"/>
              </a:ext>
            </a:extLst>
          </p:cNvPr>
          <p:cNvSpPr/>
          <p:nvPr/>
        </p:nvSpPr>
        <p:spPr>
          <a:xfrm>
            <a:off x="7668083" y="5458827"/>
            <a:ext cx="1060200" cy="902034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E856F382-980A-4DC5-A95B-5D1F8FDEB65C}"/>
              </a:ext>
            </a:extLst>
          </p:cNvPr>
          <p:cNvSpPr/>
          <p:nvPr/>
        </p:nvSpPr>
        <p:spPr>
          <a:xfrm>
            <a:off x="1264945" y="2709571"/>
            <a:ext cx="388938" cy="388937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0853010-64C0-4453-AE02-073473F66F33}"/>
              </a:ext>
            </a:extLst>
          </p:cNvPr>
          <p:cNvSpPr/>
          <p:nvPr/>
        </p:nvSpPr>
        <p:spPr>
          <a:xfrm>
            <a:off x="4703763" y="526256"/>
            <a:ext cx="387350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54ABC47-7D0E-4CBD-A694-D75FD7B5437D}"/>
              </a:ext>
            </a:extLst>
          </p:cNvPr>
          <p:cNvSpPr/>
          <p:nvPr/>
        </p:nvSpPr>
        <p:spPr>
          <a:xfrm>
            <a:off x="2877344" y="388938"/>
            <a:ext cx="498475" cy="523875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DA06B8F-DD9B-4CAE-AF6F-36BBAF6B79A5}"/>
              </a:ext>
            </a:extLst>
          </p:cNvPr>
          <p:cNvSpPr/>
          <p:nvPr/>
        </p:nvSpPr>
        <p:spPr>
          <a:xfrm>
            <a:off x="8543926" y="706145"/>
            <a:ext cx="515937" cy="496888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20C578A-940A-45EC-838E-E088F77325BC}"/>
              </a:ext>
            </a:extLst>
          </p:cNvPr>
          <p:cNvSpPr/>
          <p:nvPr/>
        </p:nvSpPr>
        <p:spPr>
          <a:xfrm>
            <a:off x="6828632" y="645319"/>
            <a:ext cx="388937" cy="388938"/>
          </a:xfrm>
          <a:prstGeom prst="star5">
            <a:avLst/>
          </a:prstGeom>
          <a:solidFill>
            <a:srgbClr val="16A2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92E7214-A2D7-41EF-8052-95F15A65A338}"/>
              </a:ext>
            </a:extLst>
          </p:cNvPr>
          <p:cNvSpPr/>
          <p:nvPr/>
        </p:nvSpPr>
        <p:spPr>
          <a:xfrm>
            <a:off x="10327229" y="2595604"/>
            <a:ext cx="388938" cy="388938"/>
          </a:xfrm>
          <a:prstGeom prst="star5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4F465DEB-E7AC-4F97-86E2-765184589EC0}"/>
              </a:ext>
            </a:extLst>
          </p:cNvPr>
          <p:cNvSpPr/>
          <p:nvPr/>
        </p:nvSpPr>
        <p:spPr>
          <a:xfrm>
            <a:off x="10190245" y="1224089"/>
            <a:ext cx="500062" cy="522288"/>
          </a:xfrm>
          <a:prstGeom prst="star5">
            <a:avLst/>
          </a:prstGeom>
          <a:solidFill>
            <a:srgbClr val="99C5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0F3C0C7A-4727-4B7C-A08D-32D302BC9928}"/>
              </a:ext>
            </a:extLst>
          </p:cNvPr>
          <p:cNvSpPr/>
          <p:nvPr/>
        </p:nvSpPr>
        <p:spPr>
          <a:xfrm>
            <a:off x="1495677" y="881063"/>
            <a:ext cx="388937" cy="387350"/>
          </a:xfrm>
          <a:prstGeom prst="star5">
            <a:avLst/>
          </a:prstGeom>
          <a:solidFill>
            <a:srgbClr val="EE9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white"/>
              </a:solidFill>
              <a:latin typeface="Twink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79CD42A3-4DBB-4953-8ACD-E5FB466B82E2}"/>
              </a:ext>
            </a:extLst>
          </p:cNvPr>
          <p:cNvSpPr txBox="1">
            <a:spLocks noChangeArrowheads="1"/>
          </p:cNvSpPr>
          <p:nvPr/>
        </p:nvSpPr>
        <p:spPr>
          <a:xfrm>
            <a:off x="2269116" y="3798720"/>
            <a:ext cx="7785100" cy="601579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Lucy?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3EF8F-4675-4490-93BB-66741E97E7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3" t="21185" r="24811" b="4571"/>
          <a:stretch/>
        </p:blipFill>
        <p:spPr>
          <a:xfrm>
            <a:off x="4836694" y="1224901"/>
            <a:ext cx="3285473" cy="241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hlinkClick r:id="rId2" action="ppaction://hlinksldjump"/>
            <a:extLst>
              <a:ext uri="{FF2B5EF4-FFF2-40B4-BE49-F238E27FC236}">
                <a16:creationId xmlns:a16="http://schemas.microsoft.com/office/drawing/2014/main" id="{C26A76F9-25DE-423D-B655-CD94C04E04FC}"/>
              </a:ext>
            </a:extLst>
          </p:cNvPr>
          <p:cNvSpPr/>
          <p:nvPr/>
        </p:nvSpPr>
        <p:spPr>
          <a:xfrm>
            <a:off x="4206082" y="5414420"/>
            <a:ext cx="4056062" cy="995362"/>
          </a:xfrm>
          <a:prstGeom prst="roundRect">
            <a:avLst>
              <a:gd name="adj" fmla="val 10761"/>
            </a:avLst>
          </a:prstGeom>
          <a:solidFill>
            <a:schemeClr val="accent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isn’t.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7" name="Oval 16">
            <a:hlinkClick r:id="rId3" action="ppaction://hlinksldjump"/>
            <a:extLst>
              <a:ext uri="{FF2B5EF4-FFF2-40B4-BE49-F238E27FC236}">
                <a16:creationId xmlns:a16="http://schemas.microsoft.com/office/drawing/2014/main" id="{ADA0B2AA-9531-40E8-8AAB-6F4F27998A8B}"/>
              </a:ext>
            </a:extLst>
          </p:cNvPr>
          <p:cNvSpPr/>
          <p:nvPr/>
        </p:nvSpPr>
        <p:spPr>
          <a:xfrm>
            <a:off x="3624701" y="5416007"/>
            <a:ext cx="1162762" cy="993775"/>
          </a:xfrm>
          <a:prstGeom prst="ellipse">
            <a:avLst/>
          </a:prstGeom>
          <a:solidFill>
            <a:srgbClr val="99C56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D35D0383-CD35-49BD-A668-E0B194FCE49E}"/>
              </a:ext>
            </a:extLst>
          </p:cNvPr>
          <p:cNvSpPr/>
          <p:nvPr/>
        </p:nvSpPr>
        <p:spPr>
          <a:xfrm>
            <a:off x="4342984" y="4466033"/>
            <a:ext cx="3919160" cy="949180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sz="36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94240773-F158-4F3B-A573-58E5072883A0}"/>
              </a:ext>
            </a:extLst>
          </p:cNvPr>
          <p:cNvSpPr/>
          <p:nvPr/>
        </p:nvSpPr>
        <p:spPr>
          <a:xfrm>
            <a:off x="7659649" y="4466033"/>
            <a:ext cx="1174938" cy="993776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F3DB35-13B7-4788-8649-ED070C9D0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5956300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0">
            <a:extLst>
              <a:ext uri="{FF2B5EF4-FFF2-40B4-BE49-F238E27FC236}">
                <a16:creationId xmlns:a16="http://schemas.microsoft.com/office/drawing/2014/main" id="{8744181F-EA4B-4B80-B632-FD73AF25E6FA}"/>
              </a:ext>
            </a:extLst>
          </p:cNvPr>
          <p:cNvSpPr txBox="1">
            <a:spLocks noChangeArrowheads="1"/>
          </p:cNvSpPr>
          <p:nvPr/>
        </p:nvSpPr>
        <p:spPr>
          <a:xfrm>
            <a:off x="2203450" y="3759700"/>
            <a:ext cx="7785100" cy="661737"/>
          </a:xfrm>
          <a:prstGeom prst="rect">
            <a:avLst/>
          </a:prstGeom>
          <a:ln w="25400" cap="rnd" cmpd="sng" algn="ctr">
            <a:solidFill>
              <a:srgbClr val="0000FF"/>
            </a:solidFill>
            <a:prstDash val="soli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Twinkl SemiBold" pitchFamily="2" charset="0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that Mai?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F79D1-8A73-46AB-B143-4762A8677B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r="1860"/>
          <a:stretch/>
        </p:blipFill>
        <p:spPr>
          <a:xfrm>
            <a:off x="3483430" y="897320"/>
            <a:ext cx="5170714" cy="26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98 -0.02708 L 0.18698 -0.02685 C 0.18099 -0.02569 0.175 -0.0243 0.16901 -0.02338 C 0.16224 -0.02245 0.15547 -0.02129 0.14909 -0.02129 C 0.08425 -0.02222 0.02045 -0.02407 -0.04375 -0.02523 L -0.06002 -0.02708 C -0.06757 -0.02754 -0.07474 -0.02777 -0.08216 -0.02893 C -0.08515 -0.02939 -0.08776 -0.03032 -0.09023 -0.03055 C -0.09896 -0.03148 -0.10768 -0.03194 -0.11627 -0.0324 C -0.14856 -0.03912 -0.14023 -0.03773 -0.17669 -0.04328 C -0.20195 -0.04699 -0.20026 -0.04444 -0.23672 -0.05254 C -0.25521 -0.05671 -0.27278 -0.06319 -0.29101 -0.06689 C -0.3358 -0.07639 -0.32708 -0.07291 -0.36341 -0.08518 C -0.37369 -0.08865 -0.38372 -0.09236 -0.39349 -0.09629 C -0.42018 -0.10671 -0.36341 -0.08958 -0.41367 -0.10509 C -0.43047 -0.11041 -0.44726 -0.11435 -0.4638 -0.1199 C -0.48424 -0.12615 -0.47747 -0.12592 -0.49414 -0.1324 C -0.50885 -0.13819 -0.525 -0.14097 -0.53828 -0.14884 C -0.5401 -0.15023 -0.54218 -0.15139 -0.54414 -0.15254 C -0.55078 -0.15555 -0.56367 -0.16064 -0.57044 -0.16527 C -0.58424 -0.17476 -0.60026 -0.18194 -0.61054 -0.19444 C -0.61471 -0.1993 -0.61927 -0.20393 -0.62252 -0.20879 C -0.62409 -0.21088 -0.62539 -0.21273 -0.62682 -0.21435 C -0.62851 -0.21666 -0.63073 -0.21898 -0.63255 -0.22152 C -0.63502 -0.22453 -0.63659 -0.22824 -0.6388 -0.23055 C -0.64349 -0.2368 -0.65039 -0.24236 -0.65468 -0.24884 C -0.65638 -0.25115 -0.65781 -0.2537 -0.65859 -0.25601 C -0.65989 -0.2581 -0.65937 -0.26018 -0.6608 -0.2618 C -0.66302 -0.26458 -0.66679 -0.26643 -0.66888 -0.26898 C -0.67226 -0.27384 -0.68489 -0.29328 -0.6888 -0.30162 C -0.69856 -0.32222 -0.69075 -0.31041 -0.69909 -0.32199 C -0.70104 -0.32801 -0.70286 -0.33426 -0.70507 -0.33981 C -0.70677 -0.34467 -0.70963 -0.35 -0.71093 -0.35463 C -0.71211 -0.35764 -0.71224 -0.36064 -0.71289 -0.36389 C -0.71367 -0.36551 -0.71445 -0.36713 -0.71484 -0.36898 C -0.71575 -0.37338 -0.7164 -0.37777 -0.71705 -0.38194 C -0.71862 -0.39444 -0.72096 -0.42014 -0.72096 -0.4199 C -0.72096 -0.42129 -0.72317 -0.56365 -0.71705 -0.62014 C -0.71562 -0.6368 -0.71679 -0.6537 -0.71093 -0.66921 C -0.70898 -0.67453 -0.70664 -0.68032 -0.70507 -0.68564 C -0.70351 -0.69051 -0.70286 -0.69722 -0.70104 -0.70185 C -0.69987 -0.70463 -0.69791 -0.70671 -0.697 -0.70926 C -0.69544 -0.71365 -0.69492 -0.71782 -0.6931 -0.72176 C -0.69218 -0.72384 -0.6901 -0.72546 -0.6888 -0.72754 C -0.68724 -0.72986 -0.68659 -0.7324 -0.68489 -0.73472 C -0.68242 -0.73865 -0.67929 -0.74189 -0.67682 -0.7456 C -0.67343 -0.75115 -0.67057 -0.75671 -0.66679 -0.76203 C -0.66458 -0.76527 -0.66132 -0.76782 -0.65859 -0.77106 C -0.65716 -0.77338 -0.65677 -0.77639 -0.65468 -0.77847 C -0.64505 -0.78889 -0.61692 -0.81018 -0.60859 -0.81643 C -0.60677 -0.81828 -0.60455 -0.81898 -0.6026 -0.82037 C -0.59518 -0.82569 -0.58893 -0.83287 -0.58047 -0.83657 C -0.55989 -0.84606 -0.58515 -0.83426 -0.56432 -0.84583 C -0.55963 -0.84861 -0.54596 -0.85347 -0.54218 -0.85486 C -0.53971 -0.85578 -0.53698 -0.85764 -0.53424 -0.85833 C -0.52148 -0.86365 -0.52252 -0.8618 -0.50807 -0.86921 C -0.50481 -0.87083 -0.50169 -0.87361 -0.49817 -0.87476 C -0.49648 -0.87546 -0.49414 -0.87592 -0.49205 -0.87639 C -0.48737 -0.8787 -0.48294 -0.88171 -0.47799 -0.88379 C -0.45833 -0.89213 -0.45208 -0.89259 -0.42981 -0.89838 C -0.42356 -0.90023 -0.4181 -0.90324 -0.41172 -0.90393 L -0.39349 -0.90555 L -0.37148 -0.9074 C -0.3664 -0.90833 -0.36093 -0.90902 -0.35547 -0.90926 C -0.28776 -0.91458 -0.34739 -0.90879 -0.30299 -0.91273 C -0.28997 -0.91273 -0.18619 -0.9125 -0.14648 -0.90926 C -0.14414 -0.90926 -0.14114 -0.90833 -0.13854 -0.9074 C -0.11041 -0.90185 -0.15612 -0.9125 -0.10625 -0.89838 C -0.10299 -0.89745 -0.09974 -0.89745 -0.09648 -0.89676 C -0.09297 -0.89583 -0.08151 -0.89282 -0.07604 -0.89097 C -0.06198 -0.88611 -0.04752 -0.88287 -0.03398 -0.87639 C -0.00989 -0.86551 -0.02096 -0.86967 -0.00169 -0.86365 C 0.0194 -0.84953 -0.00976 -0.86875 0.0181 -0.85301 C 0.02318 -0.85023 0.02761 -0.84699 0.03243 -0.84398 C 0.0362 -0.8412 0.04037 -0.83796 0.04414 -0.83472 L 0.07071 -0.81111 C 0.07513 -0.80694 0.08073 -0.80324 0.08451 -0.79838 C 0.08594 -0.79676 0.08685 -0.79467 0.08868 -0.79282 C 0.09037 -0.79097 0.09258 -0.78935 0.09453 -0.7875 C 0.10886 -0.77291 0.12344 -0.75902 0.13685 -0.74375 C 0.15977 -0.71759 0.14623 -0.73518 0.16094 -0.71296 C 0.16211 -0.71111 0.16341 -0.70926 0.16485 -0.7074 C 0.1668 -0.70509 0.16927 -0.70301 0.17097 -0.7 C 0.17683 -0.68819 0.18164 -0.67615 0.18698 -0.66365 C 0.18828 -0.66064 0.18985 -0.65787 0.19115 -0.65439 C 0.1931 -0.64629 0.19532 -0.63773 0.1974 -0.62916 C 0.19844 -0.62083 0.20013 -0.59814 0.20118 -0.59097 C 0.20118 -0.5868 0.20248 -0.58264 0.20326 -0.57824 C 0.20378 -0.57361 0.20443 -0.56875 0.20534 -0.56365 C 0.20326 -0.52801 0.20261 -0.49213 0.19922 -0.45625 C 0.19831 -0.4493 0.1875 -0.4331 0.18516 -0.42731 C 0.18243 -0.42245 0.18099 -0.41759 0.17891 -0.41273 C 0.17318 -0.40046 0.16589 -0.38865 0.16094 -0.37639 C 0.15743 -0.36875 0.15651 -0.35949 0.15078 -0.35277 C 0.14479 -0.34537 0.13815 -0.33865 0.13269 -0.33078 C 0.12982 -0.32708 0.12787 -0.32314 0.12474 -0.3199 C 0.12188 -0.31666 0.11758 -0.31435 0.11472 -0.31088 C 0.10157 -0.29444 0.11446 -0.30532 0.10456 -0.29444 C 0.09662 -0.28564 0.08894 -0.27731 0.0806 -0.26898 C 0.07604 -0.26458 0.07006 -0.26111 0.06641 -0.25601 C 0.06459 -0.25393 0.0625 -0.25115 0.06016 -0.24884 C 0.05847 -0.24745 0.05625 -0.2456 0.05417 -0.24375 C 0.05118 -0.24051 0.04753 -0.23634 0.04414 -0.2324 C 0.04167 -0.23009 0.03868 -0.22824 0.0362 -0.22523 C 0.03386 -0.22268 0.03243 -0.21898 0.03047 -0.2162 C 0.02123 -0.20324 0.03151 -0.21967 0.02045 -0.20347 C 0.0181 -0.20046 0.01641 -0.19722 0.01433 -0.19444 C 0.00834 -0.18726 0.00052 -0.18078 -0.00377 -0.17245 C -0.00547 -0.17014 -0.00599 -0.16736 -0.00794 -0.16527 C -0.01132 -0.1618 -0.01627 -0.15972 -0.01979 -0.15601 C -0.02474 -0.15162 -0.02721 -0.14606 -0.0319 -0.14166 C -0.05885 -0.11504 -0.06354 -0.1125 -0.09648 -0.09236 C -0.09869 -0.09097 -0.10169 -0.09027 -0.10416 -0.08865 C -0.11146 -0.07939 -0.10547 -0.08564 -0.12044 -0.07801 C -0.12265 -0.07685 -0.12461 -0.07546 -0.12669 -0.0743 C -0.13164 -0.07176 -0.13763 -0.06967 -0.14244 -0.06689 C -0.14479 -0.0662 -0.14648 -0.06458 -0.14856 -0.06319 C -0.15403 -0.06064 -0.15937 -0.05833 -0.16458 -0.05601 C -0.16666 -0.05532 -0.16875 -0.05509 -0.17044 -0.05439 C -0.17343 -0.05324 -0.17617 -0.05162 -0.17851 -0.05069 C -0.18229 -0.04907 -0.18541 -0.04861 -0.18867 -0.04699 C -0.19505 -0.04398 -0.21315 -0.03171 -0.21705 -0.02893 C -0.2431 -0.00902 -0.20507 -0.03495 -0.23489 -0.01412 C -0.24557 -0.00717 -0.26015 -0.00231 -0.27109 0.00232 C -0.27356 0.00301 -0.28333 0.00556 -0.28502 0.00579 C -0.28997 0.00649 -0.29453 0.00579 -0.29922 0.00579 L -0.29922 0.00649 " pathEditMode="relative" rAng="0" ptsTypes="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05" y="-4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0">
            <a:extLst>
              <a:ext uri="{FF2B5EF4-FFF2-40B4-BE49-F238E27FC236}">
                <a16:creationId xmlns:a16="http://schemas.microsoft.com/office/drawing/2014/main" id="{7E4D0628-B098-4630-A989-39A15A261C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69116" y="3798720"/>
            <a:ext cx="7785100" cy="601579"/>
          </a:xfrm>
          <a:ln>
            <a:solidFill>
              <a:srgbClr val="0000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/>
            <a:r>
              <a:rPr lang="en-AU" altLang="en-US" sz="3200" b="1" dirty="0">
                <a:ln w="22225">
                  <a:solidFill>
                    <a:srgbClr val="0000FF"/>
                  </a:solidFill>
                  <a:prstDash val="solid"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Is this Mai?</a:t>
            </a:r>
            <a:endParaRPr lang="en-GB" altLang="en-US" sz="3200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Twinkl SemiBold"/>
            </a:endParaRPr>
          </a:p>
        </p:txBody>
      </p:sp>
      <p:sp>
        <p:nvSpPr>
          <p:cNvPr id="2" name="Rectangle: Rounded Corners 1">
            <a:hlinkClick r:id="rId2" action="ppaction://hlinksldjump"/>
            <a:extLst>
              <a:ext uri="{FF2B5EF4-FFF2-40B4-BE49-F238E27FC236}">
                <a16:creationId xmlns:a16="http://schemas.microsoft.com/office/drawing/2014/main" id="{C195FFE0-E392-4FE2-AA44-4739BC9D3345}"/>
              </a:ext>
            </a:extLst>
          </p:cNvPr>
          <p:cNvSpPr/>
          <p:nvPr/>
        </p:nvSpPr>
        <p:spPr>
          <a:xfrm>
            <a:off x="4349584" y="4473618"/>
            <a:ext cx="3784765" cy="995363"/>
          </a:xfrm>
          <a:prstGeom prst="roundRect">
            <a:avLst>
              <a:gd name="adj" fmla="val 10761"/>
            </a:avLst>
          </a:prstGeom>
          <a:solidFill>
            <a:srgbClr val="16A2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Yes, it is. 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Oval 3">
            <a:hlinkClick r:id="rId3" action="ppaction://hlinksldjump"/>
            <a:extLst>
              <a:ext uri="{FF2B5EF4-FFF2-40B4-BE49-F238E27FC236}">
                <a16:creationId xmlns:a16="http://schemas.microsoft.com/office/drawing/2014/main" id="{24425C33-A5B5-4A77-9516-C64B7FA0BB9E}"/>
              </a:ext>
            </a:extLst>
          </p:cNvPr>
          <p:cNvSpPr/>
          <p:nvPr/>
        </p:nvSpPr>
        <p:spPr>
          <a:xfrm>
            <a:off x="3854146" y="4473618"/>
            <a:ext cx="990873" cy="923590"/>
          </a:xfrm>
          <a:prstGeom prst="ellipse">
            <a:avLst/>
          </a:prstGeom>
          <a:solidFill>
            <a:srgbClr val="1AC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A</a:t>
            </a:r>
          </a:p>
        </p:txBody>
      </p:sp>
      <p:sp>
        <p:nvSpPr>
          <p:cNvPr id="18" name="Rectangle: Rounded Corners 17">
            <a:hlinkClick r:id="rId3" action="ppaction://hlinksldjump"/>
            <a:extLst>
              <a:ext uri="{FF2B5EF4-FFF2-40B4-BE49-F238E27FC236}">
                <a16:creationId xmlns:a16="http://schemas.microsoft.com/office/drawing/2014/main" id="{8BC8C0FA-67F2-4935-961D-64A0F3832A31}"/>
              </a:ext>
            </a:extLst>
          </p:cNvPr>
          <p:cNvSpPr/>
          <p:nvPr/>
        </p:nvSpPr>
        <p:spPr>
          <a:xfrm>
            <a:off x="4294617" y="5433094"/>
            <a:ext cx="3839733" cy="995363"/>
          </a:xfrm>
          <a:prstGeom prst="roundRect">
            <a:avLst>
              <a:gd name="adj" fmla="val 10761"/>
            </a:avLst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36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No, it isn’t</a:t>
            </a:r>
            <a:r>
              <a:rPr lang="en-AU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latin typeface="Comic Sans MS" panose="030F0702030302020204" pitchFamily="66" charset="0"/>
              </a:rPr>
              <a:t>.</a:t>
            </a:r>
            <a:endParaRPr lang="en-AU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Oval 18">
            <a:hlinkClick r:id="rId4" action="ppaction://hlinksldjump"/>
            <a:extLst>
              <a:ext uri="{FF2B5EF4-FFF2-40B4-BE49-F238E27FC236}">
                <a16:creationId xmlns:a16="http://schemas.microsoft.com/office/drawing/2014/main" id="{E8849B83-A4EB-460E-8AA1-9797820E6BB8}"/>
              </a:ext>
            </a:extLst>
          </p:cNvPr>
          <p:cNvSpPr/>
          <p:nvPr/>
        </p:nvSpPr>
        <p:spPr>
          <a:xfrm>
            <a:off x="7555832" y="5504867"/>
            <a:ext cx="1004555" cy="923590"/>
          </a:xfrm>
          <a:prstGeom prst="ellipse">
            <a:avLst/>
          </a:prstGeom>
          <a:solidFill>
            <a:srgbClr val="EE9A5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6000" b="1" dirty="0">
                <a:solidFill>
                  <a:prstClr val="white"/>
                </a:solidFill>
                <a:latin typeface="Twinkl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3EF8A-8BBF-4CB4-A999-FE8172497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39" y="-128587"/>
            <a:ext cx="145732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9AC6C-C900-45F6-8813-E325EFBB2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8" y="156831"/>
            <a:ext cx="1428750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1E4285-80F3-432D-8CE2-2A47DE6D29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19" y="611290"/>
            <a:ext cx="2233702" cy="32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982 -0.01042 L 0.72982 -0.0125 C 0.72032 0.0287 0.72982 -0.01273 0.72553 0.01389 C 0.72383 0.02453 0.72214 0.02731 0.7211 0.03773 C 0.72032 0.04398 0.71941 0.04907 0.71915 0.05555 C 0.71875 0.05995 0.71797 0.06366 0.71758 0.06782 C 0.71537 0.0875 0.71771 0.07222 0.71485 0.09815 C 0.71407 0.10324 0.71316 0.10833 0.71172 0.11273 C 0.71159 0.11852 0.71055 0.12407 0.70951 0.12824 C 0.70912 0.12893 0.70326 0.15069 0.70235 0.1537 C 0.70079 0.16203 0.69805 0.17847 0.69818 0.17824 C 0.69766 0.18379 0.69779 0.18773 0.69701 0.19328 C 0.6961 0.20254 0.69441 0.20648 0.69336 0.21366 C 0.68373 0.2669 0.69662 0.20046 0.68607 0.24977 C 0.68438 0.25717 0.68308 0.26597 0.68152 0.27361 C 0.67878 0.28518 0.66628 0.32801 0.66511 0.33148 C 0.66329 0.3368 0.66094 0.34259 0.65938 0.34791 C 0.65795 0.35278 0.65638 0.35833 0.65482 0.36296 C 0.65066 0.37546 0.64623 0.38634 0.64193 0.39815 C 0.63763 0.41088 0.63295 0.42384 0.62826 0.43634 C 0.62696 0.44028 0.62527 0.44537 0.6237 0.4493 C 0.61693 0.47546 0.62058 0.46412 0.61303 0.48565 C 0.61172 0.49629 0.61342 0.48634 0.60938 0.49953 C 0.6086 0.50324 0.60808 0.50625 0.60704 0.50972 C 0.60404 0.51967 0.60118 0.52893 0.59792 0.53842 C 0.59454 0.54884 0.59128 0.55833 0.58737 0.5662 C 0.58529 0.57083 0.58347 0.57569 0.58152 0.57893 C 0.5806 0.58148 0.57969 0.58472 0.57826 0.58634 C 0.57344 0.59884 0.5681 0.61018 0.5629 0.62129 C 0.55951 0.6294 0.55612 0.63773 0.55274 0.64398 C 0.55092 0.64583 0.54948 0.64861 0.54844 0.65092 C 0.54649 0.65509 0.54402 0.65879 0.54219 0.66412 C 0.54037 0.66875 0.53907 0.67477 0.53685 0.6787 C 0.53191 0.68912 0.5267 0.7 0.52032 0.70602 L 0.48438 0.74537 C 0.4823 0.74768 0.48047 0.75092 0.47826 0.75254 C 0.4586 0.77315 0.46888 0.76157 0.45157 0.77592 C 0.44701 0.77963 0.44258 0.78495 0.43842 0.78773 C 0.42956 0.79352 0.42162 0.80069 0.41342 0.80555 C 0.40912 0.8081 0.40521 0.81018 0.4004 0.8118 C 0.39753 0.81366 0.3948 0.81389 0.39154 0.81551 C 0.3836 0.81967 0.37865 0.82639 0.37071 0.8294 C 0.36511 0.83102 0.36029 0.83264 0.35482 0.83356 C 0.35118 0.83541 0.34102 0.83565 0.33659 0.83634 L 0.31446 0.84097 C 0.30925 0.84213 0.29584 0.8419 0.29115 0.84166 L 0.21029 0.83449 C 0.20743 0.83449 0.20456 0.83264 0.20144 0.83171 L 0.17917 0.82662 C 0.1767 0.82523 0.17474 0.82361 0.17162 0.82222 C 0.16042 0.81805 0.14844 0.81643 0.1375 0.81065 C 0.13542 0.80995 0.13386 0.80856 0.13191 0.80856 C 0.12045 0.80046 0.11498 0.79398 0.10352 0.78217 C 0.1 0.7794 0.09636 0.77708 0.09336 0.77245 C 0.08972 0.76597 0.08477 0.76088 0.08138 0.75301 C 0.07331 0.73634 0.06993 0.72685 0.06107 0.71273 C 0.05873 0.70995 0.05665 0.70764 0.05352 0.70347 C 0.04662 0.69236 0.03724 0.67754 0.03138 0.66435 C 0.03047 0.66227 0.02995 0.6581 0.02826 0.65463 C 0.01915 0.63009 0.02748 0.66134 0.01055 0.60509 C 0.0073 0.59537 0.00404 0.58403 0.00079 0.5743 C -0.00377 0.55995 -0.00872 0.54815 -0.01354 0.53565 C -0.01588 0.52824 -0.02565 0.4993 -0.02721 0.49676 C -0.02851 0.49259 -0.02968 0.49028 -0.03098 0.48703 C -0.0371 0.46991 -0.04283 0.45231 -0.04804 0.43426 C -0.0513 0.42546 -0.05338 0.4162 -0.05598 0.40717 C -0.06028 0.39375 -0.06627 0.3831 -0.07044 0.36852 C -0.07239 0.3618 -0.07395 0.3544 -0.0763 0.34722 C -0.07773 0.34166 -0.0802 0.33703 -0.08229 0.33009 C -0.0832 0.32754 -0.08333 0.32453 -0.08385 0.32106 C -0.0858 0.31227 -0.08776 0.30578 -0.08997 0.29815 C -0.09166 0.29097 -0.09322 0.28217 -0.09531 0.27453 C -0.09687 0.26528 -0.10013 0.25671 -0.10273 0.24838 C -0.10325 0.24398 -0.10364 0.23866 -0.10533 0.23449 C -0.10559 0.23241 -0.10612 0.23055 -0.10612 0.22801 C -0.10768 0.22384 -0.10807 0.21875 -0.10924 0.21319 C -0.10911 0.21088 -0.11002 0.20995 -0.11119 0.20787 C -0.11315 0.19838 -0.11575 0.18773 -0.11875 0.17824 C -0.1194 0.17685 -0.12044 0.175 -0.12122 0.17268 C -0.12526 0.16018 -0.12877 0.14606 -0.13294 0.13333 C -0.13476 0.12685 -0.13541 0.12268 -0.13802 0.11736 C -0.13828 0.11528 -0.1388 0.11435 -0.13997 0.11319 C -0.1401 0.11088 -0.14062 0.10879 -0.14114 0.10671 C -0.14427 0.09815 -0.1457 0.09791 -0.14804 0.08194 C -0.14882 0.07685 -0.15039 0.07268 -0.15117 0.06759 C -0.15312 0.05671 -0.15221 0.06597 -0.15351 0.04953 L -0.15455 0.04328 L -0.15468 0.04213 " pathEditMode="relative" rAng="10920000" ptsTypes="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4" y="410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0026 -0.00046 C 0.00612 -0.00092 0.01159 -0.00254 0.0181 -0.00301 C 0.025 -0.00393 0.03203 -0.00463 0.03789 -0.00463 C 0.10365 -0.00393 0.16797 -0.00254 0.23281 -0.00162 L 0.24922 -0.00023 C 0.2569 0.00046 0.26432 0.00116 0.27162 0.00209 C 0.27461 0.00209 0.27735 0.00347 0.28008 0.00347 C 0.28854 0.0044 0.29779 0.00533 0.30612 0.00533 C 0.3388 0.01134 0.33021 0.01042 0.36706 0.01574 C 0.39245 0.01898 0.39102 0.01644 0.42839 0.02431 C 0.44649 0.02824 0.46432 0.0338 0.48268 0.03796 C 0.528 0.04653 0.51927 0.04329 0.55599 0.05463 C 0.56628 0.05857 0.57656 0.06134 0.58646 0.06574 C 0.61328 0.07523 0.55599 0.0588 0.60625 0.07384 C 0.6237 0.07824 0.6405 0.08218 0.65781 0.08773 C 0.67787 0.09398 0.67097 0.09398 0.68776 0.09908 C 0.70248 0.10533 0.71927 0.10764 0.73255 0.11482 C 0.73464 0.11574 0.73659 0.11713 0.73867 0.11829 C 0.74518 0.12107 0.75834 0.12546 0.76498 0.12986 C 0.77852 0.13935 0.79505 0.14584 0.80534 0.15764 C 0.80951 0.16227 0.81406 0.16644 0.81797 0.1713 C 0.81914 0.17269 0.82031 0.17454 0.82175 0.17593 C 0.82383 0.17847 0.82617 0.18009 0.82813 0.18334 C 0.83021 0.18588 0.83164 0.18912 0.83399 0.19121 C 0.83893 0.19769 0.84571 0.20232 0.85026 0.2088 C 0.85182 0.21134 0.853 0.21273 0.85404 0.21528 C 0.85534 0.21713 0.85508 0.21921 0.85625 0.22014 C 0.8586 0.22315 0.86237 0.225 0.86459 0.22755 C 0.86784 0.23171 0.88073 0.24977 0.88464 0.25834 C 0.89466 0.27755 0.88659 0.26597 0.89505 0.27685 C 0.89688 0.28287 0.89909 0.28935 0.90091 0.29421 C 0.90261 0.29954 0.90547 0.30371 0.90716 0.3081 C 0.90821 0.31019 0.90834 0.31366 0.90899 0.31644 C 0.90951 0.31806 0.91055 0.31968 0.91107 0.32107 C 0.91185 0.3257 0.9125 0.32986 0.91328 0.33403 C 0.91472 0.3456 0.91706 0.36945 0.91706 0.36921 C 0.91706 0.37037 0.91927 0.50463 0.91328 0.55741 C 0.91172 0.57292 0.91289 0.58935 0.90716 0.60301 C 0.90482 0.60834 0.90248 0.61343 0.90091 0.61875 C 0.89961 0.62361 0.89909 0.62963 0.89688 0.63426 C 0.89584 0.63681 0.89401 0.63866 0.89284 0.64097 C 0.89115 0.64514 0.89063 0.64884 0.8888 0.65278 C 0.88789 0.65463 0.88594 0.65602 0.88464 0.65834 C 0.88307 0.66042 0.88242 0.6625 0.88073 0.66505 C 0.87826 0.66852 0.87526 0.6713 0.8724 0.675 C 0.86888 0.68033 0.86602 0.68542 0.86237 0.69097 C 0.86016 0.69375 0.85677 0.69584 0.85404 0.69931 C 0.85248 0.70162 0.85222 0.70394 0.85026 0.70625 C 0.8405 0.71597 0.81237 0.73634 0.80339 0.74144 C 0.80182 0.74283 0.79909 0.74421 0.7974 0.7456 C 0.78998 0.75046 0.78347 0.75764 0.77539 0.76088 C 0.75469 0.76991 0.77995 0.75834 0.75899 0.76991 C 0.75417 0.7713 0.74063 0.77616 0.73659 0.77801 C 0.73399 0.77871 0.73125 0.78056 0.72826 0.78102 C 0.71563 0.78658 0.71641 0.78449 0.70182 0.79144 C 0.69857 0.79306 0.69531 0.79514 0.6918 0.79653 C 0.69024 0.79746 0.68776 0.79746 0.68568 0.79792 C 0.68086 0.80023 0.67643 0.80347 0.67149 0.80533 C 0.65169 0.81273 0.64518 0.81296 0.62305 0.81852 C 0.61667 0.82037 0.6112 0.82315 0.60482 0.82361 L 0.58646 0.82523 L 0.56419 0.82732 C 0.55886 0.82778 0.55352 0.82894 0.54792 0.82894 C 0.47956 0.83334 0.53972 0.82847 0.49479 0.83148 C 0.48177 0.83148 0.37669 0.83148 0.3362 0.82894 C 0.33425 0.82894 0.33138 0.82778 0.32865 0.82732 C 0.29987 0.82199 0.34636 0.83148 0.29584 0.81852 C 0.29284 0.81783 0.28972 0.81783 0.28594 0.8169 C 0.28229 0.81597 0.2711 0.81389 0.26576 0.81158 C 0.2513 0.80764 0.23672 0.80371 0.22279 0.79792 C 0.1987 0.78796 0.21016 0.79144 0.1905 0.78681 C 0.16914 0.77246 0.1987 0.79144 0.17057 0.7757 C 0.16498 0.77361 0.16042 0.77107 0.15599 0.76736 C 0.15196 0.76482 0.14792 0.76204 0.14375 0.75857 L 0.11745 0.73704 C 0.11302 0.7331 0.1069 0.72963 0.10326 0.72477 C 0.10209 0.72315 0.1013 0.7213 0.09896 0.71968 C 0.0974 0.71759 0.09505 0.71644 0.09258 0.71412 C 0.07891 0.70116 0.06459 0.68773 0.05039 0.67338 C 0.02722 0.64884 0.04128 0.66551 0.02604 0.64468 C 0.025 0.64306 0.02318 0.64097 0.02227 0.63935 C 0.02057 0.63727 0.01771 0.63496 0.01602 0.63241 C 0.0099 0.62153 0.00521 0.61042 -0.00026 0.59884 C -0.00143 0.59537 -0.00312 0.59329 -0.00403 0.58959 C -0.00638 0.58195 -0.00859 0.57431 -0.01054 0.56644 C -0.01185 0.55834 -0.01341 0.53704 -0.01458 0.52986 C -0.01458 0.52616 -0.01588 0.52222 -0.01666 0.51783 C -0.01706 0.51366 -0.01784 0.50903 -0.01888 0.50417 C -0.01666 0.4706 -0.01614 0.43704 -0.01224 0.40324 C -0.01146 0.39722 -0.00104 0.38195 0.00182 0.37593 C 0.0043 0.37176 0.00612 0.3669 0.00807 0.36227 C 0.01393 0.35162 0.02123 0.34005 0.02604 0.3294 C 0.02969 0.32107 0.03086 0.3125 0.03633 0.30579 C 0.04232 0.29954 0.04883 0.29283 0.05443 0.28565 C 0.05729 0.28195 0.05951 0.27824 0.0625 0.27523 C 0.06576 0.27222 0.06992 0.27014 0.07266 0.26713 C 0.08607 0.25116 0.07292 0.26158 0.08321 0.25116 C 0.09102 0.24306 0.09896 0.23542 0.10729 0.22755 C 0.11185 0.22315 0.11823 0.21968 0.12149 0.21528 C 0.12383 0.21343 0.12552 0.21134 0.12787 0.2088 C 0.12956 0.20741 0.13164 0.20579 0.13386 0.20347 C 0.13724 0.20023 0.1405 0.19722 0.14375 0.19283 C 0.14662 0.19097 0.14974 0.18912 0.15196 0.18658 C 0.15456 0.1838 0.15599 0.18009 0.15821 0.17755 C 0.16745 0.16644 0.15664 0.18125 0.16797 0.16644 C 0.17057 0.16296 0.17227 0.15996 0.17409 0.15764 C 0.18047 0.1507 0.18828 0.14468 0.19245 0.13704 C 0.19414 0.13496 0.19479 0.13148 0.19662 0.12986 C 0.20013 0.12732 0.20547 0.12523 0.2086 0.12153 C 0.21354 0.11713 0.21602 0.11158 0.22097 0.1081 C 0.24844 0.08287 0.253 0.08079 0.28594 0.06134 C 0.28854 0.05996 0.29141 0.05926 0.29401 0.05857 C 0.30078 0.04908 0.29531 0.05533 0.31042 0.04792 C 0.3125 0.04699 0.31419 0.0456 0.31654 0.04491 C 0.32162 0.04259 0.32761 0.04005 0.33255 0.03796 C 0.33477 0.0375 0.3362 0.03611 0.3388 0.0338 C 0.34388 0.03171 0.34948 0.0294 0.35521 0.02755 C 0.35664 0.02755 0.35899 0.02685 0.36107 0.02593 C 0.36367 0.02477 0.36654 0.02338 0.36875 0.02292 C 0.37305 0.02153 0.37617 0.0206 0.37956 0.01898 C 0.38581 0.01574 0.40378 0.0044 0.40755 0.00209 C 0.43477 -0.0169 0.39544 0.00764 0.42565 -0.01157 C 0.43672 -0.01852 0.45143 -0.02291 0.46263 -0.02708 C 0.46498 -0.02847 0.47487 -0.03079 0.47669 -0.03102 C 0.48177 -0.03102 0.48607 -0.03102 0.49141 -0.03102 L 0.49141 -0.03148 " pathEditMode="relative" rAng="10800000" ptsTypes="AAAAAAAAAAAAAAAAAAAAAAAAAAAAAAAAAAAAAAAAAAAAAAAAAAAAAAAAAAAAAAAAAAAAAAAAAAAAAAAAAAAAAAAAAAAAAAAAAAAAAAAAAAAAAAAAAAAAAAAAAAAAAAA">
                                      <p:cBhvr>
                                        <p:cTn id="8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61" y="4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33119" y="348163"/>
            <a:ext cx="24002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5335" y="11328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2594" y="47325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478" y="5349215"/>
            <a:ext cx="441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-3" y="3429000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7" y="3909055"/>
            <a:ext cx="227301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5335" y="3429000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 rot="1779821">
            <a:off x="6429083" y="6101586"/>
            <a:ext cx="6960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 smtClean="0">
                <a:solidFill>
                  <a:prstClr val="black"/>
                </a:solidFill>
                <a:latin typeface="Hobo BT" pitchFamily="2" charset="0"/>
              </a:rPr>
              <a:t>+10 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083020" y="3440815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1772637">
            <a:off x="8002202" y="4715064"/>
            <a:ext cx="4808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400" dirty="0">
                <a:solidFill>
                  <a:prstClr val="black"/>
                </a:solidFill>
                <a:latin typeface="Hobo BT" pitchFamily="2" charset="0"/>
              </a:rPr>
              <a:t>BOMB - 10!</a:t>
            </a:r>
            <a:endParaRPr lang="en-GB" sz="4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120550" y="3451656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32171" y="1412778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101935" y="18371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Hobo BT" pitchFamily="2" charset="0"/>
              </a:rPr>
              <a:t>+7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101635" y="11328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 smtClean="0">
                <a:solidFill>
                  <a:prstClr val="white"/>
                </a:solidFill>
                <a:latin typeface="Hobo BT" pitchFamily="2" charset="0"/>
              </a:rPr>
              <a:t>1 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:a16="http://schemas.microsoft.com/office/drawing/2014/main" id="{3A1901E2-3230-405C-BED5-67162D74CAA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59471" y="282354"/>
            <a:ext cx="24002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-15328" y="13569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558" y="1453667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0419" y="41265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1883" y="5152167"/>
            <a:ext cx="3019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72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72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29890" y="3442995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9775062">
            <a:off x="-88678" y="4097570"/>
            <a:ext cx="6096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dirty="0" smtClean="0">
                <a:solidFill>
                  <a:prstClr val="black"/>
                </a:solidFill>
                <a:latin typeface="Hobo BT" pitchFamily="2" charset="0"/>
              </a:rPr>
              <a:t>Switch </a:t>
            </a:r>
            <a:r>
              <a:rPr lang="en-US" sz="5400" dirty="0">
                <a:solidFill>
                  <a:prstClr val="black"/>
                </a:solidFill>
                <a:latin typeface="Hobo BT" pitchFamily="2" charset="0"/>
              </a:rPr>
              <a:t>Points!</a:t>
            </a:r>
            <a:endParaRPr lang="en-GB" sz="5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14604" y="3450735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435261" y="5378307"/>
            <a:ext cx="4415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4000" dirty="0">
                <a:solidFill>
                  <a:prstClr val="black"/>
                </a:solidFill>
                <a:latin typeface="Hobo BT" pitchFamily="2" charset="0"/>
              </a:rPr>
              <a:t>BOMB - </a:t>
            </a:r>
            <a:r>
              <a:rPr lang="en-US" sz="4000" dirty="0" smtClean="0">
                <a:solidFill>
                  <a:prstClr val="black"/>
                </a:solidFill>
                <a:latin typeface="Hobo BT" pitchFamily="2" charset="0"/>
              </a:rPr>
              <a:t>10</a:t>
            </a:r>
            <a:r>
              <a:rPr lang="en-US" sz="4000" dirty="0">
                <a:solidFill>
                  <a:prstClr val="black"/>
                </a:solidFill>
                <a:latin typeface="Hobo BT" pitchFamily="2" charset="0"/>
              </a:rPr>
              <a:t>!</a:t>
            </a:r>
            <a:endParaRPr lang="en-GB" sz="4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121802" y="3434480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645335" y="3820458"/>
            <a:ext cx="2410983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+3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101078" y="3414999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2040" y="1478337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096255" y="699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977181" y="291638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090788" y="13142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40" name="Picture 39">
            <a:hlinkClick r:id="rId9" action="ppaction://hlinksldjump"/>
            <a:extLst>
              <a:ext uri="{FF2B5EF4-FFF2-40B4-BE49-F238E27FC236}">
                <a16:creationId xmlns:a16="http://schemas.microsoft.com/office/drawing/2014/main" id="{CFD5C069-F328-47C4-B4D4-6B636BC0DA88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8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47257" y="348163"/>
            <a:ext cx="308612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40389" y="14136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5423" y="21792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478" y="5349215"/>
            <a:ext cx="441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15922" y="3406025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87" y="3909055"/>
            <a:ext cx="387907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solidFill>
                  <a:prstClr val="black"/>
                </a:solidFill>
                <a:latin typeface="Hobo BT" pitchFamily="2" charset="0"/>
              </a:rPr>
              <a:t>+25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-12593" y="3436783"/>
            <a:ext cx="6096000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 rot="1779821">
            <a:off x="6822852" y="5030732"/>
            <a:ext cx="2425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6000" dirty="0" smtClean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6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061563" y="3432851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1772637">
            <a:off x="8002202" y="4638120"/>
            <a:ext cx="4808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5400" dirty="0">
                <a:solidFill>
                  <a:prstClr val="black"/>
                </a:solidFill>
                <a:latin typeface="Hobo BT" pitchFamily="2" charset="0"/>
              </a:rPr>
              <a:t>BOMB -5!</a:t>
            </a:r>
            <a:endParaRPr lang="en-GB" sz="54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093906" y="3449350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54205" y="1488657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 smtClean="0">
                <a:ln>
                  <a:solidFill>
                    <a:sysClr val="windowText" lastClr="000000"/>
                  </a:solidFill>
                </a:ln>
                <a:latin typeface="Hobo BT" pitchFamily="2" charset="0"/>
              </a:rPr>
              <a:t>+5</a:t>
            </a:r>
            <a:endParaRPr lang="en-GB" sz="10666" dirty="0">
              <a:ln>
                <a:solidFill>
                  <a:sysClr val="windowText" lastClr="000000"/>
                </a:solidFill>
              </a:ln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101248" y="30726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124515" y="15534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37" name="Picture 36">
            <a:hlinkClick r:id="rId9" action="ppaction://hlinksldjump"/>
            <a:extLst>
              <a:ext uri="{FF2B5EF4-FFF2-40B4-BE49-F238E27FC236}">
                <a16:creationId xmlns:a16="http://schemas.microsoft.com/office/drawing/2014/main" id="{F41B16C6-0269-490C-96B2-4C17CA2B60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0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https://secure.static.tumblr.com/e9462a3818f6cebf83bde879e6dc94ff/r9yalg7/9dwn5uo2x/tumblr_static_s.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1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직선 연결선 4"/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60171" y="348163"/>
            <a:ext cx="31732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8800" dirty="0">
                <a:solidFill>
                  <a:prstClr val="black"/>
                </a:solidFill>
                <a:latin typeface="Hobo BT" pitchFamily="2" charset="0"/>
              </a:rPr>
              <a:t>+20</a:t>
            </a:r>
            <a:endParaRPr lang="en-GB" sz="88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5" name="이등변 삼각형 14"/>
          <p:cNvSpPr/>
          <p:nvPr/>
        </p:nvSpPr>
        <p:spPr>
          <a:xfrm flipH="1" flipV="1">
            <a:off x="-1189" y="12793"/>
            <a:ext cx="6096000" cy="3429000"/>
          </a:xfrm>
          <a:prstGeom prst="triangle">
            <a:avLst>
              <a:gd name="adj" fmla="val 0"/>
            </a:avLst>
          </a:prstGeom>
          <a:solidFill>
            <a:srgbClr val="FFA91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90" y="1412778"/>
            <a:ext cx="2897761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3" name="이등변 삼각형 12"/>
          <p:cNvSpPr/>
          <p:nvPr/>
        </p:nvSpPr>
        <p:spPr>
          <a:xfrm>
            <a:off x="11729" y="12793"/>
            <a:ext cx="6096000" cy="3429000"/>
          </a:xfrm>
          <a:prstGeom prst="triangle">
            <a:avLst>
              <a:gd name="adj" fmla="val 0"/>
            </a:avLst>
          </a:prstGeom>
          <a:solidFill>
            <a:srgbClr val="0A00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6538" y="5138596"/>
            <a:ext cx="4030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>
                <a:solidFill>
                  <a:prstClr val="black"/>
                </a:solidFill>
                <a:latin typeface="Hobo BT" pitchFamily="2" charset="0"/>
              </a:rPr>
              <a:t>BOMB!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1" name="이등변 삼각형 20"/>
          <p:cNvSpPr/>
          <p:nvPr/>
        </p:nvSpPr>
        <p:spPr>
          <a:xfrm flipH="1">
            <a:off x="0" y="3428999"/>
            <a:ext cx="6096000" cy="3429000"/>
          </a:xfrm>
          <a:prstGeom prst="triangle">
            <a:avLst>
              <a:gd name="adj" fmla="val 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19775062">
            <a:off x="504865" y="3286231"/>
            <a:ext cx="6096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8000" dirty="0" smtClean="0">
                <a:solidFill>
                  <a:prstClr val="black"/>
                </a:solidFill>
                <a:latin typeface="Hobo BT" pitchFamily="2" charset="0"/>
              </a:rPr>
              <a:t>+5</a:t>
            </a:r>
            <a:endParaRPr lang="en-GB" sz="80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22" name="이등변 삼각형 21"/>
          <p:cNvSpPr/>
          <p:nvPr/>
        </p:nvSpPr>
        <p:spPr>
          <a:xfrm flipV="1">
            <a:off x="0" y="3452158"/>
            <a:ext cx="6116215" cy="3429000"/>
          </a:xfrm>
          <a:prstGeom prst="triangle">
            <a:avLst>
              <a:gd name="adj" fmla="val 0"/>
            </a:avLst>
          </a:prstGeom>
          <a:solidFill>
            <a:srgbClr val="13A11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88377" y="5193891"/>
            <a:ext cx="2976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9600" dirty="0" smtClean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9600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8" name="이등변 삼각형 17"/>
          <p:cNvSpPr/>
          <p:nvPr/>
        </p:nvSpPr>
        <p:spPr>
          <a:xfrm>
            <a:off x="6114859" y="3429000"/>
            <a:ext cx="6096000" cy="3429000"/>
          </a:xfrm>
          <a:prstGeom prst="triangle">
            <a:avLst>
              <a:gd name="adj" fmla="val 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42538" y="3546787"/>
            <a:ext cx="3532376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+10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9" name="이등변 삼각형 18"/>
          <p:cNvSpPr/>
          <p:nvPr/>
        </p:nvSpPr>
        <p:spPr>
          <a:xfrm flipH="1" flipV="1">
            <a:off x="6094813" y="3389596"/>
            <a:ext cx="6096000" cy="3429000"/>
          </a:xfrm>
          <a:prstGeom prst="triangle">
            <a:avLst>
              <a:gd name="adj" fmla="val 0"/>
            </a:avLst>
          </a:prstGeom>
          <a:solidFill>
            <a:srgbClr val="10D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83197" y="1474906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0666" dirty="0">
                <a:solidFill>
                  <a:prstClr val="black"/>
                </a:solidFill>
                <a:latin typeface="Hobo BT" pitchFamily="2" charset="0"/>
              </a:rPr>
              <a:t>+15</a:t>
            </a:r>
            <a:endParaRPr lang="en-GB" sz="10666" dirty="0">
              <a:solidFill>
                <a:prstClr val="black"/>
              </a:solidFill>
              <a:latin typeface="Hobo BT" pitchFamily="2" charset="0"/>
            </a:endParaRPr>
          </a:p>
        </p:txBody>
      </p:sp>
      <p:sp>
        <p:nvSpPr>
          <p:cNvPr id="16" name="이등변 삼각형 15"/>
          <p:cNvSpPr/>
          <p:nvPr/>
        </p:nvSpPr>
        <p:spPr>
          <a:xfrm flipH="1">
            <a:off x="6088371" y="-16244"/>
            <a:ext cx="6096000" cy="3429000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93356" y="346490"/>
            <a:ext cx="4415565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0666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Hobo BT" pitchFamily="2" charset="0"/>
              </a:rPr>
              <a:t>-10</a:t>
            </a:r>
            <a:endParaRPr lang="en-GB" sz="10666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Hobo BT" pitchFamily="2" charset="0"/>
            </a:endParaRPr>
          </a:p>
        </p:txBody>
      </p:sp>
      <p:sp>
        <p:nvSpPr>
          <p:cNvPr id="17" name="이등변 삼각형 16"/>
          <p:cNvSpPr/>
          <p:nvPr/>
        </p:nvSpPr>
        <p:spPr>
          <a:xfrm flipV="1">
            <a:off x="6086321" y="-2"/>
            <a:ext cx="6096000" cy="3429000"/>
          </a:xfrm>
          <a:prstGeom prst="triangle">
            <a:avLst>
              <a:gd name="adj" fmla="val 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GB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5194430" y="2660915"/>
            <a:ext cx="1803140" cy="147718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prstClr val="white"/>
                </a:solidFill>
                <a:latin typeface="Hobo BT" pitchFamily="2" charset="0"/>
              </a:rPr>
              <a:t>Choose </a:t>
            </a:r>
            <a:r>
              <a:rPr lang="en-US" sz="4800" dirty="0">
                <a:solidFill>
                  <a:prstClr val="white"/>
                </a:solidFill>
                <a:latin typeface="Hobo BT" pitchFamily="2" charset="0"/>
              </a:rPr>
              <a:t>1</a:t>
            </a:r>
            <a:endParaRPr lang="en-GB" sz="4800" dirty="0">
              <a:solidFill>
                <a:prstClr val="white"/>
              </a:solidFill>
              <a:latin typeface="Hobo BT" pitchFamily="2" charset="0"/>
            </a:endParaRPr>
          </a:p>
        </p:txBody>
      </p:sp>
      <p:pic>
        <p:nvPicPr>
          <p:cNvPr id="33" name="MoonSeptre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6462" y="-987489"/>
            <a:ext cx="649817" cy="649817"/>
          </a:xfrm>
          <a:prstGeom prst="rect">
            <a:avLst/>
          </a:prstGeom>
        </p:spPr>
      </p:pic>
      <p:pic>
        <p:nvPicPr>
          <p:cNvPr id="34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37" y="-1552374"/>
            <a:ext cx="649817" cy="649817"/>
          </a:xfrm>
          <a:prstGeom prst="rect">
            <a:avLst/>
          </a:prstGeom>
        </p:spPr>
      </p:pic>
      <p:pic>
        <p:nvPicPr>
          <p:cNvPr id="35" name="235968__tommccann__explosion-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234" y="-1349174"/>
            <a:ext cx="649817" cy="649817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DDA3D4E1-F653-4DB1-A9CD-05E6EE8EF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2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0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80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757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5" grpId="0" animBg="1"/>
      <p:bldP spid="13" grpId="0" animBg="1"/>
      <p:bldP spid="21" grpId="0" animBg="1"/>
      <p:bldP spid="22" grpId="0" animBg="1"/>
      <p:bldP spid="18" grpId="0" animBg="1"/>
      <p:bldP spid="19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Space Wallpaper Images, Stock Photos &amp;amp; Vectors | Shutterstock">
            <a:extLst>
              <a:ext uri="{FF2B5EF4-FFF2-40B4-BE49-F238E27FC236}">
                <a16:creationId xmlns:a16="http://schemas.microsoft.com/office/drawing/2014/main" id="{9756EC48-3E55-47A3-AFEE-6542B57E7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/>
        </p:blipFill>
        <p:spPr bwMode="auto">
          <a:xfrm>
            <a:off x="0" y="-28139"/>
            <a:ext cx="12192000" cy="688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stronaut Crying A River. Sticker - Alex And Cosmo Cute Adorable - Discover  &amp;amp; Share GIFs">
            <a:extLst>
              <a:ext uri="{FF2B5EF4-FFF2-40B4-BE49-F238E27FC236}">
                <a16:creationId xmlns:a16="http://schemas.microsoft.com/office/drawing/2014/main" id="{AA059F0F-E7F6-47D8-8A90-AF1B4C76C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459" y="1768141"/>
            <a:ext cx="2832435" cy="296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h no 1">
            <a:hlinkClick r:id="" action="ppaction://media"/>
            <a:extLst>
              <a:ext uri="{FF2B5EF4-FFF2-40B4-BE49-F238E27FC236}">
                <a16:creationId xmlns:a16="http://schemas.microsoft.com/office/drawing/2014/main" id="{7FFD30DD-FB68-41EF-9039-F5387BFFF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54076" y="565201"/>
            <a:ext cx="609600" cy="6096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7344DBE9-09CC-496F-B387-8420D1CE87F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5810" y="5412045"/>
            <a:ext cx="1592616" cy="141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B1827D9-EC3F-4124-8552-6683E48D29DF}"/>
              </a:ext>
            </a:extLst>
          </p:cNvPr>
          <p:cNvGrpSpPr/>
          <p:nvPr/>
        </p:nvGrpSpPr>
        <p:grpSpPr>
          <a:xfrm>
            <a:off x="3815920" y="375302"/>
            <a:ext cx="4547853" cy="802888"/>
            <a:chOff x="5477069" y="1553404"/>
            <a:chExt cx="4547853" cy="802888"/>
          </a:xfrm>
        </p:grpSpPr>
        <p:sp>
          <p:nvSpPr>
            <p:cNvPr id="3" name="Freeform: Shape 2">
              <a:hlinkClick r:id="rId6" action="ppaction://hlinksldjump"/>
              <a:extLst>
                <a:ext uri="{FF2B5EF4-FFF2-40B4-BE49-F238E27FC236}">
                  <a16:creationId xmlns:a16="http://schemas.microsoft.com/office/drawing/2014/main" id="{C5FF9289-8021-4951-B58B-68D22F12615B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    Warm-up </a:t>
              </a: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4052E6-410B-4415-8256-0E8DEE5CACA5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Forte" pitchFamily="66" charset="0"/>
                  <a:ea typeface="+mn-ea"/>
                  <a:cs typeface="Arial" charset="0"/>
                </a:rPr>
                <a:t>1</a:t>
              </a:r>
              <a:endParaRPr kumimoji="0" lang="en-US" sz="32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DA5420F-7670-41FB-9FC9-7C245E35F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2310" y="4193956"/>
            <a:ext cx="3397664" cy="1770150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60C0FF0-E80F-45CC-8B15-5E1CA608F5EB}"/>
              </a:ext>
            </a:extLst>
          </p:cNvPr>
          <p:cNvSpPr/>
          <p:nvPr/>
        </p:nvSpPr>
        <p:spPr>
          <a:xfrm>
            <a:off x="8008185" y="4783016"/>
            <a:ext cx="661030" cy="44840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1398C54-8F17-41B7-B677-4D1C63412471}"/>
              </a:ext>
            </a:extLst>
          </p:cNvPr>
          <p:cNvSpPr/>
          <p:nvPr/>
        </p:nvSpPr>
        <p:spPr>
          <a:xfrm rot="18429402">
            <a:off x="8940168" y="5858866"/>
            <a:ext cx="661030" cy="4484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</a:t>
            </a:r>
            <a:endParaRPr lang="en-US" dirty="0"/>
          </a:p>
        </p:txBody>
      </p:sp>
      <p:sp>
        <p:nvSpPr>
          <p:cNvPr id="22" name="Oval 0">
            <a:extLst>
              <a:ext uri="{FF2B5EF4-FFF2-40B4-BE49-F238E27FC236}">
                <a16:creationId xmlns:a16="http://schemas.microsoft.com/office/drawing/2014/main" id="{8FE98BFE-B066-4647-9481-88F05B6E1F61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2039CF1C-A716-47D4-8948-5256A7518AB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24" name="Oval 2">
            <a:extLst>
              <a:ext uri="{FF2B5EF4-FFF2-40B4-BE49-F238E27FC236}">
                <a16:creationId xmlns:a16="http://schemas.microsoft.com/office/drawing/2014/main" id="{2ACF1C95-B7D3-4D28-9DEB-D2F6AEF4764C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25" name="Oval 3">
            <a:extLst>
              <a:ext uri="{FF2B5EF4-FFF2-40B4-BE49-F238E27FC236}">
                <a16:creationId xmlns:a16="http://schemas.microsoft.com/office/drawing/2014/main" id="{C40751FE-E601-4D0A-851B-97D238B615AE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26" name="Oval 4">
            <a:extLst>
              <a:ext uri="{FF2B5EF4-FFF2-40B4-BE49-F238E27FC236}">
                <a16:creationId xmlns:a16="http://schemas.microsoft.com/office/drawing/2014/main" id="{428FC06B-7A1C-4268-A103-B09F32890E0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4B8566F5-338E-4E30-A8FB-97EA5C9B334A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28" name="Oval 6">
            <a:extLst>
              <a:ext uri="{FF2B5EF4-FFF2-40B4-BE49-F238E27FC236}">
                <a16:creationId xmlns:a16="http://schemas.microsoft.com/office/drawing/2014/main" id="{15CA45A6-4F6D-4CA6-935F-BFC177E8ECE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29" name="Oval 7">
            <a:extLst>
              <a:ext uri="{FF2B5EF4-FFF2-40B4-BE49-F238E27FC236}">
                <a16:creationId xmlns:a16="http://schemas.microsoft.com/office/drawing/2014/main" id="{0AC1FBFE-7DAE-4574-9F2A-14288B279D2D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30" name="Oval 8">
            <a:extLst>
              <a:ext uri="{FF2B5EF4-FFF2-40B4-BE49-F238E27FC236}">
                <a16:creationId xmlns:a16="http://schemas.microsoft.com/office/drawing/2014/main" id="{C370AF1E-562F-4D88-A047-1FF0F11355F7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31" name="Oval 9">
            <a:extLst>
              <a:ext uri="{FF2B5EF4-FFF2-40B4-BE49-F238E27FC236}">
                <a16:creationId xmlns:a16="http://schemas.microsoft.com/office/drawing/2014/main" id="{ABFD938C-D015-4DC3-956F-731CA912F9C9}"/>
              </a:ext>
            </a:extLst>
          </p:cNvPr>
          <p:cNvSpPr>
            <a:spLocks noChangeAspect="1"/>
          </p:cNvSpPr>
          <p:nvPr/>
        </p:nvSpPr>
        <p:spPr>
          <a:xfrm>
            <a:off x="3072750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32" name="Oval 0">
            <a:extLst>
              <a:ext uri="{FF2B5EF4-FFF2-40B4-BE49-F238E27FC236}">
                <a16:creationId xmlns:a16="http://schemas.microsoft.com/office/drawing/2014/main" id="{E075233E-A871-47A3-8D6E-870C7793C4E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33" name="Oval 1">
            <a:extLst>
              <a:ext uri="{FF2B5EF4-FFF2-40B4-BE49-F238E27FC236}">
                <a16:creationId xmlns:a16="http://schemas.microsoft.com/office/drawing/2014/main" id="{568CF3C4-17F6-4F0E-BB62-2C212CA5C9C1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34" name="Oval 2">
            <a:extLst>
              <a:ext uri="{FF2B5EF4-FFF2-40B4-BE49-F238E27FC236}">
                <a16:creationId xmlns:a16="http://schemas.microsoft.com/office/drawing/2014/main" id="{BB8A14EA-A0AE-4283-BA56-E946FBC7848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35" name="Oval 3">
            <a:extLst>
              <a:ext uri="{FF2B5EF4-FFF2-40B4-BE49-F238E27FC236}">
                <a16:creationId xmlns:a16="http://schemas.microsoft.com/office/drawing/2014/main" id="{BC75F38C-DBB5-4178-A856-19D7D49D327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36" name="Oval 4">
            <a:extLst>
              <a:ext uri="{FF2B5EF4-FFF2-40B4-BE49-F238E27FC236}">
                <a16:creationId xmlns:a16="http://schemas.microsoft.com/office/drawing/2014/main" id="{EB0E744B-96F7-4214-B06E-B2E9C6A628F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37" name="Oval 5">
            <a:extLst>
              <a:ext uri="{FF2B5EF4-FFF2-40B4-BE49-F238E27FC236}">
                <a16:creationId xmlns:a16="http://schemas.microsoft.com/office/drawing/2014/main" id="{D4517AEB-38AD-4AF8-B4C3-C9AA6A994DB8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38" name="Oval 6">
            <a:extLst>
              <a:ext uri="{FF2B5EF4-FFF2-40B4-BE49-F238E27FC236}">
                <a16:creationId xmlns:a16="http://schemas.microsoft.com/office/drawing/2014/main" id="{08A0303F-93E1-4F72-8679-16EAC7677DB9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BC1292AB-C71C-4783-AC14-BE82651D70E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40" name="Oval 8">
            <a:extLst>
              <a:ext uri="{FF2B5EF4-FFF2-40B4-BE49-F238E27FC236}">
                <a16:creationId xmlns:a16="http://schemas.microsoft.com/office/drawing/2014/main" id="{DCA8B29D-1EC4-487A-95EC-734C1C8E1142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41" name="Oval 9">
            <a:extLst>
              <a:ext uri="{FF2B5EF4-FFF2-40B4-BE49-F238E27FC236}">
                <a16:creationId xmlns:a16="http://schemas.microsoft.com/office/drawing/2014/main" id="{0DC6F1C5-6879-4671-B26D-B79368642D37}"/>
              </a:ext>
            </a:extLst>
          </p:cNvPr>
          <p:cNvSpPr>
            <a:spLocks noChangeAspect="1"/>
          </p:cNvSpPr>
          <p:nvPr/>
        </p:nvSpPr>
        <p:spPr>
          <a:xfrm>
            <a:off x="3996103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42" name="Oval 0">
            <a:extLst>
              <a:ext uri="{FF2B5EF4-FFF2-40B4-BE49-F238E27FC236}">
                <a16:creationId xmlns:a16="http://schemas.microsoft.com/office/drawing/2014/main" id="{198B11D1-B6F7-448E-8805-75935116C9C7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0</a:t>
            </a:r>
          </a:p>
        </p:txBody>
      </p:sp>
      <p:sp>
        <p:nvSpPr>
          <p:cNvPr id="43" name="Oval 1">
            <a:extLst>
              <a:ext uri="{FF2B5EF4-FFF2-40B4-BE49-F238E27FC236}">
                <a16:creationId xmlns:a16="http://schemas.microsoft.com/office/drawing/2014/main" id="{3AE0A92D-530E-4317-81B9-949858DA316A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1</a:t>
            </a:r>
          </a:p>
        </p:txBody>
      </p:sp>
      <p:sp>
        <p:nvSpPr>
          <p:cNvPr id="44" name="Oval 2">
            <a:extLst>
              <a:ext uri="{FF2B5EF4-FFF2-40B4-BE49-F238E27FC236}">
                <a16:creationId xmlns:a16="http://schemas.microsoft.com/office/drawing/2014/main" id="{07AA5D58-BCA9-4D41-8E38-5198B784A914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2</a:t>
            </a:r>
          </a:p>
        </p:txBody>
      </p:sp>
      <p:sp>
        <p:nvSpPr>
          <p:cNvPr id="45" name="Oval 3">
            <a:extLst>
              <a:ext uri="{FF2B5EF4-FFF2-40B4-BE49-F238E27FC236}">
                <a16:creationId xmlns:a16="http://schemas.microsoft.com/office/drawing/2014/main" id="{4FB86777-372F-4DCB-9D40-BC7D5F0358F3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3</a:t>
            </a:r>
          </a:p>
        </p:txBody>
      </p:sp>
      <p:sp>
        <p:nvSpPr>
          <p:cNvPr id="46" name="Oval 4">
            <a:extLst>
              <a:ext uri="{FF2B5EF4-FFF2-40B4-BE49-F238E27FC236}">
                <a16:creationId xmlns:a16="http://schemas.microsoft.com/office/drawing/2014/main" id="{89A7B352-9298-4C79-8A20-86A6C7A42436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4</a:t>
            </a:r>
          </a:p>
        </p:txBody>
      </p:sp>
      <p:sp>
        <p:nvSpPr>
          <p:cNvPr id="47" name="Oval 5">
            <a:extLst>
              <a:ext uri="{FF2B5EF4-FFF2-40B4-BE49-F238E27FC236}">
                <a16:creationId xmlns:a16="http://schemas.microsoft.com/office/drawing/2014/main" id="{B86DFBE5-5B10-49BF-9365-FC09ADAA465E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5</a:t>
            </a:r>
          </a:p>
        </p:txBody>
      </p:sp>
      <p:sp>
        <p:nvSpPr>
          <p:cNvPr id="48" name="Oval 6">
            <a:extLst>
              <a:ext uri="{FF2B5EF4-FFF2-40B4-BE49-F238E27FC236}">
                <a16:creationId xmlns:a16="http://schemas.microsoft.com/office/drawing/2014/main" id="{CDE8AD8C-8868-4B08-8FC8-20E14BB9CDBC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6</a:t>
            </a:r>
          </a:p>
        </p:txBody>
      </p:sp>
      <p:sp>
        <p:nvSpPr>
          <p:cNvPr id="49" name="Oval 7">
            <a:extLst>
              <a:ext uri="{FF2B5EF4-FFF2-40B4-BE49-F238E27FC236}">
                <a16:creationId xmlns:a16="http://schemas.microsoft.com/office/drawing/2014/main" id="{C008F06C-FB2B-4169-90F9-6D8259E655DB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7</a:t>
            </a:r>
          </a:p>
        </p:txBody>
      </p:sp>
      <p:sp>
        <p:nvSpPr>
          <p:cNvPr id="50" name="Oval 8">
            <a:extLst>
              <a:ext uri="{FF2B5EF4-FFF2-40B4-BE49-F238E27FC236}">
                <a16:creationId xmlns:a16="http://schemas.microsoft.com/office/drawing/2014/main" id="{FB440C87-838F-4749-8560-47BEB10D20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8</a:t>
            </a:r>
          </a:p>
        </p:txBody>
      </p:sp>
      <p:sp>
        <p:nvSpPr>
          <p:cNvPr id="51" name="Oval 9">
            <a:extLst>
              <a:ext uri="{FF2B5EF4-FFF2-40B4-BE49-F238E27FC236}">
                <a16:creationId xmlns:a16="http://schemas.microsoft.com/office/drawing/2014/main" id="{C3F0C41C-579C-4A48-B00B-D51E4539CF75}"/>
              </a:ext>
            </a:extLst>
          </p:cNvPr>
          <p:cNvSpPr>
            <a:spLocks noChangeAspect="1"/>
          </p:cNvSpPr>
          <p:nvPr/>
        </p:nvSpPr>
        <p:spPr>
          <a:xfrm>
            <a:off x="4919456" y="1836744"/>
            <a:ext cx="605000" cy="6050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rgbClr val="FF24C2"/>
                </a:solidFill>
                <a:effectLst>
                  <a:outerShdw blurRad="50800" dist="76200" dir="2700000" algn="tl" rotWithShape="0">
                    <a:schemeClr val="bg2">
                      <a:lumMod val="50000"/>
                      <a:alpha val="40000"/>
                    </a:schemeClr>
                  </a:outerShdw>
                </a:effectLst>
                <a:latin typeface="Double Feature" panose="03000000000000000000" pitchFamily="66" charset="0"/>
              </a:rPr>
              <a:t>9</a:t>
            </a:r>
          </a:p>
        </p:txBody>
      </p:sp>
      <p:sp>
        <p:nvSpPr>
          <p:cNvPr id="52" name="Dice0">
            <a:extLst>
              <a:ext uri="{FF2B5EF4-FFF2-40B4-BE49-F238E27FC236}">
                <a16:creationId xmlns:a16="http://schemas.microsoft.com/office/drawing/2014/main" id="{2235FB78-6265-4BE8-8575-611185487B18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53" name="Dice1">
            <a:extLst>
              <a:ext uri="{FF2B5EF4-FFF2-40B4-BE49-F238E27FC236}">
                <a16:creationId xmlns:a16="http://schemas.microsoft.com/office/drawing/2014/main" id="{8AECE9E4-C370-4227-B1EF-6BE274E2BDF4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54" name="Dice2">
            <a:extLst>
              <a:ext uri="{FF2B5EF4-FFF2-40B4-BE49-F238E27FC236}">
                <a16:creationId xmlns:a16="http://schemas.microsoft.com/office/drawing/2014/main" id="{E0E9501A-5CB5-4026-B2D9-1481EC751772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55" name="Dice3">
            <a:extLst>
              <a:ext uri="{FF2B5EF4-FFF2-40B4-BE49-F238E27FC236}">
                <a16:creationId xmlns:a16="http://schemas.microsoft.com/office/drawing/2014/main" id="{70129FFA-6064-43FF-BE89-5D3F460A1D3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56" name="Dice4">
            <a:extLst>
              <a:ext uri="{FF2B5EF4-FFF2-40B4-BE49-F238E27FC236}">
                <a16:creationId xmlns:a16="http://schemas.microsoft.com/office/drawing/2014/main" id="{12ACC770-352C-4349-8CC5-5733F51DDA13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57" name="Dice5">
            <a:extLst>
              <a:ext uri="{FF2B5EF4-FFF2-40B4-BE49-F238E27FC236}">
                <a16:creationId xmlns:a16="http://schemas.microsoft.com/office/drawing/2014/main" id="{8E99F878-6AA5-471B-9C1B-0A3A25249A1B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58" name="Dice6">
            <a:extLst>
              <a:ext uri="{FF2B5EF4-FFF2-40B4-BE49-F238E27FC236}">
                <a16:creationId xmlns:a16="http://schemas.microsoft.com/office/drawing/2014/main" id="{17DF83B4-828B-412E-AA39-C91A7775E42F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59" name="Dice7">
            <a:extLst>
              <a:ext uri="{FF2B5EF4-FFF2-40B4-BE49-F238E27FC236}">
                <a16:creationId xmlns:a16="http://schemas.microsoft.com/office/drawing/2014/main" id="{FE0905EF-6EE6-4C7A-A98F-3601F8246A41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60" name="Dice8">
            <a:extLst>
              <a:ext uri="{FF2B5EF4-FFF2-40B4-BE49-F238E27FC236}">
                <a16:creationId xmlns:a16="http://schemas.microsoft.com/office/drawing/2014/main" id="{D5AEF3CC-E78A-4233-88AE-8DADBA43A545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61" name="Dice9">
            <a:extLst>
              <a:ext uri="{FF2B5EF4-FFF2-40B4-BE49-F238E27FC236}">
                <a16:creationId xmlns:a16="http://schemas.microsoft.com/office/drawing/2014/main" id="{7610368C-7DD1-4CBC-A2E1-7EC6841DDCC0}"/>
              </a:ext>
            </a:extLst>
          </p:cNvPr>
          <p:cNvSpPr>
            <a:spLocks noChangeAspect="1"/>
          </p:cNvSpPr>
          <p:nvPr/>
        </p:nvSpPr>
        <p:spPr>
          <a:xfrm>
            <a:off x="2996330" y="2740041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62" name="Dice0">
            <a:extLst>
              <a:ext uri="{FF2B5EF4-FFF2-40B4-BE49-F238E27FC236}">
                <a16:creationId xmlns:a16="http://schemas.microsoft.com/office/drawing/2014/main" id="{E963C5F3-6AF7-42DE-8D33-72C81AE1A1F6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63" name="Dice1">
            <a:extLst>
              <a:ext uri="{FF2B5EF4-FFF2-40B4-BE49-F238E27FC236}">
                <a16:creationId xmlns:a16="http://schemas.microsoft.com/office/drawing/2014/main" id="{8A6DF383-2FC5-47F8-8F21-8EE2A39D2BF4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64" name="Dice2">
            <a:extLst>
              <a:ext uri="{FF2B5EF4-FFF2-40B4-BE49-F238E27FC236}">
                <a16:creationId xmlns:a16="http://schemas.microsoft.com/office/drawing/2014/main" id="{68E0DD46-D793-48BA-9207-C715FBAC983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65" name="Dice3">
            <a:extLst>
              <a:ext uri="{FF2B5EF4-FFF2-40B4-BE49-F238E27FC236}">
                <a16:creationId xmlns:a16="http://schemas.microsoft.com/office/drawing/2014/main" id="{DAB0FC36-F882-4713-B507-959F3C4672F1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66" name="Dice4">
            <a:extLst>
              <a:ext uri="{FF2B5EF4-FFF2-40B4-BE49-F238E27FC236}">
                <a16:creationId xmlns:a16="http://schemas.microsoft.com/office/drawing/2014/main" id="{D7FDD64F-66BF-46B5-B899-C16E664246D7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67" name="Dice5">
            <a:extLst>
              <a:ext uri="{FF2B5EF4-FFF2-40B4-BE49-F238E27FC236}">
                <a16:creationId xmlns:a16="http://schemas.microsoft.com/office/drawing/2014/main" id="{B6DC82FD-7375-4981-9169-58BEA6B4E1F2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68" name="Dice6">
            <a:extLst>
              <a:ext uri="{FF2B5EF4-FFF2-40B4-BE49-F238E27FC236}">
                <a16:creationId xmlns:a16="http://schemas.microsoft.com/office/drawing/2014/main" id="{8CFC0EA5-BD2E-4939-A422-9BE8072EE505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69" name="Dice7">
            <a:extLst>
              <a:ext uri="{FF2B5EF4-FFF2-40B4-BE49-F238E27FC236}">
                <a16:creationId xmlns:a16="http://schemas.microsoft.com/office/drawing/2014/main" id="{963EF4D7-DC22-4777-836B-3744DC36272C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70" name="Dice8">
            <a:extLst>
              <a:ext uri="{FF2B5EF4-FFF2-40B4-BE49-F238E27FC236}">
                <a16:creationId xmlns:a16="http://schemas.microsoft.com/office/drawing/2014/main" id="{D72F7FCB-B0D7-465B-B079-211A92D1DA98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71" name="Dice9">
            <a:extLst>
              <a:ext uri="{FF2B5EF4-FFF2-40B4-BE49-F238E27FC236}">
                <a16:creationId xmlns:a16="http://schemas.microsoft.com/office/drawing/2014/main" id="{38DEF830-07F8-4262-8330-194085E6D133}"/>
              </a:ext>
            </a:extLst>
          </p:cNvPr>
          <p:cNvSpPr>
            <a:spLocks noChangeAspect="1"/>
          </p:cNvSpPr>
          <p:nvPr/>
        </p:nvSpPr>
        <p:spPr>
          <a:xfrm>
            <a:off x="3962995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72" name="Dice0">
            <a:extLst>
              <a:ext uri="{FF2B5EF4-FFF2-40B4-BE49-F238E27FC236}">
                <a16:creationId xmlns:a16="http://schemas.microsoft.com/office/drawing/2014/main" id="{E10966A0-8719-477F-A8BD-5C4475E31FC5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0</a:t>
            </a:r>
          </a:p>
        </p:txBody>
      </p:sp>
      <p:sp>
        <p:nvSpPr>
          <p:cNvPr id="73" name="Dice1">
            <a:extLst>
              <a:ext uri="{FF2B5EF4-FFF2-40B4-BE49-F238E27FC236}">
                <a16:creationId xmlns:a16="http://schemas.microsoft.com/office/drawing/2014/main" id="{27F80F27-26BE-43E1-8529-9E060A2A3271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1</a:t>
            </a:r>
          </a:p>
        </p:txBody>
      </p:sp>
      <p:sp>
        <p:nvSpPr>
          <p:cNvPr id="74" name="Dice2">
            <a:extLst>
              <a:ext uri="{FF2B5EF4-FFF2-40B4-BE49-F238E27FC236}">
                <a16:creationId xmlns:a16="http://schemas.microsoft.com/office/drawing/2014/main" id="{5162A393-0392-4557-8697-C1C948D830C3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2</a:t>
            </a:r>
          </a:p>
        </p:txBody>
      </p:sp>
      <p:sp>
        <p:nvSpPr>
          <p:cNvPr id="75" name="Dice3">
            <a:extLst>
              <a:ext uri="{FF2B5EF4-FFF2-40B4-BE49-F238E27FC236}">
                <a16:creationId xmlns:a16="http://schemas.microsoft.com/office/drawing/2014/main" id="{AE109656-C60C-4F08-84B2-168A19C750C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3</a:t>
            </a:r>
          </a:p>
        </p:txBody>
      </p:sp>
      <p:sp>
        <p:nvSpPr>
          <p:cNvPr id="76" name="Dice4">
            <a:extLst>
              <a:ext uri="{FF2B5EF4-FFF2-40B4-BE49-F238E27FC236}">
                <a16:creationId xmlns:a16="http://schemas.microsoft.com/office/drawing/2014/main" id="{9105E859-876D-4BC9-BC80-9C426D02001C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4</a:t>
            </a:r>
          </a:p>
        </p:txBody>
      </p:sp>
      <p:sp>
        <p:nvSpPr>
          <p:cNvPr id="77" name="Dice5">
            <a:extLst>
              <a:ext uri="{FF2B5EF4-FFF2-40B4-BE49-F238E27FC236}">
                <a16:creationId xmlns:a16="http://schemas.microsoft.com/office/drawing/2014/main" id="{C61F6ABC-DAF1-48D6-8C4E-6E96D3E612C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5</a:t>
            </a:r>
          </a:p>
        </p:txBody>
      </p:sp>
      <p:sp>
        <p:nvSpPr>
          <p:cNvPr id="78" name="Dice6">
            <a:extLst>
              <a:ext uri="{FF2B5EF4-FFF2-40B4-BE49-F238E27FC236}">
                <a16:creationId xmlns:a16="http://schemas.microsoft.com/office/drawing/2014/main" id="{2BA1A5BD-433D-463B-AED4-B92DF7B908B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6</a:t>
            </a:r>
          </a:p>
        </p:txBody>
      </p:sp>
      <p:sp>
        <p:nvSpPr>
          <p:cNvPr id="79" name="Dice7">
            <a:extLst>
              <a:ext uri="{FF2B5EF4-FFF2-40B4-BE49-F238E27FC236}">
                <a16:creationId xmlns:a16="http://schemas.microsoft.com/office/drawing/2014/main" id="{3FCD3434-F6E5-46D7-B49D-C603FD97C236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7</a:t>
            </a:r>
          </a:p>
        </p:txBody>
      </p:sp>
      <p:sp>
        <p:nvSpPr>
          <p:cNvPr id="80" name="Dice8">
            <a:extLst>
              <a:ext uri="{FF2B5EF4-FFF2-40B4-BE49-F238E27FC236}">
                <a16:creationId xmlns:a16="http://schemas.microsoft.com/office/drawing/2014/main" id="{F103798C-3A84-43E6-BA04-A6C1497E0E8E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8</a:t>
            </a:r>
          </a:p>
        </p:txBody>
      </p:sp>
      <p:sp>
        <p:nvSpPr>
          <p:cNvPr id="81" name="Dice9">
            <a:extLst>
              <a:ext uri="{FF2B5EF4-FFF2-40B4-BE49-F238E27FC236}">
                <a16:creationId xmlns:a16="http://schemas.microsoft.com/office/drawing/2014/main" id="{8E5337C6-A5C1-4992-897A-19357DE1387F}"/>
              </a:ext>
            </a:extLst>
          </p:cNvPr>
          <p:cNvSpPr>
            <a:spLocks noChangeAspect="1"/>
          </p:cNvSpPr>
          <p:nvPr/>
        </p:nvSpPr>
        <p:spPr>
          <a:xfrm>
            <a:off x="4867690" y="2709376"/>
            <a:ext cx="605000" cy="605000"/>
          </a:xfrm>
          <a:prstGeom prst="cub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215000E" panose="02000000000000000000" pitchFamily="2" charset="0"/>
              </a:rPr>
              <a:t>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467CB4-698D-49AE-A942-8C6EDA7BC298}"/>
              </a:ext>
            </a:extLst>
          </p:cNvPr>
          <p:cNvSpPr/>
          <p:nvPr/>
        </p:nvSpPr>
        <p:spPr>
          <a:xfrm>
            <a:off x="2093640" y="1664840"/>
            <a:ext cx="6607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2EE1086-F5A1-418A-9822-EA6B95F6E760}"/>
              </a:ext>
            </a:extLst>
          </p:cNvPr>
          <p:cNvSpPr/>
          <p:nvPr/>
        </p:nvSpPr>
        <p:spPr>
          <a:xfrm>
            <a:off x="2112314" y="248124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B</a:t>
            </a:r>
          </a:p>
        </p:txBody>
      </p:sp>
      <p:pic>
        <p:nvPicPr>
          <p:cNvPr id="84" name="Picture 83">
            <a:hlinkClick r:id="rId8" action="ppaction://hlinksldjump"/>
            <a:extLst>
              <a:ext uri="{FF2B5EF4-FFF2-40B4-BE49-F238E27FC236}">
                <a16:creationId xmlns:a16="http://schemas.microsoft.com/office/drawing/2014/main" id="{59043B0E-7CAC-425E-97EF-20845976F93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1276" y="3501742"/>
            <a:ext cx="1181523" cy="999325"/>
          </a:xfrm>
          <a:prstGeom prst="rect">
            <a:avLst/>
          </a:prstGeom>
        </p:spPr>
      </p:pic>
      <p:pic>
        <p:nvPicPr>
          <p:cNvPr id="86" name="Picture 85">
            <a:hlinkClick r:id="rId10" action="ppaction://hlinksldjump"/>
            <a:extLst>
              <a:ext uri="{FF2B5EF4-FFF2-40B4-BE49-F238E27FC236}">
                <a16:creationId xmlns:a16="http://schemas.microsoft.com/office/drawing/2014/main" id="{C9F19D59-EAD5-498C-96BB-92FA3E86A4D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402" y="3508883"/>
            <a:ext cx="1060430" cy="992184"/>
          </a:xfrm>
          <a:prstGeom prst="rect">
            <a:avLst/>
          </a:prstGeom>
        </p:spPr>
      </p:pic>
      <p:pic>
        <p:nvPicPr>
          <p:cNvPr id="88" name="Picture 87">
            <a:hlinkClick r:id="rId12" action="ppaction://hlinksldjump"/>
            <a:extLst>
              <a:ext uri="{FF2B5EF4-FFF2-40B4-BE49-F238E27FC236}">
                <a16:creationId xmlns:a16="http://schemas.microsoft.com/office/drawing/2014/main" id="{5C3E1190-90B9-4D8F-A581-8B00ABF6EB4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7214" y="3501742"/>
            <a:ext cx="1099586" cy="992184"/>
          </a:xfrm>
          <a:prstGeom prst="rect">
            <a:avLst/>
          </a:prstGeom>
        </p:spPr>
      </p:pic>
      <p:pic>
        <p:nvPicPr>
          <p:cNvPr id="90" name="Picture 89">
            <a:hlinkClick r:id="rId14" action="ppaction://hlinksldjump"/>
            <a:extLst>
              <a:ext uri="{FF2B5EF4-FFF2-40B4-BE49-F238E27FC236}">
                <a16:creationId xmlns:a16="http://schemas.microsoft.com/office/drawing/2014/main" id="{81AD3C4C-1289-4AA0-93FE-0168AEE8B24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4549" y="3508883"/>
            <a:ext cx="1134065" cy="999325"/>
          </a:xfrm>
          <a:prstGeom prst="rect">
            <a:avLst/>
          </a:prstGeom>
        </p:spPr>
      </p:pic>
      <p:pic>
        <p:nvPicPr>
          <p:cNvPr id="92" name="Picture 91">
            <a:hlinkClick r:id="rId16" action="ppaction://hlinksldjump"/>
            <a:extLst>
              <a:ext uri="{FF2B5EF4-FFF2-40B4-BE49-F238E27FC236}">
                <a16:creationId xmlns:a16="http://schemas.microsoft.com/office/drawing/2014/main" id="{E58897D4-C96F-454A-A130-1B3DB0D06F43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3491" y="4695408"/>
            <a:ext cx="1067542" cy="1062482"/>
          </a:xfrm>
          <a:prstGeom prst="rect">
            <a:avLst/>
          </a:prstGeom>
        </p:spPr>
      </p:pic>
      <p:pic>
        <p:nvPicPr>
          <p:cNvPr id="94" name="Picture 93">
            <a:hlinkClick r:id="rId18" action="ppaction://hlinksldjump"/>
            <a:extLst>
              <a:ext uri="{FF2B5EF4-FFF2-40B4-BE49-F238E27FC236}">
                <a16:creationId xmlns:a16="http://schemas.microsoft.com/office/drawing/2014/main" id="{DE91D8C7-295D-4E2D-A528-43081CDA7B4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7773" y="4733085"/>
            <a:ext cx="1000051" cy="1024805"/>
          </a:xfrm>
          <a:prstGeom prst="rect">
            <a:avLst/>
          </a:prstGeom>
        </p:spPr>
      </p:pic>
      <p:pic>
        <p:nvPicPr>
          <p:cNvPr id="1024" name="Picture 1023">
            <a:hlinkClick r:id="rId20" action="ppaction://hlinksldjump"/>
            <a:extLst>
              <a:ext uri="{FF2B5EF4-FFF2-40B4-BE49-F238E27FC236}">
                <a16:creationId xmlns:a16="http://schemas.microsoft.com/office/drawing/2014/main" id="{D749563B-557E-458B-B5DC-9FC8C1CD6FF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9372" y="4736308"/>
            <a:ext cx="1102149" cy="1024805"/>
          </a:xfrm>
          <a:prstGeom prst="rect">
            <a:avLst/>
          </a:prstGeom>
        </p:spPr>
      </p:pic>
      <p:pic>
        <p:nvPicPr>
          <p:cNvPr id="1027" name="Picture 1026">
            <a:hlinkClick r:id="rId22" action="ppaction://hlinksldjump"/>
            <a:extLst>
              <a:ext uri="{FF2B5EF4-FFF2-40B4-BE49-F238E27FC236}">
                <a16:creationId xmlns:a16="http://schemas.microsoft.com/office/drawing/2014/main" id="{813725F1-3C30-4ABC-B190-D23600D35E7A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5646" y="4764775"/>
            <a:ext cx="1196831" cy="993115"/>
          </a:xfrm>
          <a:prstGeom prst="rect">
            <a:avLst/>
          </a:prstGeom>
        </p:spPr>
      </p:pic>
      <p:sp>
        <p:nvSpPr>
          <p:cNvPr id="1028" name="Action Button: Go Home 102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E4C8743-2010-4A7B-B8F7-D75BB0DBD0B4}"/>
              </a:ext>
            </a:extLst>
          </p:cNvPr>
          <p:cNvSpPr/>
          <p:nvPr/>
        </p:nvSpPr>
        <p:spPr>
          <a:xfrm>
            <a:off x="0" y="5815584"/>
            <a:ext cx="1042416" cy="1042416"/>
          </a:xfrm>
          <a:prstGeom prst="actionButtonHom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08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2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3" fill="hold">
                      <p:stCondLst>
                        <p:cond delay="0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4" fill="hold">
                      <p:stCondLst>
                        <p:cond delay="0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>
                      <p:stCondLst>
                        <p:cond delay="0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7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0" fill="hold">
                      <p:stCondLst>
                        <p:cond delay="0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5" fill="hold">
                      <p:stCondLst>
                        <p:cond delay="0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6" fill="hold">
                      <p:stCondLst>
                        <p:cond delay="0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7" fill="hold">
                      <p:stCondLst>
                        <p:cond delay="0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0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1" fill="hold">
                      <p:stCondLst>
                        <p:cond delay="0"/>
                      </p:stCondLst>
                      <p:childTnLst>
                        <p:par>
                          <p:cTn id="502" fill="hold">
                            <p:stCondLst>
                              <p:cond delay="0"/>
                            </p:stCondLst>
                            <p:childTnLst>
                              <p:par>
                                <p:cTn id="5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7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5" fill="hold">
                      <p:stCondLst>
                        <p:cond delay="0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9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0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2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3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9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0" fill="hold">
                      <p:stCondLst>
                        <p:cond delay="0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4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6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28341966-0DE7-46E1-BC83-492FA364CAAF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C83872B1-10EA-4B49-95E1-72A83E6C6B8C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1C121D1C-FD23-4E91-8F87-BFCD402AE7A9}"/>
              </a:ext>
            </a:extLst>
          </p:cNvPr>
          <p:cNvGrpSpPr/>
          <p:nvPr/>
        </p:nvGrpSpPr>
        <p:grpSpPr>
          <a:xfrm>
            <a:off x="1431698" y="843266"/>
            <a:ext cx="3017520" cy="4572000"/>
            <a:chOff x="1448725" y="834125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4E59B30E-8D5F-4B5B-845B-9E4EF9E61E6E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398"/>
            <a:stretch/>
          </p:blipFill>
          <p:spPr>
            <a:xfrm>
              <a:off x="1448725" y="83412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6F28E38-F77D-4CC6-AA98-C770597F1E5E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C5A18FE1-00D9-469D-86B5-0288C9AB1D98}"/>
              </a:ext>
            </a:extLst>
          </p:cNvPr>
          <p:cNvGrpSpPr/>
          <p:nvPr/>
        </p:nvGrpSpPr>
        <p:grpSpPr>
          <a:xfrm>
            <a:off x="4909414" y="845862"/>
            <a:ext cx="3017520" cy="4572000"/>
            <a:chOff x="4921046" y="1641562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00FD593F-34F5-415C-BD8F-531689649B5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21046" y="1641562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58A336-9D08-4785-B24B-734031B8009A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8B9B5711-4F94-4666-BE43-7D4FED4E6B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11581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B8ABA477-5033-4E33-ACC1-89692893EEB6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b="27157"/>
            <a:stretch/>
          </p:blipFill>
          <p:spPr>
            <a:xfrm>
              <a:off x="8411581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816E9B3-25AE-417C-8BE5-19A9DE7700A3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314BF52F-470D-45CE-9F32-D6FA1FE64F4E}"/>
              </a:ext>
            </a:extLst>
          </p:cNvPr>
          <p:cNvGrpSpPr/>
          <p:nvPr/>
        </p:nvGrpSpPr>
        <p:grpSpPr>
          <a:xfrm>
            <a:off x="8414140" y="8319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F3F03270-4393-42CD-82E4-25F4A8BA5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0A7D142-F3C3-4231-86A6-23A3E89B5379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Good morning.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497F0DD-68B6-4DF6-91D6-3B547E6B2CC5}"/>
                </a:ext>
              </a:extLst>
            </p:cNvPr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41085" y="3296355"/>
              <a:ext cx="13716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E6BC5C5A-F68A-46FC-B100-369C2A9A3403}"/>
              </a:ext>
            </a:extLst>
          </p:cNvPr>
          <p:cNvGrpSpPr/>
          <p:nvPr/>
        </p:nvGrpSpPr>
        <p:grpSpPr>
          <a:xfrm>
            <a:off x="4903258" y="844827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05667EE0-DCE0-4F15-9FCB-AD98D3710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9D65BC-962A-4AAF-9DC4-563A931897F7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kern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latin typeface="Porky's" pitchFamily="2" charset="0"/>
                </a:rPr>
                <a:t>How are you?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980E42-A30E-43B4-96FE-CD1D7C6D3014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57427" y="3293170"/>
              <a:ext cx="1552289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FE55EE13-4DFA-498B-9077-45AFB81EEAD5}"/>
              </a:ext>
            </a:extLst>
          </p:cNvPr>
          <p:cNvGrpSpPr/>
          <p:nvPr/>
        </p:nvGrpSpPr>
        <p:grpSpPr>
          <a:xfrm>
            <a:off x="1431698" y="831932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B58755F4-00FD-4CA1-A630-791E0CD18C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CD9B136-EE02-4EB5-9E68-E24045CCA240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C00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Porky's" pitchFamily="2" charset="0"/>
                </a:rPr>
                <a:t>What’s your name?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C5A0A99-F5F4-4831-8ABA-670D6BFACB73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0816" y="3301950"/>
              <a:ext cx="1828800" cy="137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84E32A99-4448-470A-B4AF-1BBD749377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85821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Stars PNG">
            <a:extLst>
              <a:ext uri="{FF2B5EF4-FFF2-40B4-BE49-F238E27FC236}">
                <a16:creationId xmlns:a16="http://schemas.microsoft.com/office/drawing/2014/main" id="{1FF439F8-88B1-49EE-B0AC-90163DA37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59" y="2180477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rtoon Stars N2 free image download">
            <a:extLst>
              <a:ext uri="{FF2B5EF4-FFF2-40B4-BE49-F238E27FC236}">
                <a16:creationId xmlns:a16="http://schemas.microsoft.com/office/drawing/2014/main" id="{7E689BF5-AD77-4675-A30F-1785EB365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129" y="2010826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Saratoga Pledge – Saratoga Elementary School">
            <a:extLst>
              <a:ext uri="{FF2B5EF4-FFF2-40B4-BE49-F238E27FC236}">
                <a16:creationId xmlns:a16="http://schemas.microsoft.com/office/drawing/2014/main" id="{FD0DD04A-FBE6-4182-BF44-116888AC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991" y="2232562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6" action="ppaction://hlinksldjump"/>
            <a:extLst>
              <a:ext uri="{FF2B5EF4-FFF2-40B4-BE49-F238E27FC236}">
                <a16:creationId xmlns:a16="http://schemas.microsoft.com/office/drawing/2014/main" id="{D07D254C-6553-434F-9627-FB0B17B1D3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4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397844" y="85187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Mary</a:t>
              </a: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2461" y="805403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Porky's" pitchFamily="2" charset="0"/>
                </a:rPr>
                <a:t>….. is Lucy</a:t>
              </a: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63732" y="814632"/>
            <a:ext cx="3070859" cy="4572000"/>
            <a:chOff x="8372057" y="852409"/>
            <a:chExt cx="3070859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372057" y="1000869"/>
              <a:ext cx="302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kern="0" dirty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….. is </a:t>
              </a:r>
              <a:r>
                <a:rPr lang="en-US" sz="3600" kern="0" dirty="0" err="1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Ms</a:t>
              </a:r>
              <a:r>
                <a:rPr lang="en-US" sz="3600" kern="0" dirty="0" smtClean="0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 </a:t>
              </a:r>
              <a:r>
                <a:rPr lang="en-US" sz="3600" kern="0" dirty="0" err="1">
                  <a:ln w="28575"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Hoa</a:t>
              </a:r>
              <a:endParaRPr lang="en-US" sz="3600" kern="0" dirty="0">
                <a:ln w="28575">
                  <a:solidFill>
                    <a:srgbClr val="FF0000"/>
                  </a:solidFill>
                </a:ln>
                <a:solidFill>
                  <a:srgbClr val="FF0000"/>
                </a:solidFill>
                <a:latin typeface="Porky's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6A27D5-5645-4B58-9BF3-536070C0FFCE}"/>
                </a:ext>
              </a:extLst>
            </p:cNvPr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6827" y="3350718"/>
              <a:ext cx="2275191" cy="16244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27" name="Picture 2" descr="Pin on Cute love gif">
            <a:extLst>
              <a:ext uri="{FF2B5EF4-FFF2-40B4-BE49-F238E27FC236}">
                <a16:creationId xmlns:a16="http://schemas.microsoft.com/office/drawing/2014/main" id="{A169A064-5D66-46F6-94C7-3A84F70D9E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Stars PNG">
            <a:extLst>
              <a:ext uri="{FF2B5EF4-FFF2-40B4-BE49-F238E27FC236}">
                <a16:creationId xmlns:a16="http://schemas.microsoft.com/office/drawing/2014/main" id="{68BBACA5-A14F-4CDC-B197-F8AF66544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079" y="1860845"/>
            <a:ext cx="1230558" cy="12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Stars N2 free image download">
            <a:extLst>
              <a:ext uri="{FF2B5EF4-FFF2-40B4-BE49-F238E27FC236}">
                <a16:creationId xmlns:a16="http://schemas.microsoft.com/office/drawing/2014/main" id="{07629CBC-48B8-4CEA-B485-A3F83AA08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110" y="1896787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Saratoga Pledge – Saratoga Elementary School">
            <a:extLst>
              <a:ext uri="{FF2B5EF4-FFF2-40B4-BE49-F238E27FC236}">
                <a16:creationId xmlns:a16="http://schemas.microsoft.com/office/drawing/2014/main" id="{B7F08384-26E9-4EF2-8DB9-7295EB756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3" y="1955928"/>
            <a:ext cx="1193280" cy="11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hlinkClick r:id="rId15" action="ppaction://hlinksldjump"/>
            <a:extLst>
              <a:ext uri="{FF2B5EF4-FFF2-40B4-BE49-F238E27FC236}">
                <a16:creationId xmlns:a16="http://schemas.microsoft.com/office/drawing/2014/main" id="{57347BC5-7997-4F8E-BDA5-445F691B2C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0"/>
          <a:stretch/>
        </p:blipFill>
        <p:spPr>
          <a:xfrm>
            <a:off x="2071328" y="3222457"/>
            <a:ext cx="1696972" cy="1722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20173" r="28691" b="4665"/>
          <a:stretch/>
        </p:blipFill>
        <p:spPr>
          <a:xfrm>
            <a:off x="5526593" y="3139358"/>
            <a:ext cx="1987468" cy="184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5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3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30233" y="912902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….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414140" y="846290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This is …. Linh</a:t>
              </a: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8549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That….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Mai.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2E9518B6-E392-430F-A608-B2B7AFCB38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Stars PNG">
            <a:extLst>
              <a:ext uri="{FF2B5EF4-FFF2-40B4-BE49-F238E27FC236}">
                <a16:creationId xmlns:a16="http://schemas.microsoft.com/office/drawing/2014/main" id="{15132003-FAD5-464B-B958-1B82A30FF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720" y="2172763"/>
            <a:ext cx="870682" cy="8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Cartoon Stars N2 free image download">
            <a:extLst>
              <a:ext uri="{FF2B5EF4-FFF2-40B4-BE49-F238E27FC236}">
                <a16:creationId xmlns:a16="http://schemas.microsoft.com/office/drawing/2014/main" id="{CBC48A0F-35D2-4809-AE00-B510724AF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85" y="2084240"/>
            <a:ext cx="1280344" cy="117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Saratoga Pledge – Saratoga Elementary School">
            <a:extLst>
              <a:ext uri="{FF2B5EF4-FFF2-40B4-BE49-F238E27FC236}">
                <a16:creationId xmlns:a16="http://schemas.microsoft.com/office/drawing/2014/main" id="{E423769A-A5FA-418F-A03C-06A695EE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94" y="2218599"/>
            <a:ext cx="987767" cy="9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hlinkClick r:id="rId13" action="ppaction://hlinksldjump"/>
            <a:extLst>
              <a:ext uri="{FF2B5EF4-FFF2-40B4-BE49-F238E27FC236}">
                <a16:creationId xmlns:a16="http://schemas.microsoft.com/office/drawing/2014/main" id="{747A37FC-326E-4A17-ABCF-D68B372DA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860" y="2933844"/>
            <a:ext cx="3009514" cy="2017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413" y="2484618"/>
            <a:ext cx="1324749" cy="19277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/>
          <a:srcRect l="6412" t="3356" r="6044" b="3693"/>
          <a:stretch/>
        </p:blipFill>
        <p:spPr>
          <a:xfrm>
            <a:off x="9245031" y="3293904"/>
            <a:ext cx="1699536" cy="178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26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2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05700F7D-BB65-47B8-B6DC-EFF184DB552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72D8F19E-A801-4134-908D-F0C35EA1A6D8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895A66F-B2A3-4EDC-B624-79ED87D0C3B8}"/>
              </a:ext>
            </a:extLst>
          </p:cNvPr>
          <p:cNvGrpSpPr/>
          <p:nvPr/>
        </p:nvGrpSpPr>
        <p:grpSpPr>
          <a:xfrm>
            <a:off x="1431698" y="846290"/>
            <a:ext cx="3017520" cy="4572000"/>
            <a:chOff x="1446117" y="840171"/>
            <a:chExt cx="301752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3F741205-DA00-426C-BE30-01ECB9A03799}"/>
                </a:ext>
              </a:extLst>
            </p:cNvPr>
            <p:cNvPicPr>
              <a:picLocks/>
            </p:cNvPicPr>
            <p:nvPr/>
          </p:nvPicPr>
          <p:blipFill rotWithShape="1">
            <a:blip r:embed="rId3"/>
            <a:srcRect b="27434"/>
            <a:stretch/>
          </p:blipFill>
          <p:spPr>
            <a:xfrm>
              <a:off x="1446117" y="840171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BE002B5-9845-486D-9B7A-0D96EBCCBCF7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A5335B8B-4C7E-41EE-BDB5-A4A7650089D2}"/>
              </a:ext>
            </a:extLst>
          </p:cNvPr>
          <p:cNvGrpSpPr/>
          <p:nvPr/>
        </p:nvGrpSpPr>
        <p:grpSpPr>
          <a:xfrm>
            <a:off x="4904380" y="842965"/>
            <a:ext cx="3017520" cy="4572000"/>
            <a:chOff x="4910978" y="163470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94278DF5-3583-4691-A452-0526134860DF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36778"/>
            <a:stretch/>
          </p:blipFill>
          <p:spPr>
            <a:xfrm>
              <a:off x="4910978" y="163470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4543FB7-0711-4519-801F-BD70F7228D9B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B28EA165-0C90-4219-9849-F37F7BC882D1}"/>
              </a:ext>
            </a:extLst>
          </p:cNvPr>
          <p:cNvGrpSpPr/>
          <p:nvPr/>
        </p:nvGrpSpPr>
        <p:grpSpPr>
          <a:xfrm>
            <a:off x="8414140" y="833632"/>
            <a:ext cx="3017520" cy="4572000"/>
            <a:chOff x="8422109" y="815385"/>
            <a:chExt cx="301752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A381EBA8-7E13-4F6A-8614-01812145137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422109" y="815385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9B40F99-65FF-43ED-B421-FF54595B771D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3 back">
            <a:extLst>
              <a:ext uri="{FF2B5EF4-FFF2-40B4-BE49-F238E27FC236}">
                <a16:creationId xmlns:a16="http://schemas.microsoft.com/office/drawing/2014/main" id="{5D094FCD-510B-4494-A4C1-0FA27A97FE28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05207630-1027-453E-AB36-6A0EDA36D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BC5247E-317F-4511-BF8C-34DA5011D00E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223AC996-6663-4DB4-A551-612A21FFB5DD}"/>
              </a:ext>
            </a:extLst>
          </p:cNvPr>
          <p:cNvGrpSpPr/>
          <p:nvPr/>
        </p:nvGrpSpPr>
        <p:grpSpPr>
          <a:xfrm>
            <a:off x="4904380" y="841906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7E0344C3-AE7D-4E0A-B812-D5B2B97D9B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AECE73-FA8A-4680-880F-BE564882C43A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1 back">
            <a:extLst>
              <a:ext uri="{FF2B5EF4-FFF2-40B4-BE49-F238E27FC236}">
                <a16:creationId xmlns:a16="http://schemas.microsoft.com/office/drawing/2014/main" id="{E0FD9969-5BA3-4132-9516-CFD8895CEDC3}"/>
              </a:ext>
            </a:extLst>
          </p:cNvPr>
          <p:cNvGrpSpPr/>
          <p:nvPr/>
        </p:nvGrpSpPr>
        <p:grpSpPr>
          <a:xfrm>
            <a:off x="1413583" y="842965"/>
            <a:ext cx="3048000" cy="4572000"/>
            <a:chOff x="1395814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C6049889-4837-4DF1-980D-3D9917EE4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91492F-9BC7-40F5-91CB-482458AA0F76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EF92EEEF-562E-4211-9891-7C266FB60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6146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8C8678-6E4B-4378-A908-EE13C613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203" y="862710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60F5EB0-397E-4F6A-B009-93ED122914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0188" y="896847"/>
            <a:ext cx="1090765" cy="1166976"/>
          </a:xfrm>
          <a:prstGeom prst="rect">
            <a:avLst/>
          </a:prstGeom>
        </p:spPr>
      </p:pic>
      <p:pic>
        <p:nvPicPr>
          <p:cNvPr id="6145" name="Picture 6144">
            <a:extLst>
              <a:ext uri="{FF2B5EF4-FFF2-40B4-BE49-F238E27FC236}">
                <a16:creationId xmlns:a16="http://schemas.microsoft.com/office/drawing/2014/main" id="{074C27DA-1F6D-461B-9320-47AAD4679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17708" y="1102973"/>
            <a:ext cx="1721696" cy="826294"/>
          </a:xfrm>
          <a:prstGeom prst="rect">
            <a:avLst/>
          </a:prstGeom>
        </p:spPr>
      </p:pic>
      <p:pic>
        <p:nvPicPr>
          <p:cNvPr id="35" name="Picture 34">
            <a:hlinkClick r:id="rId13" action="ppaction://hlinksldjump"/>
            <a:extLst>
              <a:ext uri="{FF2B5EF4-FFF2-40B4-BE49-F238E27FC236}">
                <a16:creationId xmlns:a16="http://schemas.microsoft.com/office/drawing/2014/main" id="{7365DF20-8477-476F-BADB-CC31998FCD6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800679" y="2604779"/>
            <a:ext cx="2128393" cy="2333795"/>
            <a:chOff x="4379386" y="2024291"/>
            <a:chExt cx="2128393" cy="23337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5"/>
            <a:srcRect l="14511" t="4459" r="6207" b="8028"/>
            <a:stretch/>
          </p:blipFill>
          <p:spPr>
            <a:xfrm>
              <a:off x="4780348" y="2024291"/>
              <a:ext cx="1727431" cy="2333795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4429373" y="3687305"/>
              <a:ext cx="573543" cy="67351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48814" y="2521125"/>
            <a:ext cx="3244601" cy="2340077"/>
            <a:chOff x="4707779" y="2604779"/>
            <a:chExt cx="3244601" cy="2340077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13" t="6708" r="25406"/>
            <a:stretch/>
          </p:blipFill>
          <p:spPr>
            <a:xfrm>
              <a:off x="5672300" y="2604779"/>
              <a:ext cx="2280080" cy="1644105"/>
            </a:xfrm>
            <a:prstGeom prst="rect">
              <a:avLst/>
            </a:prstGeom>
          </p:spPr>
        </p:pic>
        <p:pic>
          <p:nvPicPr>
            <p:cNvPr id="40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08729">
              <a:off x="4757766" y="4321326"/>
              <a:ext cx="573543" cy="67351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8730855" y="2567748"/>
            <a:ext cx="2258643" cy="2062098"/>
            <a:chOff x="8632401" y="2855836"/>
            <a:chExt cx="2258643" cy="206209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017708" y="2855836"/>
              <a:ext cx="1873336" cy="1897150"/>
            </a:xfrm>
            <a:prstGeom prst="rect">
              <a:avLst/>
            </a:prstGeom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8682388" y="4294404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3768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mer background">
            <a:extLst>
              <a:ext uri="{FF2B5EF4-FFF2-40B4-BE49-F238E27FC236}">
                <a16:creationId xmlns:a16="http://schemas.microsoft.com/office/drawing/2014/main" id="{3D5A29D2-4754-4A57-B17C-2EC4BF96C502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mer">
            <a:extLst>
              <a:ext uri="{FF2B5EF4-FFF2-40B4-BE49-F238E27FC236}">
                <a16:creationId xmlns:a16="http://schemas.microsoft.com/office/drawing/2014/main" id="{118338F3-987C-465F-94BF-472324C14E80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5" name="Card 1 front">
            <a:extLst>
              <a:ext uri="{FF2B5EF4-FFF2-40B4-BE49-F238E27FC236}">
                <a16:creationId xmlns:a16="http://schemas.microsoft.com/office/drawing/2014/main" id="{B9D0FB97-5CB8-4CBB-8F43-B50BCFBC22A7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402039" y="852409"/>
            <a:chExt cx="3048000" cy="4572000"/>
          </a:xfrm>
        </p:grpSpPr>
        <p:pic>
          <p:nvPicPr>
            <p:cNvPr id="6" name="Card 1">
              <a:extLst>
                <a:ext uri="{FF2B5EF4-FFF2-40B4-BE49-F238E27FC236}">
                  <a16:creationId xmlns:a16="http://schemas.microsoft.com/office/drawing/2014/main" id="{8DB58576-CF42-407F-A871-FDF529021CAB}"/>
                </a:ext>
              </a:extLst>
            </p:cNvPr>
            <p:cNvPicPr>
              <a:picLocks/>
            </p:cNvPicPr>
            <p:nvPr/>
          </p:nvPicPr>
          <p:blipFill>
            <a:blip r:embed="rId3"/>
            <a:srcRect/>
            <a:stretch/>
          </p:blipFill>
          <p:spPr>
            <a:xfrm>
              <a:off x="1402039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E9D8504-2E8E-4B51-AD9D-A6B5E9B4C5C8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8" name="Card 2 front">
            <a:extLst>
              <a:ext uri="{FF2B5EF4-FFF2-40B4-BE49-F238E27FC236}">
                <a16:creationId xmlns:a16="http://schemas.microsoft.com/office/drawing/2014/main" id="{F9A12C3A-2A2C-404D-A22A-EF23929E2A19}"/>
              </a:ext>
            </a:extLst>
          </p:cNvPr>
          <p:cNvGrpSpPr/>
          <p:nvPr/>
        </p:nvGrpSpPr>
        <p:grpSpPr>
          <a:xfrm>
            <a:off x="4904380" y="840171"/>
            <a:ext cx="3017520" cy="4572000"/>
            <a:chOff x="4904380" y="1629119"/>
            <a:chExt cx="3017520" cy="4572000"/>
          </a:xfrm>
        </p:grpSpPr>
        <p:pic>
          <p:nvPicPr>
            <p:cNvPr id="9" name="Card 2">
              <a:extLst>
                <a:ext uri="{FF2B5EF4-FFF2-40B4-BE49-F238E27FC236}">
                  <a16:creationId xmlns:a16="http://schemas.microsoft.com/office/drawing/2014/main" id="{202EF1BC-1AFB-4165-ABD6-05A74A273E5B}"/>
                </a:ext>
              </a:extLst>
            </p:cNvPr>
            <p:cNvPicPr>
              <a:picLocks/>
            </p:cNvPicPr>
            <p:nvPr/>
          </p:nvPicPr>
          <p:blipFill>
            <a:blip r:embed="rId4"/>
            <a:srcRect/>
            <a:stretch/>
          </p:blipFill>
          <p:spPr>
            <a:xfrm>
              <a:off x="4904380" y="1629119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1F73C4-C804-4BF4-AF2F-9556081012C4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1" name="Card 3 front">
            <a:extLst>
              <a:ext uri="{FF2B5EF4-FFF2-40B4-BE49-F238E27FC236}">
                <a16:creationId xmlns:a16="http://schemas.microsoft.com/office/drawing/2014/main" id="{007CDC2C-E669-4EC3-8A64-3521141533E0}"/>
              </a:ext>
            </a:extLst>
          </p:cNvPr>
          <p:cNvGrpSpPr/>
          <p:nvPr/>
        </p:nvGrpSpPr>
        <p:grpSpPr>
          <a:xfrm>
            <a:off x="8398900" y="851879"/>
            <a:ext cx="3048000" cy="4572000"/>
            <a:chOff x="8398900" y="851879"/>
            <a:chExt cx="3048000" cy="4572000"/>
          </a:xfrm>
        </p:grpSpPr>
        <p:pic>
          <p:nvPicPr>
            <p:cNvPr id="12" name="Card 3">
              <a:extLst>
                <a:ext uri="{FF2B5EF4-FFF2-40B4-BE49-F238E27FC236}">
                  <a16:creationId xmlns:a16="http://schemas.microsoft.com/office/drawing/2014/main" id="{F4C94666-6F23-496E-837D-968067536B00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5187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82FDC-2C01-4B23-9AF0-65477E14623C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Card 1 back">
            <a:extLst>
              <a:ext uri="{FF2B5EF4-FFF2-40B4-BE49-F238E27FC236}">
                <a16:creationId xmlns:a16="http://schemas.microsoft.com/office/drawing/2014/main" id="{3939B38C-9741-457E-A601-2ACA86CDA22F}"/>
              </a:ext>
            </a:extLst>
          </p:cNvPr>
          <p:cNvGrpSpPr/>
          <p:nvPr/>
        </p:nvGrpSpPr>
        <p:grpSpPr>
          <a:xfrm>
            <a:off x="1402039" y="852409"/>
            <a:ext cx="3048000" cy="4572000"/>
            <a:chOff x="1395814" y="852409"/>
            <a:chExt cx="3048000" cy="4572000"/>
          </a:xfrm>
        </p:grpSpPr>
        <p:pic>
          <p:nvPicPr>
            <p:cNvPr id="15" name="Card 3">
              <a:extLst>
                <a:ext uri="{FF2B5EF4-FFF2-40B4-BE49-F238E27FC236}">
                  <a16:creationId xmlns:a16="http://schemas.microsoft.com/office/drawing/2014/main" id="{18C74133-681A-4628-A2FC-475DEC69F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A16AD24-842B-4B70-9AEC-C9C31772445F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18" name="Card 2 back">
            <a:extLst>
              <a:ext uri="{FF2B5EF4-FFF2-40B4-BE49-F238E27FC236}">
                <a16:creationId xmlns:a16="http://schemas.microsoft.com/office/drawing/2014/main" id="{67CB4CE7-22DB-46D7-A535-3848F8F37C7A}"/>
              </a:ext>
            </a:extLst>
          </p:cNvPr>
          <p:cNvGrpSpPr/>
          <p:nvPr/>
        </p:nvGrpSpPr>
        <p:grpSpPr>
          <a:xfrm>
            <a:off x="4889140" y="840171"/>
            <a:ext cx="3048000" cy="4572000"/>
            <a:chOff x="4889140" y="852409"/>
            <a:chExt cx="3048000" cy="4572000"/>
          </a:xfrm>
        </p:grpSpPr>
        <p:pic>
          <p:nvPicPr>
            <p:cNvPr id="19" name="Card 3">
              <a:extLst>
                <a:ext uri="{FF2B5EF4-FFF2-40B4-BE49-F238E27FC236}">
                  <a16:creationId xmlns:a16="http://schemas.microsoft.com/office/drawing/2014/main" id="{B598A189-8F82-4D7F-A07C-29ECB07AA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C34477-E80A-47B7-AB58-B7D5E88C064B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22" name="Card 3 back">
            <a:extLst>
              <a:ext uri="{FF2B5EF4-FFF2-40B4-BE49-F238E27FC236}">
                <a16:creationId xmlns:a16="http://schemas.microsoft.com/office/drawing/2014/main" id="{B1093863-EDD9-4327-B0D2-30E95294F69C}"/>
              </a:ext>
            </a:extLst>
          </p:cNvPr>
          <p:cNvGrpSpPr/>
          <p:nvPr/>
        </p:nvGrpSpPr>
        <p:grpSpPr>
          <a:xfrm>
            <a:off x="8398900" y="869909"/>
            <a:ext cx="3048000" cy="4572000"/>
            <a:chOff x="8394916" y="852409"/>
            <a:chExt cx="3048000" cy="4572000"/>
          </a:xfrm>
        </p:grpSpPr>
        <p:pic>
          <p:nvPicPr>
            <p:cNvPr id="23" name="Card 3">
              <a:extLst>
                <a:ext uri="{FF2B5EF4-FFF2-40B4-BE49-F238E27FC236}">
                  <a16:creationId xmlns:a16="http://schemas.microsoft.com/office/drawing/2014/main" id="{9D97BAB9-63DC-4A92-9123-0E5BEC35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756E74-E02E-4D34-BB70-BC9341719F77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pic>
        <p:nvPicPr>
          <p:cNvPr id="26" name="Picture 2" descr="Pin on Cute love gif">
            <a:extLst>
              <a:ext uri="{FF2B5EF4-FFF2-40B4-BE49-F238E27FC236}">
                <a16:creationId xmlns:a16="http://schemas.microsoft.com/office/drawing/2014/main" id="{29291E47-FFA4-4A3E-9ECC-32F928C36B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278,346 Cartoon Star Cliparts, Stock Vector and Royalty Free Cartoon Star  Illustrations">
            <a:extLst>
              <a:ext uri="{FF2B5EF4-FFF2-40B4-BE49-F238E27FC236}">
                <a16:creationId xmlns:a16="http://schemas.microsoft.com/office/drawing/2014/main" id="{FFDEB8B0-6B11-44BB-B0F4-A04222DA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770" y="1425566"/>
            <a:ext cx="1235250" cy="12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366193-F188-4613-B6B5-DEFE06679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9327" y="1316720"/>
            <a:ext cx="1090765" cy="1166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33EFBEE-5292-43FA-9CD6-EA82C117F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7253" y="1543112"/>
            <a:ext cx="1721696" cy="826294"/>
          </a:xfrm>
          <a:prstGeom prst="rect">
            <a:avLst/>
          </a:prstGeom>
        </p:spPr>
      </p:pic>
      <p:pic>
        <p:nvPicPr>
          <p:cNvPr id="30" name="Picture 29">
            <a:hlinkClick r:id="rId13" action="ppaction://hlinksldjump"/>
            <a:extLst>
              <a:ext uri="{FF2B5EF4-FFF2-40B4-BE49-F238E27FC236}">
                <a16:creationId xmlns:a16="http://schemas.microsoft.com/office/drawing/2014/main" id="{C4EDB5AD-17A5-4241-989B-08B65DA003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6BB6980-EE27-4961-ACBC-7099A8BA7205}"/>
              </a:ext>
            </a:extLst>
          </p:cNvPr>
          <p:cNvSpPr txBox="1"/>
          <p:nvPr/>
        </p:nvSpPr>
        <p:spPr>
          <a:xfrm>
            <a:off x="4852000" y="141666"/>
            <a:ext cx="31341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Look and </a:t>
            </a:r>
            <a:r>
              <a:rPr kumimoji="0" lang="en-GB" sz="3600" b="1" i="0" u="none" strike="noStrike" kern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rPr>
              <a:t>say.</a:t>
            </a:r>
            <a:endParaRPr kumimoji="0" lang="en-US" sz="3600" b="1" i="0" u="none" strike="noStrike" kern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uLnTx/>
              <a:uFillTx/>
              <a:latin typeface="Porky's" pitchFamily="2" charset="0"/>
            </a:endParaRPr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7" t="2270" r="27263" b="11790"/>
          <a:stretch/>
        </p:blipFill>
        <p:spPr>
          <a:xfrm>
            <a:off x="1815056" y="2859852"/>
            <a:ext cx="2218077" cy="211265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5031733" y="2490537"/>
            <a:ext cx="2905407" cy="2552934"/>
            <a:chOff x="5031733" y="2490537"/>
            <a:chExt cx="2905407" cy="25529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422859" y="2490537"/>
              <a:ext cx="1514281" cy="2266164"/>
            </a:xfrm>
            <a:prstGeom prst="rect">
              <a:avLst/>
            </a:prstGeom>
          </p:spPr>
        </p:pic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081720" y="4419941"/>
              <a:ext cx="573543" cy="673518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73" y="3302734"/>
            <a:ext cx="2777543" cy="143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6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mer background">
            <a:extLst>
              <a:ext uri="{FF2B5EF4-FFF2-40B4-BE49-F238E27FC236}">
                <a16:creationId xmlns:a16="http://schemas.microsoft.com/office/drawing/2014/main" id="{4A05C7F2-E7A5-47B8-B173-9289684BCD18}"/>
              </a:ext>
            </a:extLst>
          </p:cNvPr>
          <p:cNvSpPr/>
          <p:nvPr/>
        </p:nvSpPr>
        <p:spPr>
          <a:xfrm>
            <a:off x="640782" y="5676132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  <a:alpha val="20000"/>
                </a:srgbClr>
              </a:gs>
              <a:gs pos="56000">
                <a:srgbClr val="FF4EC8">
                  <a:alpha val="20000"/>
                </a:srgbClr>
              </a:gs>
              <a:gs pos="0">
                <a:srgbClr val="FF4EC8">
                  <a:shade val="100000"/>
                  <a:satMod val="115000"/>
                  <a:alpha val="62000"/>
                </a:srgbClr>
              </a:gs>
            </a:gsLst>
            <a:lin ang="0" scaled="1"/>
            <a:tileRect/>
          </a:gradFill>
          <a:ln w="12700" cap="flat" cmpd="sng" algn="ctr">
            <a:solidFill>
              <a:srgbClr val="FF4EC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imer">
            <a:extLst>
              <a:ext uri="{FF2B5EF4-FFF2-40B4-BE49-F238E27FC236}">
                <a16:creationId xmlns:a16="http://schemas.microsoft.com/office/drawing/2014/main" id="{F8332D53-72F1-4BD7-B1B5-DC6548FC5614}"/>
              </a:ext>
            </a:extLst>
          </p:cNvPr>
          <p:cNvSpPr/>
          <p:nvPr/>
        </p:nvSpPr>
        <p:spPr>
          <a:xfrm>
            <a:off x="640783" y="5675073"/>
            <a:ext cx="11498893" cy="713983"/>
          </a:xfrm>
          <a:prstGeom prst="roundRect">
            <a:avLst/>
          </a:prstGeom>
          <a:gradFill flip="none" rotWithShape="1">
            <a:gsLst>
              <a:gs pos="0">
                <a:srgbClr val="FF4EC8">
                  <a:shade val="30000"/>
                  <a:satMod val="115000"/>
                </a:srgbClr>
              </a:gs>
              <a:gs pos="50000">
                <a:srgbClr val="FF4EC8">
                  <a:shade val="67500"/>
                  <a:satMod val="115000"/>
                </a:srgbClr>
              </a:gs>
              <a:gs pos="100000">
                <a:srgbClr val="FF4EC8">
                  <a:shade val="100000"/>
                  <a:satMod val="115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prstClr val="white"/>
                </a:solidFill>
                <a:latin typeface="Porky's" pitchFamily="2" charset="0"/>
              </a:rPr>
              <a:t>Time-meter</a:t>
            </a:r>
          </a:p>
        </p:txBody>
      </p:sp>
      <p:grpSp>
        <p:nvGrpSpPr>
          <p:cNvPr id="29" name="Card 1 front">
            <a:extLst>
              <a:ext uri="{FF2B5EF4-FFF2-40B4-BE49-F238E27FC236}">
                <a16:creationId xmlns:a16="http://schemas.microsoft.com/office/drawing/2014/main" id="{A75E7B21-F5F3-47F0-8AD0-94701BC84D31}"/>
              </a:ext>
            </a:extLst>
          </p:cNvPr>
          <p:cNvGrpSpPr/>
          <p:nvPr/>
        </p:nvGrpSpPr>
        <p:grpSpPr>
          <a:xfrm>
            <a:off x="1416458" y="846290"/>
            <a:ext cx="3048000" cy="4572000"/>
            <a:chOff x="1430877" y="840171"/>
            <a:chExt cx="3048000" cy="4572000"/>
          </a:xfrm>
        </p:grpSpPr>
        <p:pic>
          <p:nvPicPr>
            <p:cNvPr id="30" name="Card 1">
              <a:extLst>
                <a:ext uri="{FF2B5EF4-FFF2-40B4-BE49-F238E27FC236}">
                  <a16:creationId xmlns:a16="http://schemas.microsoft.com/office/drawing/2014/main" id="{08F8613C-8B7E-4F4B-9644-78E08A699946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/>
          </p:blipFill>
          <p:spPr>
            <a:xfrm>
              <a:off x="1430877" y="840171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8D57DBD-74F6-4203-9836-C133111AF9B0}"/>
                </a:ext>
              </a:extLst>
            </p:cNvPr>
            <p:cNvSpPr>
              <a:spLocks/>
            </p:cNvSpPr>
            <p:nvPr/>
          </p:nvSpPr>
          <p:spPr>
            <a:xfrm>
              <a:off x="2234014" y="2544050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2" name="Card 2 front">
            <a:extLst>
              <a:ext uri="{FF2B5EF4-FFF2-40B4-BE49-F238E27FC236}">
                <a16:creationId xmlns:a16="http://schemas.microsoft.com/office/drawing/2014/main" id="{8775DD9F-0711-44D2-8DA5-D9EF424A6839}"/>
              </a:ext>
            </a:extLst>
          </p:cNvPr>
          <p:cNvGrpSpPr/>
          <p:nvPr/>
        </p:nvGrpSpPr>
        <p:grpSpPr>
          <a:xfrm>
            <a:off x="4904380" y="839641"/>
            <a:ext cx="3017520" cy="4572000"/>
            <a:chOff x="4904380" y="1628060"/>
            <a:chExt cx="3017520" cy="4572000"/>
          </a:xfrm>
        </p:grpSpPr>
        <p:pic>
          <p:nvPicPr>
            <p:cNvPr id="33" name="Card 2">
              <a:extLst>
                <a:ext uri="{FF2B5EF4-FFF2-40B4-BE49-F238E27FC236}">
                  <a16:creationId xmlns:a16="http://schemas.microsoft.com/office/drawing/2014/main" id="{FACF288B-44A7-44B9-9069-47C26AE7597D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b="27300"/>
            <a:stretch/>
          </p:blipFill>
          <p:spPr>
            <a:xfrm>
              <a:off x="4904380" y="1628060"/>
              <a:ext cx="301752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348E8F6-60DA-43E3-B620-26BC84281ABD}"/>
                </a:ext>
              </a:extLst>
            </p:cNvPr>
            <p:cNvSpPr>
              <a:spLocks/>
            </p:cNvSpPr>
            <p:nvPr/>
          </p:nvSpPr>
          <p:spPr>
            <a:xfrm>
              <a:off x="5783232" y="3396523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5" name="Card 3 front">
            <a:extLst>
              <a:ext uri="{FF2B5EF4-FFF2-40B4-BE49-F238E27FC236}">
                <a16:creationId xmlns:a16="http://schemas.microsoft.com/office/drawing/2014/main" id="{E6515FD8-F98B-4A75-A4C0-5E02BF2AE88F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8900" y="815385"/>
            <a:chExt cx="3048000" cy="4572000"/>
          </a:xfrm>
        </p:grpSpPr>
        <p:pic>
          <p:nvPicPr>
            <p:cNvPr id="36" name="Card 3">
              <a:extLst>
                <a:ext uri="{FF2B5EF4-FFF2-40B4-BE49-F238E27FC236}">
                  <a16:creationId xmlns:a16="http://schemas.microsoft.com/office/drawing/2014/main" id="{3A88A4F5-1348-4AAB-AC49-29B997AC038E}"/>
                </a:ext>
              </a:extLst>
            </p:cNvPr>
            <p:cNvPicPr>
              <a:picLocks/>
            </p:cNvPicPr>
            <p:nvPr/>
          </p:nvPicPr>
          <p:blipFill>
            <a:blip r:embed="rId5"/>
            <a:srcRect/>
            <a:stretch/>
          </p:blipFill>
          <p:spPr>
            <a:xfrm>
              <a:off x="8398900" y="815385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161A3EF-2F82-4593-B215-9B4DF4B65CBA}"/>
                </a:ext>
              </a:extLst>
            </p:cNvPr>
            <p:cNvSpPr>
              <a:spLocks/>
            </p:cNvSpPr>
            <p:nvPr/>
          </p:nvSpPr>
          <p:spPr>
            <a:xfrm>
              <a:off x="9335778" y="2502878"/>
              <a:ext cx="1371600" cy="1371600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rky's" pitchFamily="2" charset="0"/>
                  <a:ea typeface="+mn-ea"/>
                  <a:cs typeface="+mn-cs"/>
                </a:rPr>
                <a:t>3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rky'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38" name="Card 1 back">
            <a:extLst>
              <a:ext uri="{FF2B5EF4-FFF2-40B4-BE49-F238E27FC236}">
                <a16:creationId xmlns:a16="http://schemas.microsoft.com/office/drawing/2014/main" id="{4793F96D-B3FA-402F-8182-0279437A1A63}"/>
              </a:ext>
            </a:extLst>
          </p:cNvPr>
          <p:cNvGrpSpPr/>
          <p:nvPr/>
        </p:nvGrpSpPr>
        <p:grpSpPr>
          <a:xfrm>
            <a:off x="1401714" y="853479"/>
            <a:ext cx="3048000" cy="4572000"/>
            <a:chOff x="1395814" y="852409"/>
            <a:chExt cx="3048000" cy="4572000"/>
          </a:xfrm>
        </p:grpSpPr>
        <p:pic>
          <p:nvPicPr>
            <p:cNvPr id="39" name="Card 3">
              <a:extLst>
                <a:ext uri="{FF2B5EF4-FFF2-40B4-BE49-F238E27FC236}">
                  <a16:creationId xmlns:a16="http://schemas.microsoft.com/office/drawing/2014/main" id="{87434AB4-0F02-4BC7-9E1F-8A6D843F6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1395814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5C68D35-5D2D-43EF-8921-DC4581204BBA}"/>
                </a:ext>
              </a:extLst>
            </p:cNvPr>
            <p:cNvSpPr txBox="1"/>
            <p:nvPr/>
          </p:nvSpPr>
          <p:spPr>
            <a:xfrm>
              <a:off x="1612441" y="1000869"/>
              <a:ext cx="263068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lang="en-US" sz="3600" b="1" kern="0" dirty="0" err="1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Porky's" pitchFamily="2" charset="0"/>
                </a:rPr>
                <a:t>i</a:t>
              </a: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s </a:t>
              </a:r>
              <a:r>
                <a:rPr kumimoji="0" lang="en-US" sz="3600" b="1" i="0" u="none" strike="noStrike" kern="0" normalizeH="0" baseline="0" noProof="0" dirty="0" err="1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Mr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 Long.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2" name="Card 3 back">
            <a:extLst>
              <a:ext uri="{FF2B5EF4-FFF2-40B4-BE49-F238E27FC236}">
                <a16:creationId xmlns:a16="http://schemas.microsoft.com/office/drawing/2014/main" id="{36F3C68A-80F3-4367-BC52-D26C4607EFFC}"/>
              </a:ext>
            </a:extLst>
          </p:cNvPr>
          <p:cNvGrpSpPr/>
          <p:nvPr/>
        </p:nvGrpSpPr>
        <p:grpSpPr>
          <a:xfrm>
            <a:off x="8398900" y="833632"/>
            <a:ext cx="3048000" cy="4572000"/>
            <a:chOff x="8394916" y="852409"/>
            <a:chExt cx="3048000" cy="4572000"/>
          </a:xfrm>
        </p:grpSpPr>
        <p:pic>
          <p:nvPicPr>
            <p:cNvPr id="43" name="Card 3">
              <a:extLst>
                <a:ext uri="{FF2B5EF4-FFF2-40B4-BE49-F238E27FC236}">
                  <a16:creationId xmlns:a16="http://schemas.microsoft.com/office/drawing/2014/main" id="{E3D13B1C-38FB-4721-8E51-CC5EA131B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8394916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48DC120-8CBE-4D12-A99B-91CFDA82561D}"/>
                </a:ext>
              </a:extLst>
            </p:cNvPr>
            <p:cNvSpPr txBox="1"/>
            <p:nvPr/>
          </p:nvSpPr>
          <p:spPr>
            <a:xfrm>
              <a:off x="8611543" y="1000869"/>
              <a:ext cx="26306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</a:t>
              </a:r>
              <a:r>
                <a:rPr kumimoji="0" lang="en-US" sz="3600" b="1" i="0" u="none" strike="noStrike" kern="0" normalizeH="0" baseline="0" noProof="0" dirty="0" smtClean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is Ben. </a:t>
              </a:r>
              <a:endParaRPr kumimoji="0" lang="en-US" sz="3600" b="1" i="0" u="none" strike="noStrike" kern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uLnTx/>
                <a:uFillTx/>
                <a:latin typeface="Porky's" pitchFamily="2" charset="0"/>
              </a:endParaRPr>
            </a:p>
          </p:txBody>
        </p:sp>
      </p:grpSp>
      <p:grpSp>
        <p:nvGrpSpPr>
          <p:cNvPr id="46" name="Card 2 back">
            <a:extLst>
              <a:ext uri="{FF2B5EF4-FFF2-40B4-BE49-F238E27FC236}">
                <a16:creationId xmlns:a16="http://schemas.microsoft.com/office/drawing/2014/main" id="{D52F38F5-A9FC-48EA-BE5F-09DBC1F9D102}"/>
              </a:ext>
            </a:extLst>
          </p:cNvPr>
          <p:cNvGrpSpPr/>
          <p:nvPr/>
        </p:nvGrpSpPr>
        <p:grpSpPr>
          <a:xfrm>
            <a:off x="4889140" y="840700"/>
            <a:ext cx="3048000" cy="4572000"/>
            <a:chOff x="4889140" y="852409"/>
            <a:chExt cx="3048000" cy="4572000"/>
          </a:xfrm>
        </p:grpSpPr>
        <p:pic>
          <p:nvPicPr>
            <p:cNvPr id="47" name="Card 3">
              <a:extLst>
                <a:ext uri="{FF2B5EF4-FFF2-40B4-BE49-F238E27FC236}">
                  <a16:creationId xmlns:a16="http://schemas.microsoft.com/office/drawing/2014/main" id="{84845B65-1E75-488C-B56C-3A0E89CA16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l="52013" t="3551" r="2985" b="3350"/>
            <a:stretch/>
          </p:blipFill>
          <p:spPr>
            <a:xfrm>
              <a:off x="4889140" y="852409"/>
              <a:ext cx="3048000" cy="4572000"/>
            </a:xfrm>
            <a:prstGeom prst="roundRect">
              <a:avLst>
                <a:gd name="adj" fmla="val 8594"/>
              </a:avLst>
            </a:prstGeom>
            <a:solidFill>
              <a:sysClr val="windowText" lastClr="000000">
                <a:lumMod val="95000"/>
                <a:lumOff val="5000"/>
              </a:sys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A76C91-46F5-4CB0-B017-D555EBE9A2C1}"/>
                </a:ext>
              </a:extLst>
            </p:cNvPr>
            <p:cNvSpPr txBox="1"/>
            <p:nvPr/>
          </p:nvSpPr>
          <p:spPr>
            <a:xfrm>
              <a:off x="5066916" y="1000869"/>
              <a:ext cx="26924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uLnTx/>
                  <a:uFillTx/>
                  <a:latin typeface="Porky's" pitchFamily="2" charset="0"/>
                </a:rPr>
                <a:t>….. is Minh</a:t>
              </a:r>
            </a:p>
          </p:txBody>
        </p:sp>
      </p:grpSp>
      <p:pic>
        <p:nvPicPr>
          <p:cNvPr id="50" name="Picture 2" descr="Pin on Cute love gif">
            <a:extLst>
              <a:ext uri="{FF2B5EF4-FFF2-40B4-BE49-F238E27FC236}">
                <a16:creationId xmlns:a16="http://schemas.microsoft.com/office/drawing/2014/main" id="{D1906FE2-2BBB-432D-B4BE-D53870E435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37" y="5176943"/>
            <a:ext cx="2063193" cy="167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CDFB5C-B491-42F0-84B9-D899027E2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0071" y="2390908"/>
            <a:ext cx="2195994" cy="692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F79CE-F76A-436A-9F61-624AD25611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18264" y="1620359"/>
            <a:ext cx="1903812" cy="1315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CA304-E5CD-412C-9F0A-174276AE71F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5040" y="1933963"/>
            <a:ext cx="2455878" cy="1149329"/>
          </a:xfrm>
          <a:prstGeom prst="rect">
            <a:avLst/>
          </a:prstGeom>
        </p:spPr>
      </p:pic>
      <p:pic>
        <p:nvPicPr>
          <p:cNvPr id="51" name="Picture 50">
            <a:hlinkClick r:id="rId13" action="ppaction://hlinksldjump"/>
            <a:extLst>
              <a:ext uri="{FF2B5EF4-FFF2-40B4-BE49-F238E27FC236}">
                <a16:creationId xmlns:a16="http://schemas.microsoft.com/office/drawing/2014/main" id="{BE3894A9-54A6-4A1A-B7A2-4125D4F0375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00330" y="15894"/>
            <a:ext cx="791670" cy="71398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87657" y="3352733"/>
            <a:ext cx="2102537" cy="1682774"/>
            <a:chOff x="5387657" y="3352733"/>
            <a:chExt cx="2102537" cy="1682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15"/>
            <a:srcRect l="19113"/>
            <a:stretch/>
          </p:blipFill>
          <p:spPr>
            <a:xfrm>
              <a:off x="5777802" y="3352733"/>
              <a:ext cx="1712392" cy="1676948"/>
            </a:xfrm>
            <a:prstGeom prst="rect">
              <a:avLst/>
            </a:prstGeom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5437644" y="4411977"/>
              <a:ext cx="573543" cy="67351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999020" y="2912125"/>
            <a:ext cx="1845225" cy="2211436"/>
            <a:chOff x="8999020" y="2912125"/>
            <a:chExt cx="1845225" cy="22114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4798" y="2912125"/>
              <a:ext cx="1629447" cy="2187620"/>
            </a:xfrm>
            <a:prstGeom prst="rect">
              <a:avLst/>
            </a:prstGeom>
          </p:spPr>
        </p:pic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9049007" y="4500031"/>
              <a:ext cx="573543" cy="67351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03978" y="3263206"/>
            <a:ext cx="2158321" cy="1816522"/>
            <a:chOff x="1603978" y="3263206"/>
            <a:chExt cx="2158321" cy="181652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29767" y="3263206"/>
              <a:ext cx="1732532" cy="1779357"/>
            </a:xfrm>
            <a:prstGeom prst="rect">
              <a:avLst/>
            </a:prstGeom>
          </p:spPr>
        </p:pic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DFEE13CE-B863-4130-BA78-EDED028F5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90076">
              <a:off x="1653965" y="4456198"/>
              <a:ext cx="573543" cy="673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48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origami"/>
        <p:sndAc>
          <p:stSnd>
            <p:snd r:embed="rId2" name="breeze.wav"/>
          </p:stSnd>
        </p:sndAc>
      </p:transition>
    </mc:Choice>
    <mc:Fallback xmlns="">
      <p:transition spd="med">
        <p:fade/>
        <p:sndAc>
          <p:stSnd>
            <p:snd r:embed="rId1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741</Words>
  <Application>Microsoft Office PowerPoint</Application>
  <PresentationFormat>Widescreen</PresentationFormat>
  <Paragraphs>253</Paragraphs>
  <Slides>28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맑은 고딕</vt:lpstr>
      <vt:lpstr>215000E</vt:lpstr>
      <vt:lpstr>Arial</vt:lpstr>
      <vt:lpstr>Calibri</vt:lpstr>
      <vt:lpstr>Cambria</vt:lpstr>
      <vt:lpstr>Comic Sans MS</vt:lpstr>
      <vt:lpstr>Double Feature</vt:lpstr>
      <vt:lpstr>Forte</vt:lpstr>
      <vt:lpstr>Hobo BT</vt:lpstr>
      <vt:lpstr>Montserrat</vt:lpstr>
      <vt:lpstr>Porky's</vt:lpstr>
      <vt:lpstr>Sassoon Infant Rg</vt:lpstr>
      <vt:lpstr>Sport Day</vt:lpstr>
      <vt:lpstr>Trebuchet MS</vt:lpstr>
      <vt:lpstr>Tw Cen MT</vt:lpstr>
      <vt:lpstr>Twinkl</vt:lpstr>
      <vt:lpstr>Twinkl SemiBold</vt:lpstr>
      <vt:lpstr>Wingdings 3</vt:lpstr>
      <vt:lpstr>Droplet</vt:lpstr>
      <vt:lpstr>Facet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this Mai?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STD_NGOC</cp:lastModifiedBy>
  <cp:revision>79</cp:revision>
  <dcterms:created xsi:type="dcterms:W3CDTF">2021-12-19T13:46:14Z</dcterms:created>
  <dcterms:modified xsi:type="dcterms:W3CDTF">2024-10-12T10:02:01Z</dcterms:modified>
</cp:coreProperties>
</file>