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A_7D32603D.xml" ContentType="application/vnd.ms-powerpoint.comments+xml"/>
  <Override PartName="/ppt/comments/modernComment_13B_26EED134.xml" ContentType="application/vnd.ms-powerpoint.comments+xml"/>
  <Override PartName="/ppt/comments/modernComment_13C_F934145B.xml" ContentType="application/vnd.ms-powerpoint.comments+xml"/>
  <Override PartName="/ppt/comments/modernComment_13E_55F624E5.xml" ContentType="application/vnd.ms-powerpoint.comments+xml"/>
  <Override PartName="/ppt/comments/modernComment_13F_C31DDF38.xml" ContentType="application/vnd.ms-powerpoint.comments+xml"/>
  <Override PartName="/ppt/comments/modernComment_133_9AE42415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  <p:sldMasterId id="2147483718" r:id="rId2"/>
    <p:sldMasterId id="2147483735" r:id="rId3"/>
  </p:sldMasterIdLst>
  <p:notesMasterIdLst>
    <p:notesMasterId r:id="rId36"/>
  </p:notesMasterIdLst>
  <p:sldIdLst>
    <p:sldId id="256" r:id="rId4"/>
    <p:sldId id="269" r:id="rId5"/>
    <p:sldId id="314" r:id="rId6"/>
    <p:sldId id="315" r:id="rId7"/>
    <p:sldId id="316" r:id="rId8"/>
    <p:sldId id="318" r:id="rId9"/>
    <p:sldId id="319" r:id="rId10"/>
    <p:sldId id="272" r:id="rId11"/>
    <p:sldId id="310" r:id="rId12"/>
    <p:sldId id="311" r:id="rId13"/>
    <p:sldId id="307" r:id="rId14"/>
    <p:sldId id="283" r:id="rId15"/>
    <p:sldId id="308" r:id="rId16"/>
    <p:sldId id="351" r:id="rId17"/>
    <p:sldId id="352" r:id="rId18"/>
    <p:sldId id="293" r:id="rId19"/>
    <p:sldId id="309" r:id="rId20"/>
    <p:sldId id="295" r:id="rId21"/>
    <p:sldId id="331" r:id="rId22"/>
    <p:sldId id="333" r:id="rId23"/>
    <p:sldId id="324" r:id="rId24"/>
    <p:sldId id="337" r:id="rId25"/>
    <p:sldId id="325" r:id="rId26"/>
    <p:sldId id="338" r:id="rId27"/>
    <p:sldId id="326" r:id="rId28"/>
    <p:sldId id="327" r:id="rId29"/>
    <p:sldId id="334" r:id="rId30"/>
    <p:sldId id="335" r:id="rId31"/>
    <p:sldId id="328" r:id="rId32"/>
    <p:sldId id="340" r:id="rId33"/>
    <p:sldId id="339" r:id="rId34"/>
    <p:sldId id="341" r:id="rId35"/>
  </p:sldIdLst>
  <p:sldSz cx="18288000" cy="10287000"/>
  <p:notesSz cx="6858000" cy="9144000"/>
  <p:embeddedFontLst>
    <p:embeddedFont>
      <p:font typeface="Tw Cen MT" panose="020B0602020104020603" pitchFamily="34" charset="0"/>
      <p:regular r:id="rId37"/>
      <p:bold r:id="rId38"/>
      <p:italic r:id="rId39"/>
      <p:boldItalic r:id="rId40"/>
    </p:embeddedFont>
    <p:embeddedFont>
      <p:font typeface="Wingdings 3" panose="05040102010807070707" pitchFamily="18" charset="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Tw Cen MT Condensed" panose="020B0606020104020203" pitchFamily="34" charset="0"/>
      <p:regular r:id="rId50"/>
      <p:bold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Trebuchet MS" panose="020B060302020202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FD774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88298" autoAdjust="0"/>
  </p:normalViewPr>
  <p:slideViewPr>
    <p:cSldViewPr>
      <p:cViewPr varScale="1">
        <p:scale>
          <a:sx n="41" d="100"/>
          <a:sy n="41" d="100"/>
        </p:scale>
        <p:origin x="7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modernComment_133_9AE424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4D81C6-5499-4909-B968-2957829150F5}" authorId="{859D863B-CEAA-6C89-2B09-2292E8B6A2B7}" created="2024-01-04T16:13:31.273">
    <pc:sldMkLst xmlns:pc="http://schemas.microsoft.com/office/powerpoint/2013/main/command">
      <pc:docMk/>
      <pc:sldMk cId="2598642709" sldId="307"/>
    </pc:sldMkLst>
    <p188:txBody>
      <a:bodyPr/>
      <a:lstStyle/>
      <a:p>
        <a:r>
          <a:rPr lang="en-US"/>
          <a:t>Where và address nói lướt nhiều</a:t>
        </a:r>
      </a:p>
    </p188:txBody>
  </p188:cm>
</p188:cmLst>
</file>

<file path=ppt/comments/modernComment_13A_7D3260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F3BC12-261F-4FA2-AA70-A5EC8621FD06}" authorId="{859D863B-CEAA-6C89-2B09-2292E8B6A2B7}" created="2024-01-04T16:11:42.04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00453437" sldId="314"/>
      <ac:picMk id="5" creationId="{00000000-0000-0000-0000-000000000000}"/>
    </ac:de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B_26EED1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BA58D0-3DF0-4066-845F-BC1BC21FB6F0}" authorId="{859D863B-CEAA-6C89-2B09-2292E8B6A2B7}" created="2024-01-04T16:12:06.802">
    <pc:sldMkLst xmlns:pc="http://schemas.microsoft.com/office/powerpoint/2013/main/command">
      <pc:docMk/>
      <pc:sldMk cId="653185332" sldId="315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C_F93414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0DD61C-C96F-4573-A0C1-A55333DF34B7}" authorId="{859D863B-CEAA-6C89-2B09-2292E8B6A2B7}" created="2024-01-04T16:12:10.593">
    <pc:sldMkLst xmlns:pc="http://schemas.microsoft.com/office/powerpoint/2013/main/command">
      <pc:docMk/>
      <pc:sldMk cId="4180939867" sldId="316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E_55F624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7E90A6-14A6-4F74-811E-0EAEDE993FB2}" authorId="{859D863B-CEAA-6C89-2B09-2292E8B6A2B7}" created="2024-01-04T16:12:19.200">
    <pc:sldMkLst xmlns:pc="http://schemas.microsoft.com/office/powerpoint/2013/main/command">
      <pc:docMk/>
      <pc:sldMk cId="1442194661" sldId="318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F_C31DDF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C7ABBF-16AE-4E4D-BCF4-973D85D60AB1}" authorId="{859D863B-CEAA-6C89-2B09-2292E8B6A2B7}" created="2024-01-04T16:12:23.537">
    <pc:sldMkLst xmlns:pc="http://schemas.microsoft.com/office/powerpoint/2013/main/command">
      <pc:docMk/>
      <pc:sldMk cId="3273514808" sldId="319"/>
    </pc:sldMkLst>
    <p188:txBody>
      <a:bodyPr/>
      <a:lstStyle/>
      <a:p>
        <a:r>
          <a:rPr lang="en-US"/>
          <a:t>tiếng hơi bé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7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insert</a:t>
            </a:r>
            <a:r>
              <a:rPr lang="en-US" baseline="0" dirty="0"/>
              <a:t> a picture of her/ his address behind the puzzles. After the game, students know teacher’s address.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90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9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1143000"/>
            <a:ext cx="3943350" cy="81153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901" y="1143000"/>
            <a:ext cx="11372850" cy="811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5087600" y="88895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22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6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95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07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65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151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25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00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72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6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81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96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57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57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68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56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92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0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b="0" spc="3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000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79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5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96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87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32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72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952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04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3223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2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6191" y="3429000"/>
            <a:ext cx="7132320" cy="6035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3980" y="3429000"/>
            <a:ext cx="7132320" cy="6035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46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34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16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51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62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36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26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74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37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2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none" baseline="0">
                <a:solidFill>
                  <a:schemeClr val="accent1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192" y="4451682"/>
            <a:ext cx="7132320" cy="50123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633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45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27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86332" y="4451682"/>
            <a:ext cx="7132320" cy="50123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182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82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62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4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0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6192" y="707264"/>
            <a:ext cx="6583680" cy="2606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0" y="1234440"/>
            <a:ext cx="8517636" cy="777697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192" y="3386259"/>
            <a:ext cx="6583680" cy="564344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900"/>
              </a:spcBef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5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7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18283428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5900" y="7440207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8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3429000"/>
            <a:ext cx="14580110" cy="60350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6194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422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7500" kern="1200" cap="all" spc="15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3653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89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gif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18/10/relationships/comments" Target="../comments/modernComment_133_9AE42415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slide" Target="slide23.xml"/><Relationship Id="rId3" Type="http://schemas.openxmlformats.org/officeDocument/2006/relationships/control" Target="../activeX/activeX2.xml"/><Relationship Id="rId21" Type="http://schemas.openxmlformats.org/officeDocument/2006/relationships/image" Target="../media/image41.jpeg"/><Relationship Id="rId7" Type="http://schemas.openxmlformats.org/officeDocument/2006/relationships/image" Target="../media/image31.png"/><Relationship Id="rId12" Type="http://schemas.openxmlformats.org/officeDocument/2006/relationships/slide" Target="slide21.xml"/><Relationship Id="rId17" Type="http://schemas.openxmlformats.org/officeDocument/2006/relationships/image" Target="../media/image37.png"/><Relationship Id="rId25" Type="http://schemas.openxmlformats.org/officeDocument/2006/relationships/image" Target="../media/image43.jpeg"/><Relationship Id="rId2" Type="http://schemas.openxmlformats.org/officeDocument/2006/relationships/control" Target="../activeX/activeX1.xml"/><Relationship Id="rId16" Type="http://schemas.openxmlformats.org/officeDocument/2006/relationships/slide" Target="slide20.xml"/><Relationship Id="rId20" Type="http://schemas.openxmlformats.org/officeDocument/2006/relationships/image" Target="../media/image40.jpeg"/><Relationship Id="rId29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slide" Target="slide26.xml"/><Relationship Id="rId11" Type="http://schemas.openxmlformats.org/officeDocument/2006/relationships/image" Target="../media/image33.png"/><Relationship Id="rId24" Type="http://schemas.openxmlformats.org/officeDocument/2006/relationships/slide" Target="slide31.xml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6.jpeg"/><Relationship Id="rId23" Type="http://schemas.openxmlformats.org/officeDocument/2006/relationships/image" Target="../media/image42.png"/><Relationship Id="rId28" Type="http://schemas.openxmlformats.org/officeDocument/2006/relationships/image" Target="../media/image29.wmf"/><Relationship Id="rId10" Type="http://schemas.openxmlformats.org/officeDocument/2006/relationships/image" Target="../media/image32.png"/><Relationship Id="rId19" Type="http://schemas.openxmlformats.org/officeDocument/2006/relationships/image" Target="../media/image39.jpeg"/><Relationship Id="rId4" Type="http://schemas.openxmlformats.org/officeDocument/2006/relationships/slideLayout" Target="../slideLayouts/slideLayout7.xml"/><Relationship Id="rId9" Type="http://schemas.openxmlformats.org/officeDocument/2006/relationships/slide" Target="slide24.xml"/><Relationship Id="rId14" Type="http://schemas.openxmlformats.org/officeDocument/2006/relationships/image" Target="../media/image35.jpeg"/><Relationship Id="rId22" Type="http://schemas.openxmlformats.org/officeDocument/2006/relationships/slide" Target="slide27.xml"/><Relationship Id="rId27" Type="http://schemas.openxmlformats.org/officeDocument/2006/relationships/slide" Target="slide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jpe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e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jpe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jpeg"/><Relationship Id="rId4" Type="http://schemas.openxmlformats.org/officeDocument/2006/relationships/slide" Target="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microsoft.com/office/2018/10/relationships/comments" Target="../comments/modernComment_13A_7D32603D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jpeg"/><Relationship Id="rId4" Type="http://schemas.openxmlformats.org/officeDocument/2006/relationships/slide" Target="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jpeg"/><Relationship Id="rId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microsoft.com/office/2018/10/relationships/comments" Target="../comments/modernComment_13B_26EED1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C_F934145B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E_55F624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F_C31DDF3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127190" y="-153045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253295" y="770477"/>
            <a:ext cx="11302204" cy="180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 smtClean="0">
                <a:solidFill>
                  <a:srgbClr val="004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2:Our homes</a:t>
            </a:r>
            <a:endParaRPr lang="en-US" sz="10947" b="1" dirty="0">
              <a:solidFill>
                <a:srgbClr val="0042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586853" y="2938832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2 - Period 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fifty-three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914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thirty-five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3350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sixty-three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 the number</a:t>
            </a:r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A62EC1-E3D8-E29E-D437-6B0E8319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4" y="2324100"/>
            <a:ext cx="17496691" cy="46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0" y="-467519"/>
            <a:ext cx="935038" cy="935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5751" y="210254"/>
            <a:ext cx="858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</a:t>
            </a:r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D57D03-0DBC-1273-6590-5A1311BD0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55" y="1923744"/>
            <a:ext cx="16635652" cy="75289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81800" y="1951852"/>
            <a:ext cx="914400" cy="9149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19200" y="5688235"/>
            <a:ext cx="914400" cy="9257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937603" y="5336400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350843" y="1796142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365018" y="6066078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09600" y="60447"/>
            <a:ext cx="13635157" cy="2936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.Read 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complete</a:t>
            </a: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936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Read and complete</a:t>
            </a: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192" y="1507532"/>
            <a:ext cx="4607072" cy="3341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A3695-674E-EE29-6131-B7EA0A1798D9}"/>
              </a:ext>
            </a:extLst>
          </p:cNvPr>
          <p:cNvSpPr txBox="1"/>
          <p:nvPr/>
        </p:nvSpPr>
        <p:spPr>
          <a:xfrm>
            <a:off x="762000" y="2019300"/>
            <a:ext cx="13639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	 B: It’s ________________.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 	A: Is it far ________________ here?</a:t>
            </a:r>
          </a:p>
          <a:p>
            <a:pPr algn="l"/>
            <a:r>
              <a:rPr lang="en-US" sz="4000" dirty="0">
                <a:latin typeface="Comic Sans MS" panose="030F0702030302020204" pitchFamily="66" charset="0"/>
              </a:rPr>
              <a:t>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B:  Yes, it is. It’s about ten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from here.</a:t>
            </a:r>
          </a:p>
          <a:p>
            <a:pPr algn="l"/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________________ building over there.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do you live?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192" y="5667127"/>
            <a:ext cx="4607072" cy="34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507533"/>
            <a:ext cx="7450064" cy="4076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A3695-674E-EE29-6131-B7EA0A1798D9}"/>
              </a:ext>
            </a:extLst>
          </p:cNvPr>
          <p:cNvSpPr txBox="1"/>
          <p:nvPr/>
        </p:nvSpPr>
        <p:spPr>
          <a:xfrm>
            <a:off x="411192" y="4123147"/>
            <a:ext cx="15925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	 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B: It’s ________________________.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 	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 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Is it far ______ here?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	B: Yes, it is. It’s about ten </a:t>
            </a:r>
            <a:r>
              <a:rPr lang="en-US" sz="5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from here.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78754C-BF43-9F07-6FAE-5616A5BFDD4C}"/>
              </a:ext>
            </a:extLst>
          </p:cNvPr>
          <p:cNvSpPr txBox="1"/>
          <p:nvPr/>
        </p:nvSpPr>
        <p:spPr>
          <a:xfrm>
            <a:off x="3557810" y="5584357"/>
            <a:ext cx="963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100 Tran Hung Dao Street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BE1D6-2D8C-38E9-9EBC-71BF827C44DC}"/>
              </a:ext>
            </a:extLst>
          </p:cNvPr>
          <p:cNvSpPr txBox="1"/>
          <p:nvPr/>
        </p:nvSpPr>
        <p:spPr>
          <a:xfrm>
            <a:off x="5105400" y="7055314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22129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A3695-674E-EE29-6131-B7EA0A1798D9}"/>
              </a:ext>
            </a:extLst>
          </p:cNvPr>
          <p:cNvSpPr txBox="1"/>
          <p:nvPr/>
        </p:nvSpPr>
        <p:spPr>
          <a:xfrm>
            <a:off x="473015" y="843632"/>
            <a:ext cx="17494370" cy="645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 building over there.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 do you live?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 your address?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_________________________.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3600545"/>
            <a:ext cx="6233233" cy="466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507D6F-82E0-E437-BC65-6C01E931484B}"/>
              </a:ext>
            </a:extLst>
          </p:cNvPr>
          <p:cNvSpPr txBox="1"/>
          <p:nvPr/>
        </p:nvSpPr>
        <p:spPr>
          <a:xfrm>
            <a:off x="4561935" y="1721389"/>
            <a:ext cx="46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5B5F4F-5C3A-C0A5-7A76-647C2DA3F655}"/>
              </a:ext>
            </a:extLst>
          </p:cNvPr>
          <p:cNvSpPr txBox="1"/>
          <p:nvPr/>
        </p:nvSpPr>
        <p:spPr>
          <a:xfrm>
            <a:off x="2600865" y="3672126"/>
            <a:ext cx="2352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852312-94F2-5A26-5CA7-8B93FE122073}"/>
              </a:ext>
            </a:extLst>
          </p:cNvPr>
          <p:cNvSpPr txBox="1"/>
          <p:nvPr/>
        </p:nvSpPr>
        <p:spPr>
          <a:xfrm>
            <a:off x="2438400" y="5500346"/>
            <a:ext cx="2352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754795-8DB0-A2BF-1004-79FE39B45782}"/>
              </a:ext>
            </a:extLst>
          </p:cNvPr>
          <p:cNvSpPr txBox="1"/>
          <p:nvPr/>
        </p:nvSpPr>
        <p:spPr>
          <a:xfrm>
            <a:off x="3124200" y="6435257"/>
            <a:ext cx="83058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231 Nguyen Van Cu Street</a:t>
            </a:r>
            <a:endParaRPr lang="en-US" sz="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83649" y="5803165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85800" y="25234"/>
            <a:ext cx="15849600" cy="2491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6.Listen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D41899-2216-9915-617B-1BCBE2949BE2}"/>
              </a:ext>
            </a:extLst>
          </p:cNvPr>
          <p:cNvSpPr txBox="1"/>
          <p:nvPr/>
        </p:nvSpPr>
        <p:spPr>
          <a:xfrm>
            <a:off x="304455" y="3183866"/>
            <a:ext cx="104530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Do you live in that (1)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? 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No, I don’t.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Do you live in this (2)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? 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Yes, I do.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What’s your address?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It’s (3)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 Oxford Street.</a:t>
            </a:r>
          </a:p>
          <a:p>
            <a:endParaRPr lang="en-US" sz="6000" dirty="0"/>
          </a:p>
        </p:txBody>
      </p:sp>
      <p:pic>
        <p:nvPicPr>
          <p:cNvPr id="3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581" y="356911"/>
            <a:ext cx="1163638" cy="1163638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914400" y="-1028700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Look and read.</a:t>
            </a:r>
          </a:p>
        </p:txBody>
      </p:sp>
      <p:sp>
        <p:nvSpPr>
          <p:cNvPr id="5" name="TextBox 14"/>
          <p:cNvSpPr txBox="1"/>
          <p:nvPr/>
        </p:nvSpPr>
        <p:spPr>
          <a:xfrm>
            <a:off x="1295400" y="-1019355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complete.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1447800" y="-1059536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1175" y="3139096"/>
            <a:ext cx="30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4811738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8960" y="72771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7C7152F-8BAB-93D3-A252-B6AB0D6E7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640" y="2682504"/>
            <a:ext cx="7588360" cy="6152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2A5B26A-BD45-F56F-10BB-3C172F750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412" y="1642399"/>
            <a:ext cx="3366963" cy="13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5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5" y="4152900"/>
            <a:ext cx="4954458" cy="7682024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5666846" y="-537500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99999" y="2080201"/>
            <a:ext cx="16369001" cy="2631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ebstockreview.net/images/clipart-lunch-busine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9500"/>
            <a:ext cx="7696200" cy="55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8001000" y="0"/>
            <a:ext cx="8534400" cy="5905500"/>
          </a:xfrm>
          <a:prstGeom prst="wedgeEllipseCallout">
            <a:avLst>
              <a:gd name="adj1" fmla="val -72996"/>
              <a:gd name="adj2" fmla="val 3649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do I live?</a:t>
            </a:r>
          </a:p>
        </p:txBody>
      </p:sp>
    </p:spTree>
    <p:extLst>
      <p:ext uri="{BB962C8B-B14F-4D97-AF65-F5344CB8AC3E}">
        <p14:creationId xmlns:p14="http://schemas.microsoft.com/office/powerpoint/2010/main" val="1489491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2056305" y="6152271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068845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803310" y="2552700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2299999" y="216971"/>
            <a:ext cx="13923270" cy="2936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1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94987076223652610jigsaw_red_10.svg.med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96F8E75D-7D1D-4F99-96E9-67585FC2F4D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16262" y="4045166"/>
            <a:ext cx="4987926" cy="447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194987076223652610jigsaw_red_10.svg.med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1D733F15-3076-401E-B136-7AB01661475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2434" y="3973041"/>
            <a:ext cx="5003800" cy="449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1949870731591350907jigsaw_red_06.svg.med.p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5F8AA26F-0093-470D-906A-55AC138C8B6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99755" y="3843792"/>
            <a:ext cx="6032500" cy="45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194987072363534767jigsaw_red_05.svg.med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DA83ED6B-D9F0-42DC-89E1-8FB0FF061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68167" y="-212576"/>
            <a:ext cx="5010150" cy="540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1949870721822245394jigsaw_red_04.svg.med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4B0829B-58DD-478C-BAB9-8FED80995ED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54717" y="-140599"/>
            <a:ext cx="5842000" cy="52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620,150 Cute Girl Stock Illustrations, Cliparts And Royalty Free ...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5"/>
          <a:stretch/>
        </p:blipFill>
        <p:spPr bwMode="auto">
          <a:xfrm flipH="1">
            <a:off x="12421484" y="8268169"/>
            <a:ext cx="3577454" cy="19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Library of happy boy clip free library png files ▻▻▻ Clipart ...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0"/>
          <a:stretch/>
        </p:blipFill>
        <p:spPr bwMode="auto">
          <a:xfrm>
            <a:off x="2646024" y="8176649"/>
            <a:ext cx="3161084" cy="20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11949870741647342122jigsaw_red_07.svg.med.png">
            <a:hlinkClick r:id="rId16" action="ppaction://hlinksldjump"/>
            <a:extLst>
              <a:ext uri="{FF2B5EF4-FFF2-40B4-BE49-F238E27FC236}">
                <a16:creationId xmlns:a16="http://schemas.microsoft.com/office/drawing/2014/main" xmlns="" id="{C2225A33-EE80-4261-A18D-6ADA1231918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19539" y="0"/>
            <a:ext cx="5019676" cy="516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401416" y="8961018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boys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918500" y="907799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girls</a:t>
            </a:r>
          </a:p>
        </p:txBody>
      </p:sp>
      <p:pic>
        <p:nvPicPr>
          <p:cNvPr id="12301" name="Picture 13" descr="Free Number 1 Cartoon Image｜Charatoon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3"/>
          <a:stretch/>
        </p:blipFill>
        <p:spPr bwMode="auto">
          <a:xfrm>
            <a:off x="4465549" y="1405920"/>
            <a:ext cx="2278208" cy="21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Premium Vector | Funny green number two 2 cartoon character. vector hand  drawn illustration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2" y="1229332"/>
            <a:ext cx="1196539" cy="21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Premium Vector | Funny orange number three 3 cartoon character. vector hand  drawn illustrati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152" y="1229332"/>
            <a:ext cx="1226993" cy="21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Premium Vector | Funny orange number five 5 cartoon character. vector hand  drawn illustration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97" y="5018059"/>
            <a:ext cx="1203041" cy="2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Picture 21" descr="Free Number 4 Cartoon Image｜Charatoon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9" b="3742"/>
          <a:stretch/>
        </p:blipFill>
        <p:spPr bwMode="auto">
          <a:xfrm>
            <a:off x="4575299" y="5111628"/>
            <a:ext cx="1733171" cy="19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Six Cartoon Mascot Character Stock Vector (Royalty Free) 111295271 |  Shutterstock">
            <a:hlinkClick r:id="rId2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 bwMode="auto">
          <a:xfrm>
            <a:off x="12709292" y="5235002"/>
            <a:ext cx="1450359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Premium Vector | Funny green number two 2 cartoon character. vector hand  drawn illustration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83" y="1280823"/>
            <a:ext cx="1196539" cy="21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Premium Vector | Funny orange number five 5 cartoon character. vector hand  drawn illustration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49" y="5111628"/>
            <a:ext cx="1203041" cy="2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70" name="TextBox1" r:id="rId2" imgW="2743200" imgH="914400"/>
        </mc:Choice>
        <mc:Fallback>
          <p:control name="TextBox1" r:id="rId2" imgW="2743200" imgH="914400">
            <p:pic>
              <p:nvPicPr>
                <p:cNvPr id="2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087479" y="8825310"/>
                  <a:ext cx="2743200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1" name="TextBox2" r:id="rId3" imgW="2743200" imgH="914400"/>
        </mc:Choice>
        <mc:Fallback>
          <p:control name="TextBox2" r:id="rId3" imgW="2743200" imgH="914400">
            <p:pic>
              <p:nvPicPr>
                <p:cNvPr id="21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9563485" y="8825310"/>
                  <a:ext cx="2743200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48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4" y="3632031"/>
            <a:ext cx="7101979" cy="60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755205" y="575559"/>
            <a:ext cx="9278711" cy="1828800"/>
          </a:xfrm>
          <a:prstGeom prst="wedgeRoundRectCallout">
            <a:avLst>
              <a:gd name="adj1" fmla="val -3098"/>
              <a:gd name="adj2" fmla="val 8554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______ is your address?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753600" y="2599095"/>
            <a:ext cx="8463866" cy="838200"/>
          </a:xfrm>
          <a:prstGeom prst="wedgeRoundRectCallout">
            <a:avLst>
              <a:gd name="adj1" fmla="val -55456"/>
              <a:gd name="adj2" fmla="val 793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23 London Street.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88979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13322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16" y="2781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97" y="201257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30" y="1968691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80" y="3518808"/>
            <a:ext cx="7101979" cy="60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4800" y="1532601"/>
            <a:ext cx="11582400" cy="961101"/>
          </a:xfrm>
          <a:prstGeom prst="wedgeRoundRectCallout">
            <a:avLst>
              <a:gd name="adj1" fmla="val -14227"/>
              <a:gd name="adj2" fmla="val 1434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 live in Sports Centre Building.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0439400" y="3381208"/>
            <a:ext cx="7543800" cy="1200329"/>
          </a:xfrm>
          <a:prstGeom prst="wedgeRoundRectCallout">
            <a:avLst>
              <a:gd name="adj1" fmla="val -65052"/>
              <a:gd name="adj2" fmla="val 30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______ do you live?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9400" y="3381207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pic>
        <p:nvPicPr>
          <p:cNvPr id="7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appy cute kids boy and girl talking each othercartoon vector 23626921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76700"/>
            <a:ext cx="7369329" cy="5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1000" y="1104900"/>
            <a:ext cx="10058400" cy="2438400"/>
          </a:xfrm>
          <a:prstGeom prst="wedgeRoundRectCallout">
            <a:avLst>
              <a:gd name="adj1" fmla="val -8487"/>
              <a:gd name="adj2" fmla="val 7068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126 Tran </a:t>
            </a:r>
            <a:r>
              <a:rPr lang="en-US" sz="60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Phu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Street.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1332464" y="3005328"/>
            <a:ext cx="5736336" cy="2747772"/>
          </a:xfrm>
          <a:prstGeom prst="wedgeRoundRectCallout">
            <a:avLst>
              <a:gd name="adj1" fmla="val -57404"/>
              <a:gd name="adj2" fmla="val -1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 is your _______?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07862" y="43053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address</a:t>
            </a:r>
          </a:p>
        </p:txBody>
      </p:sp>
      <p:pic>
        <p:nvPicPr>
          <p:cNvPr id="6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4765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398" y="9525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71" y="294043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242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14" y="1406335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ppy cute kids boy and girl talking each othercartoon vector 23626921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76700"/>
            <a:ext cx="7369329" cy="5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90600" y="1104900"/>
            <a:ext cx="4800600" cy="2438400"/>
          </a:xfrm>
          <a:prstGeom prst="wedgeRoundRectCallout">
            <a:avLst>
              <a:gd name="adj1" fmla="val 36819"/>
              <a:gd name="adj2" fmla="val 938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1332464" y="3005328"/>
            <a:ext cx="6934200" cy="2819400"/>
          </a:xfrm>
          <a:prstGeom prst="wedgeRoundRectCallout">
            <a:avLst>
              <a:gd name="adj1" fmla="val -57404"/>
              <a:gd name="adj2" fmla="val -1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Is it far _____ here?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01336" y="3214699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  <p:pic>
        <p:nvPicPr>
          <p:cNvPr id="6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479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890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261773"/>
            <a:ext cx="12192000" cy="1873876"/>
          </a:xfrm>
          <a:prstGeom prst="wedgeRoundRectCallout">
            <a:avLst>
              <a:gd name="adj1" fmla="val 1083"/>
              <a:gd name="adj2" fmla="val -1124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_________________.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ree Vector | Street side scene with house and coffee shop scene | Street  background, City cartoon, Vector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3"/>
          <a:stretch/>
        </p:blipFill>
        <p:spPr bwMode="auto">
          <a:xfrm>
            <a:off x="9525000" y="0"/>
            <a:ext cx="8305800" cy="661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62000" y="193818"/>
            <a:ext cx="9067800" cy="1873876"/>
          </a:xfrm>
          <a:prstGeom prst="wedgeRoundRectCallout">
            <a:avLst>
              <a:gd name="adj1" fmla="val -12567"/>
              <a:gd name="adj2" fmla="val 10029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What’s your address?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73200" y="2588511"/>
            <a:ext cx="1600199" cy="1924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73200" y="2932253"/>
            <a:ext cx="282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Oxford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182600" y="2400300"/>
            <a:ext cx="682072" cy="531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8451571"/>
            <a:ext cx="826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32 Oxford Street</a:t>
            </a:r>
          </a:p>
        </p:txBody>
      </p:sp>
    </p:spTree>
    <p:extLst>
      <p:ext uri="{BB962C8B-B14F-4D97-AF65-F5344CB8AC3E}">
        <p14:creationId xmlns:p14="http://schemas.microsoft.com/office/powerpoint/2010/main" val="39806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45</a:t>
            </a:r>
          </a:p>
        </p:txBody>
      </p:sp>
      <p:pic>
        <p:nvPicPr>
          <p:cNvPr id="5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23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896938"/>
            <a:ext cx="2362200" cy="2362200"/>
          </a:xfrm>
          <a:prstGeom prst="rect">
            <a:avLst/>
          </a:prstGeom>
        </p:spPr>
      </p:pic>
      <p:pic>
        <p:nvPicPr>
          <p:cNvPr id="2054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15290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04" y="177689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66" y="1541209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9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62" y="302263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115300"/>
            <a:ext cx="10972800" cy="1996782"/>
          </a:xfrm>
          <a:prstGeom prst="wedgeRoundRectCallout">
            <a:avLst>
              <a:gd name="adj1" fmla="val -1130"/>
              <a:gd name="adj2" fmla="val -739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 live on London 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artoon Stree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" y="311165"/>
            <a:ext cx="8534400" cy="5257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0" y="2525011"/>
            <a:ext cx="1676399" cy="2016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609" y="2948283"/>
            <a:ext cx="295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London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63062" y="838710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612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04" y="177689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xmlns="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66" y="1541209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" end="7408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01153" y="10287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97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270042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2" end="5681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1485900"/>
            <a:ext cx="1981200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135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153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159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2057400" y="4266999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83" end="2664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8600" y="800100"/>
            <a:ext cx="2514600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376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267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276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7848600" y="4270543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3" end="1228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000" y="4191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nThick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968871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327368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nThick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70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981200" y="429369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95693" y="6085022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22094" y="5422593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580093" y="45775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208856" y="6163228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43982" y="260228"/>
            <a:ext cx="13635157" cy="2936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.Listen 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circle</a:t>
            </a:r>
            <a:r>
              <a:rPr lang="en-US" sz="8800" dirty="0">
                <a:solidFill>
                  <a:srgbClr val="02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 the number.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2344" y="6896100"/>
            <a:ext cx="45720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sixty-seven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49720" y="6908321"/>
            <a:ext cx="4748028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seventy-nine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487400" y="6896100"/>
            <a:ext cx="45720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ninety-seven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FABFAF-3787-3D07-5896-B486DDDE1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06" y="2083279"/>
            <a:ext cx="17723924" cy="460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3105</TotalTime>
  <Words>264</Words>
  <Application>Microsoft Office PowerPoint</Application>
  <PresentationFormat>Custom</PresentationFormat>
  <Paragraphs>106</Paragraphs>
  <Slides>32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Tw Cen MT</vt:lpstr>
      <vt:lpstr>Wingdings 3</vt:lpstr>
      <vt:lpstr>Chronica Pro</vt:lpstr>
      <vt:lpstr>Calibri</vt:lpstr>
      <vt:lpstr>Times New Roman</vt:lpstr>
      <vt:lpstr>Comic Sans MS</vt:lpstr>
      <vt:lpstr>Tw Cen MT Condensed</vt:lpstr>
      <vt:lpstr>Arial</vt:lpstr>
      <vt:lpstr>Tahoma</vt:lpstr>
      <vt:lpstr>Calibri Light</vt:lpstr>
      <vt:lpstr>Trebuchet MS</vt:lpstr>
      <vt:lpstr>Integral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</cp:lastModifiedBy>
  <cp:revision>93</cp:revision>
  <dcterms:created xsi:type="dcterms:W3CDTF">2006-08-16T00:00:00Z</dcterms:created>
  <dcterms:modified xsi:type="dcterms:W3CDTF">2024-10-02T07:39:52Z</dcterms:modified>
  <cp:category>9Slide.vn</cp:category>
  <dc:identifier>DAFzACgcfNc</dc:identifier>
</cp:coreProperties>
</file>