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505" r:id="rId4"/>
    <p:sldId id="483" r:id="rId5"/>
    <p:sldId id="499" r:id="rId6"/>
    <p:sldId id="259" r:id="rId7"/>
    <p:sldId id="498" r:id="rId8"/>
    <p:sldId id="496" r:id="rId9"/>
    <p:sldId id="497" r:id="rId10"/>
    <p:sldId id="500" r:id="rId11"/>
    <p:sldId id="274" r:id="rId12"/>
    <p:sldId id="504" r:id="rId13"/>
    <p:sldId id="257" r:id="rId14"/>
    <p:sldId id="294" r:id="rId15"/>
    <p:sldId id="502" r:id="rId16"/>
    <p:sldId id="503" r:id="rId17"/>
    <p:sldId id="501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35E78-F97E-4C60-8E8C-4CA4E168017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E98E9-7C5E-4C0A-9F74-5E575FEEA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9F8DEB-110D-49D5-B4B9-28D5D2A19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1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9F8DEB-110D-49D5-B4B9-28D5D2A19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6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9F8DEB-110D-49D5-B4B9-28D5D2A19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04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9F8DEB-110D-49D5-B4B9-28D5D2A19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9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912F-9C61-6A56-1897-6CC8AAE70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6FFF6-D927-1DDE-906D-F3D5C24F8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BEAF-4CE2-2A08-49DC-FA6FC640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E5D26-427E-3831-BA02-FE236A773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B35A7-8238-26DE-99ED-906A4A8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7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E16D-5729-63B8-2EDE-80B201AD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9A241-7610-D6DD-AD14-449B8960D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90272-9405-58C8-3932-156FFC2B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1E1AF-8886-CA21-FB76-C350587F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133D5-78D5-98FF-863A-363460DC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0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D1A4AD-AE28-1B00-8A82-C75FBA626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69743-9709-3B77-F987-DBDEA9FEF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5463-4461-2A7D-EC29-D74DEB47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C8F7D-DE5F-D8A2-9D26-702074CC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DB91E-16F8-5DA8-D23A-3773C37D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0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4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2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0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68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9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E46F3-D8EA-3293-FABA-84A15AF2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4F73-08BA-AFDF-854C-EBC76E2F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8AFBF-F79E-0597-333A-19389FFE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916BF-8A45-1C9F-C0AF-7542D93B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110B7-FCB7-A2BD-EE58-992FC63D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6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72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9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28CC3-717F-4440-8BE0-FE210D8FE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9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A38B-D8BE-48E9-877B-85EF29364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05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0BF1C-01CA-4DBA-A0DC-DED495D5D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9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44800-9790-479C-96F7-517BCEFB3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80415-FBFA-4CE2-BB51-D91502412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35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83BC3-6AB4-4CAE-8B22-3D5430A96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7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54DB-ED74-4A87-A21B-270B83935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0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016C1-9A4F-9D76-FC1D-F807CA4B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867F4-5330-C38A-FF8C-950FE29EC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A74B-F10D-9B13-E34D-438DCB14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E1ACC-C78C-F969-6772-8353176D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32B9D-0C50-FEEB-9CA7-1AD3A027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0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F3C12-BD98-49B6-BB81-6D77737E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33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77F51-0E0A-4310-923C-12E741854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89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44F3-37D8-4B27-B3CF-15C27F4B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61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9326A-ACB5-4642-B34A-7B51C518D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DAE3E-2715-68DB-7CB9-83F615CB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08C4-3140-3121-D5DD-00A7F898C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A8DA8-1526-0414-A947-1B4FDF5DE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5F0D8-9FF3-1C12-10CD-2358BF2A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F17B7-D95A-87C8-EA2E-3601CDED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30BC4-46BC-971F-1F7C-DB1A10F1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4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15BC-4093-8C1D-9AF0-B7610C4A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238A5-1154-ABF6-75BB-0C29661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83ABD-CFCC-C15E-BE31-EA1574619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799A4-92B7-4C64-0B69-88D62F019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2B397-F1E0-E594-EC42-0133A45DF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C52856-0FC3-B581-A466-E1AB5353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9E715-4966-C387-187D-26698042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60E9E1-9FEF-A0EF-3E0F-3C9F5DD2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5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3558-C87F-DAAB-344D-66E452419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C1595-FB4D-C7D6-B5BF-2917FCC2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87D4A-3AE2-C18C-D340-6F3009D7B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C0AD9-7B78-6508-DDCB-E67EC4D4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7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8C8B7-C3FA-7F16-D950-DF038EF3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6359A-3293-C4B6-D0EE-0831F595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AE5CA-0386-E488-82A0-4BBED9FA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4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F9DB-90AD-1EC3-DD96-A75326DC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E2AF3-B2DD-DCF8-18AD-ECE2574E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471C4-1213-041E-433C-A7004B30F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CE3F5-5D6A-404A-EFF4-EA1051EB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C37AB-7E59-D622-E26C-1DF3CE27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E9E5B-B455-A7DB-182F-A0E39D15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2E72-4A1A-7ED8-E595-CA5F2F55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3862F-8684-1EF5-089B-4D89839DD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407C9-63BC-A31A-8833-01E90B422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29C7D-28B6-EFDC-F528-33502231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3DD87-10C5-6755-E8D6-A19AF468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5BDC-5542-3BF9-8716-96D54398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2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20C18-B2FF-AACC-8D9E-B5B4C56D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DEB25-BA78-BC00-3ABA-FF4872454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2754-F7D7-6C84-EF9C-35D179A31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8F42F-8065-483E-B19F-2C803B06DA6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1A9CC-471E-0B13-A627-172253DE7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1E22-EA11-795B-7FE9-A9D5AAEBA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D7EA-1925-46CA-8AB1-757BACE4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4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025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5" name="Text Placeholder 1026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A388065-F634-4614-8033-10E9D98A9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7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3" Type="http://schemas.openxmlformats.org/officeDocument/2006/relationships/image" Target="../media/image9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2" Type="http://schemas.openxmlformats.org/officeDocument/2006/relationships/image" Target="../media/image8.jpeg"/><Relationship Id="rId16" Type="http://schemas.openxmlformats.org/officeDocument/2006/relationships/slide" Target="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5" Type="http://schemas.microsoft.com/office/2007/relationships/hdphoto" Target="../media/hdphoto3.wdp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9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9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9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28" y="-181002"/>
            <a:ext cx="11680830" cy="6825887"/>
            <a:chOff x="0" y="0"/>
            <a:chExt cx="5712207" cy="3338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2207" cy="3338023"/>
            </a:xfrm>
            <a:custGeom>
              <a:avLst/>
              <a:gdLst/>
              <a:ahLst/>
              <a:cxnLst/>
              <a:rect l="l" t="t" r="r" b="b"/>
              <a:pathLst>
                <a:path w="5712207" h="3338023">
                  <a:moveTo>
                    <a:pt x="5587747" y="3338023"/>
                  </a:moveTo>
                  <a:lnTo>
                    <a:pt x="124460" y="3338023"/>
                  </a:lnTo>
                  <a:cubicBezTo>
                    <a:pt x="55880" y="3338023"/>
                    <a:pt x="0" y="3282143"/>
                    <a:pt x="0" y="32135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87747" y="0"/>
                  </a:lnTo>
                  <a:cubicBezTo>
                    <a:pt x="5656327" y="0"/>
                    <a:pt x="5712207" y="55880"/>
                    <a:pt x="5712207" y="124460"/>
                  </a:cubicBezTo>
                  <a:lnTo>
                    <a:pt x="5712207" y="3213563"/>
                  </a:lnTo>
                  <a:cubicBezTo>
                    <a:pt x="5712207" y="3282143"/>
                    <a:pt x="5656327" y="3338023"/>
                    <a:pt x="5587747" y="33380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87034" y="1860496"/>
            <a:ext cx="9903650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nhi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3C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“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Sách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bút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thân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yêu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”</a:t>
            </a:r>
          </a:p>
        </p:txBody>
      </p:sp>
      <p:sp>
        <p:nvSpPr>
          <p:cNvPr id="5" name="Freeform 5"/>
          <p:cNvSpPr/>
          <p:nvPr/>
        </p:nvSpPr>
        <p:spPr>
          <a:xfrm rot="-4581625">
            <a:off x="9764563" y="-783896"/>
            <a:ext cx="3067103" cy="3386924"/>
          </a:xfrm>
          <a:custGeom>
            <a:avLst/>
            <a:gdLst/>
            <a:ahLst/>
            <a:cxnLst/>
            <a:rect l="l" t="t" r="r" b="b"/>
            <a:pathLst>
              <a:path w="4600655" h="5080386">
                <a:moveTo>
                  <a:pt x="0" y="0"/>
                </a:moveTo>
                <a:lnTo>
                  <a:pt x="4600654" y="0"/>
                </a:lnTo>
                <a:lnTo>
                  <a:pt x="4600654" y="5080386"/>
                </a:lnTo>
                <a:lnTo>
                  <a:pt x="0" y="508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31" t="-1207"/>
            </a:stretch>
          </a:blipFill>
        </p:spPr>
      </p:sp>
      <p:sp>
        <p:nvSpPr>
          <p:cNvPr id="6" name="Freeform 6"/>
          <p:cNvSpPr/>
          <p:nvPr/>
        </p:nvSpPr>
        <p:spPr>
          <a:xfrm rot="1528055">
            <a:off x="-36823" y="-220691"/>
            <a:ext cx="1836100" cy="2835676"/>
          </a:xfrm>
          <a:custGeom>
            <a:avLst/>
            <a:gdLst/>
            <a:ahLst/>
            <a:cxnLst/>
            <a:rect l="l" t="t" r="r" b="b"/>
            <a:pathLst>
              <a:path w="2754150" h="4253514">
                <a:moveTo>
                  <a:pt x="0" y="0"/>
                </a:moveTo>
                <a:lnTo>
                  <a:pt x="2754150" y="0"/>
                </a:lnTo>
                <a:lnTo>
                  <a:pt x="2754150" y="4253513"/>
                </a:lnTo>
                <a:lnTo>
                  <a:pt x="0" y="4253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7833">
            <a:off x="9252180" y="2159862"/>
            <a:ext cx="4857300" cy="5789771"/>
          </a:xfrm>
          <a:custGeom>
            <a:avLst/>
            <a:gdLst/>
            <a:ahLst/>
            <a:cxnLst/>
            <a:rect l="l" t="t" r="r" b="b"/>
            <a:pathLst>
              <a:path w="7285950" h="8684657">
                <a:moveTo>
                  <a:pt x="0" y="0"/>
                </a:moveTo>
                <a:lnTo>
                  <a:pt x="7285950" y="0"/>
                </a:lnTo>
                <a:lnTo>
                  <a:pt x="7285950" y="8684657"/>
                </a:lnTo>
                <a:lnTo>
                  <a:pt x="0" y="8684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42" r="-2483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434086">
            <a:off x="451319" y="3382552"/>
            <a:ext cx="3229298" cy="2997768"/>
            <a:chOff x="0" y="0"/>
            <a:chExt cx="750454" cy="6966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0454" cy="696649"/>
            </a:xfrm>
            <a:custGeom>
              <a:avLst/>
              <a:gdLst/>
              <a:ahLst/>
              <a:cxnLst/>
              <a:rect l="l" t="t" r="r" b="b"/>
              <a:pathLst>
                <a:path w="750454" h="696649">
                  <a:moveTo>
                    <a:pt x="375227" y="0"/>
                  </a:moveTo>
                  <a:cubicBezTo>
                    <a:pt x="167995" y="0"/>
                    <a:pt x="0" y="155950"/>
                    <a:pt x="0" y="348324"/>
                  </a:cubicBezTo>
                  <a:cubicBezTo>
                    <a:pt x="0" y="540699"/>
                    <a:pt x="167995" y="696649"/>
                    <a:pt x="375227" y="696649"/>
                  </a:cubicBezTo>
                  <a:cubicBezTo>
                    <a:pt x="582459" y="696649"/>
                    <a:pt x="750454" y="540699"/>
                    <a:pt x="750454" y="348324"/>
                  </a:cubicBezTo>
                  <a:cubicBezTo>
                    <a:pt x="750454" y="155950"/>
                    <a:pt x="582459" y="0"/>
                    <a:pt x="375227" y="0"/>
                  </a:cubicBezTo>
                  <a:close/>
                </a:path>
              </a:pathLst>
            </a:custGeom>
            <a:blipFill>
              <a:blip r:embed="rId6"/>
              <a:stretch>
                <a:fillRect l="-11886" r="-1188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464021" y="3341961"/>
            <a:ext cx="4936102" cy="5127759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50244" y="4211527"/>
            <a:ext cx="5763321" cy="2614361"/>
          </a:xfrm>
          <a:custGeom>
            <a:avLst/>
            <a:gdLst/>
            <a:ahLst/>
            <a:cxnLst/>
            <a:rect l="l" t="t" r="r" b="b"/>
            <a:pathLst>
              <a:path w="8644981" h="3921541">
                <a:moveTo>
                  <a:pt x="0" y="0"/>
                </a:moveTo>
                <a:lnTo>
                  <a:pt x="8644981" y="0"/>
                </a:lnTo>
                <a:lnTo>
                  <a:pt x="8644981" y="3921541"/>
                </a:lnTo>
                <a:lnTo>
                  <a:pt x="0" y="392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200" r="-51178" b="-2385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5273" y="68836"/>
            <a:ext cx="10772841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8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TRƯỜNG TIỂU HỌC QUANG TRUNG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SINH HOẠT DƯỚI CỜ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94724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28" y="-181002"/>
            <a:ext cx="11680830" cy="6825887"/>
            <a:chOff x="0" y="0"/>
            <a:chExt cx="5712207" cy="3338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2207" cy="3338023"/>
            </a:xfrm>
            <a:custGeom>
              <a:avLst/>
              <a:gdLst/>
              <a:ahLst/>
              <a:cxnLst/>
              <a:rect l="l" t="t" r="r" b="b"/>
              <a:pathLst>
                <a:path w="5712207" h="3338023">
                  <a:moveTo>
                    <a:pt x="5587747" y="3338023"/>
                  </a:moveTo>
                  <a:lnTo>
                    <a:pt x="124460" y="3338023"/>
                  </a:lnTo>
                  <a:cubicBezTo>
                    <a:pt x="55880" y="3338023"/>
                    <a:pt x="0" y="3282143"/>
                    <a:pt x="0" y="32135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87747" y="0"/>
                  </a:lnTo>
                  <a:cubicBezTo>
                    <a:pt x="5656327" y="0"/>
                    <a:pt x="5712207" y="55880"/>
                    <a:pt x="5712207" y="124460"/>
                  </a:cubicBezTo>
                  <a:lnTo>
                    <a:pt x="5712207" y="3213563"/>
                  </a:lnTo>
                  <a:cubicBezTo>
                    <a:pt x="5712207" y="3282143"/>
                    <a:pt x="5656327" y="3338023"/>
                    <a:pt x="5587747" y="33380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87034" y="1860496"/>
            <a:ext cx="9903650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nhi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3C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“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Sách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bút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thân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yêu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”</a:t>
            </a:r>
          </a:p>
        </p:txBody>
      </p:sp>
      <p:sp>
        <p:nvSpPr>
          <p:cNvPr id="5" name="Freeform 5"/>
          <p:cNvSpPr/>
          <p:nvPr/>
        </p:nvSpPr>
        <p:spPr>
          <a:xfrm rot="-4581625">
            <a:off x="9764563" y="-783896"/>
            <a:ext cx="3067103" cy="3386924"/>
          </a:xfrm>
          <a:custGeom>
            <a:avLst/>
            <a:gdLst/>
            <a:ahLst/>
            <a:cxnLst/>
            <a:rect l="l" t="t" r="r" b="b"/>
            <a:pathLst>
              <a:path w="4600655" h="5080386">
                <a:moveTo>
                  <a:pt x="0" y="0"/>
                </a:moveTo>
                <a:lnTo>
                  <a:pt x="4600654" y="0"/>
                </a:lnTo>
                <a:lnTo>
                  <a:pt x="4600654" y="5080386"/>
                </a:lnTo>
                <a:lnTo>
                  <a:pt x="0" y="508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31" t="-1207"/>
            </a:stretch>
          </a:blipFill>
        </p:spPr>
      </p:sp>
      <p:sp>
        <p:nvSpPr>
          <p:cNvPr id="6" name="Freeform 6"/>
          <p:cNvSpPr/>
          <p:nvPr/>
        </p:nvSpPr>
        <p:spPr>
          <a:xfrm rot="1528055">
            <a:off x="-36823" y="-220691"/>
            <a:ext cx="1836100" cy="2835676"/>
          </a:xfrm>
          <a:custGeom>
            <a:avLst/>
            <a:gdLst/>
            <a:ahLst/>
            <a:cxnLst/>
            <a:rect l="l" t="t" r="r" b="b"/>
            <a:pathLst>
              <a:path w="2754150" h="4253514">
                <a:moveTo>
                  <a:pt x="0" y="0"/>
                </a:moveTo>
                <a:lnTo>
                  <a:pt x="2754150" y="0"/>
                </a:lnTo>
                <a:lnTo>
                  <a:pt x="2754150" y="4253513"/>
                </a:lnTo>
                <a:lnTo>
                  <a:pt x="0" y="4253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7833">
            <a:off x="9252180" y="2159862"/>
            <a:ext cx="4857300" cy="5789771"/>
          </a:xfrm>
          <a:custGeom>
            <a:avLst/>
            <a:gdLst/>
            <a:ahLst/>
            <a:cxnLst/>
            <a:rect l="l" t="t" r="r" b="b"/>
            <a:pathLst>
              <a:path w="7285950" h="8684657">
                <a:moveTo>
                  <a:pt x="0" y="0"/>
                </a:moveTo>
                <a:lnTo>
                  <a:pt x="7285950" y="0"/>
                </a:lnTo>
                <a:lnTo>
                  <a:pt x="7285950" y="8684657"/>
                </a:lnTo>
                <a:lnTo>
                  <a:pt x="0" y="8684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42" r="-2483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434086">
            <a:off x="451319" y="3382552"/>
            <a:ext cx="3229298" cy="2997768"/>
            <a:chOff x="0" y="0"/>
            <a:chExt cx="750454" cy="6966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0454" cy="696649"/>
            </a:xfrm>
            <a:custGeom>
              <a:avLst/>
              <a:gdLst/>
              <a:ahLst/>
              <a:cxnLst/>
              <a:rect l="l" t="t" r="r" b="b"/>
              <a:pathLst>
                <a:path w="750454" h="696649">
                  <a:moveTo>
                    <a:pt x="375227" y="0"/>
                  </a:moveTo>
                  <a:cubicBezTo>
                    <a:pt x="167995" y="0"/>
                    <a:pt x="0" y="155950"/>
                    <a:pt x="0" y="348324"/>
                  </a:cubicBezTo>
                  <a:cubicBezTo>
                    <a:pt x="0" y="540699"/>
                    <a:pt x="167995" y="696649"/>
                    <a:pt x="375227" y="696649"/>
                  </a:cubicBezTo>
                  <a:cubicBezTo>
                    <a:pt x="582459" y="696649"/>
                    <a:pt x="750454" y="540699"/>
                    <a:pt x="750454" y="348324"/>
                  </a:cubicBezTo>
                  <a:cubicBezTo>
                    <a:pt x="750454" y="155950"/>
                    <a:pt x="582459" y="0"/>
                    <a:pt x="375227" y="0"/>
                  </a:cubicBezTo>
                  <a:close/>
                </a:path>
              </a:pathLst>
            </a:custGeom>
            <a:blipFill>
              <a:blip r:embed="rId6"/>
              <a:stretch>
                <a:fillRect l="-11886" r="-1188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464021" y="3341961"/>
            <a:ext cx="4936102" cy="5127759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50244" y="4211527"/>
            <a:ext cx="5763321" cy="2614361"/>
          </a:xfrm>
          <a:custGeom>
            <a:avLst/>
            <a:gdLst/>
            <a:ahLst/>
            <a:cxnLst/>
            <a:rect l="l" t="t" r="r" b="b"/>
            <a:pathLst>
              <a:path w="8644981" h="3921541">
                <a:moveTo>
                  <a:pt x="0" y="0"/>
                </a:moveTo>
                <a:lnTo>
                  <a:pt x="8644981" y="0"/>
                </a:lnTo>
                <a:lnTo>
                  <a:pt x="8644981" y="3921541"/>
                </a:lnTo>
                <a:lnTo>
                  <a:pt x="0" y="392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200" r="-51178" b="-2385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5273" y="68836"/>
            <a:ext cx="10772841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8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TRƯỜNG TIỂU HỌC QUANG TRUNG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SINH HOẠT DƯỚI CỜ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46032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4A367-9E99-4AF0-93CE-019412FCA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3" y="0"/>
            <a:ext cx="10827026" cy="5791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C51141-9400-4F50-A4B8-36533D9A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95" y="5638800"/>
            <a:ext cx="8977795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TRƯỜNG VÀO GIỜ TAN HỌC.</a:t>
            </a:r>
          </a:p>
        </p:txBody>
      </p:sp>
    </p:spTree>
    <p:extLst>
      <p:ext uri="{BB962C8B-B14F-4D97-AF65-F5344CB8AC3E}">
        <p14:creationId xmlns:p14="http://schemas.microsoft.com/office/powerpoint/2010/main" val="29468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C7B4F2-46D7-462E-8E70-0A4D9072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n toàn giao thông">
            <a:hlinkClick r:id="" action="ppaction://media"/>
            <a:extLst>
              <a:ext uri="{FF2B5EF4-FFF2-40B4-BE49-F238E27FC236}">
                <a16:creationId xmlns:a16="http://schemas.microsoft.com/office/drawing/2014/main" id="{CF9C74F7-9F77-471A-9907-7C14B8D7B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7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8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ổng trương">
            <a:hlinkClick r:id="" action="ppaction://media"/>
            <a:extLst>
              <a:ext uri="{FF2B5EF4-FFF2-40B4-BE49-F238E27FC236}">
                <a16:creationId xmlns:a16="http://schemas.microsoft.com/office/drawing/2014/main" id="{6B8FED69-A184-479F-ACF1-BB371898E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96" y="1152938"/>
            <a:ext cx="10336696" cy="5476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A7F64-B99A-4F2F-AA28-0A3592E4324B}"/>
              </a:ext>
            </a:extLst>
          </p:cNvPr>
          <p:cNvSpPr txBox="1"/>
          <p:nvPr/>
        </p:nvSpPr>
        <p:spPr>
          <a:xfrm>
            <a:off x="2544417" y="331304"/>
            <a:ext cx="837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TRƯỜNG TIỂU HỌC QUANG TRUNG</a:t>
            </a:r>
          </a:p>
        </p:txBody>
      </p:sp>
    </p:spTree>
    <p:extLst>
      <p:ext uri="{BB962C8B-B14F-4D97-AF65-F5344CB8AC3E}">
        <p14:creationId xmlns:p14="http://schemas.microsoft.com/office/powerpoint/2010/main" val="28196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536F2-627B-4B6F-894D-06967D301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0861" y="-2580863"/>
            <a:ext cx="6857999" cy="12019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652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63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739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41" y="3411071"/>
            <a:ext cx="3292125" cy="2822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5" y="313024"/>
            <a:ext cx="6096000" cy="60960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00" y="2777724"/>
            <a:ext cx="1265762" cy="116660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79" b="87012" l="25586" r="7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13" y="1958071"/>
            <a:ext cx="1453000" cy="1453000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714" b="75804" l="7758" r="92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36" y="830738"/>
            <a:ext cx="1319454" cy="185383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875" b="83125" l="25313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60" y="1510553"/>
            <a:ext cx="1900518" cy="1900518"/>
          </a:xfrm>
          <a:prstGeom prst="rect">
            <a:avLst/>
          </a:prstGeom>
        </p:spPr>
      </p:pic>
      <p:sp>
        <p:nvSpPr>
          <p:cNvPr id="25" name="Action Button: Forward or Next 24">
            <a:hlinkClick r:id="rId16" action="ppaction://hlinksldjump" highlightClick="1"/>
          </p:cNvPr>
          <p:cNvSpPr/>
          <p:nvPr/>
        </p:nvSpPr>
        <p:spPr>
          <a:xfrm>
            <a:off x="-1" y="6233764"/>
            <a:ext cx="726142" cy="6242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8372 0.2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5.55112E-17 L -0.16003 0.5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29101 0.55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31354 0.454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28" y="-181002"/>
            <a:ext cx="11680830" cy="6825887"/>
            <a:chOff x="0" y="0"/>
            <a:chExt cx="5712207" cy="3338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2207" cy="3338023"/>
            </a:xfrm>
            <a:custGeom>
              <a:avLst/>
              <a:gdLst/>
              <a:ahLst/>
              <a:cxnLst/>
              <a:rect l="l" t="t" r="r" b="b"/>
              <a:pathLst>
                <a:path w="5712207" h="3338023">
                  <a:moveTo>
                    <a:pt x="5587747" y="3338023"/>
                  </a:moveTo>
                  <a:lnTo>
                    <a:pt x="124460" y="3338023"/>
                  </a:lnTo>
                  <a:cubicBezTo>
                    <a:pt x="55880" y="3338023"/>
                    <a:pt x="0" y="3282143"/>
                    <a:pt x="0" y="32135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87747" y="0"/>
                  </a:lnTo>
                  <a:cubicBezTo>
                    <a:pt x="5656327" y="0"/>
                    <a:pt x="5712207" y="55880"/>
                    <a:pt x="5712207" y="124460"/>
                  </a:cubicBezTo>
                  <a:lnTo>
                    <a:pt x="5712207" y="3213563"/>
                  </a:lnTo>
                  <a:cubicBezTo>
                    <a:pt x="5712207" y="3282143"/>
                    <a:pt x="5656327" y="3338023"/>
                    <a:pt x="5587747" y="33380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87034" y="1860496"/>
            <a:ext cx="9903650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nhi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3C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“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Sách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bút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thân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yêu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”</a:t>
            </a:r>
          </a:p>
        </p:txBody>
      </p:sp>
      <p:sp>
        <p:nvSpPr>
          <p:cNvPr id="5" name="Freeform 5"/>
          <p:cNvSpPr/>
          <p:nvPr/>
        </p:nvSpPr>
        <p:spPr>
          <a:xfrm rot="-4581625">
            <a:off x="9764563" y="-783896"/>
            <a:ext cx="3067103" cy="3386924"/>
          </a:xfrm>
          <a:custGeom>
            <a:avLst/>
            <a:gdLst/>
            <a:ahLst/>
            <a:cxnLst/>
            <a:rect l="l" t="t" r="r" b="b"/>
            <a:pathLst>
              <a:path w="4600655" h="5080386">
                <a:moveTo>
                  <a:pt x="0" y="0"/>
                </a:moveTo>
                <a:lnTo>
                  <a:pt x="4600654" y="0"/>
                </a:lnTo>
                <a:lnTo>
                  <a:pt x="4600654" y="5080386"/>
                </a:lnTo>
                <a:lnTo>
                  <a:pt x="0" y="508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31" t="-1207"/>
            </a:stretch>
          </a:blipFill>
        </p:spPr>
      </p:sp>
      <p:sp>
        <p:nvSpPr>
          <p:cNvPr id="6" name="Freeform 6"/>
          <p:cNvSpPr/>
          <p:nvPr/>
        </p:nvSpPr>
        <p:spPr>
          <a:xfrm rot="1528055">
            <a:off x="-36823" y="-220691"/>
            <a:ext cx="1836100" cy="2835676"/>
          </a:xfrm>
          <a:custGeom>
            <a:avLst/>
            <a:gdLst/>
            <a:ahLst/>
            <a:cxnLst/>
            <a:rect l="l" t="t" r="r" b="b"/>
            <a:pathLst>
              <a:path w="2754150" h="4253514">
                <a:moveTo>
                  <a:pt x="0" y="0"/>
                </a:moveTo>
                <a:lnTo>
                  <a:pt x="2754150" y="0"/>
                </a:lnTo>
                <a:lnTo>
                  <a:pt x="2754150" y="4253513"/>
                </a:lnTo>
                <a:lnTo>
                  <a:pt x="0" y="4253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7833">
            <a:off x="9252180" y="2159862"/>
            <a:ext cx="4857300" cy="5789771"/>
          </a:xfrm>
          <a:custGeom>
            <a:avLst/>
            <a:gdLst/>
            <a:ahLst/>
            <a:cxnLst/>
            <a:rect l="l" t="t" r="r" b="b"/>
            <a:pathLst>
              <a:path w="7285950" h="8684657">
                <a:moveTo>
                  <a:pt x="0" y="0"/>
                </a:moveTo>
                <a:lnTo>
                  <a:pt x="7285950" y="0"/>
                </a:lnTo>
                <a:lnTo>
                  <a:pt x="7285950" y="8684657"/>
                </a:lnTo>
                <a:lnTo>
                  <a:pt x="0" y="8684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42" r="-2483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434086">
            <a:off x="451319" y="3382552"/>
            <a:ext cx="3229298" cy="2997768"/>
            <a:chOff x="0" y="0"/>
            <a:chExt cx="750454" cy="6966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0454" cy="696649"/>
            </a:xfrm>
            <a:custGeom>
              <a:avLst/>
              <a:gdLst/>
              <a:ahLst/>
              <a:cxnLst/>
              <a:rect l="l" t="t" r="r" b="b"/>
              <a:pathLst>
                <a:path w="750454" h="696649">
                  <a:moveTo>
                    <a:pt x="375227" y="0"/>
                  </a:moveTo>
                  <a:cubicBezTo>
                    <a:pt x="167995" y="0"/>
                    <a:pt x="0" y="155950"/>
                    <a:pt x="0" y="348324"/>
                  </a:cubicBezTo>
                  <a:cubicBezTo>
                    <a:pt x="0" y="540699"/>
                    <a:pt x="167995" y="696649"/>
                    <a:pt x="375227" y="696649"/>
                  </a:cubicBezTo>
                  <a:cubicBezTo>
                    <a:pt x="582459" y="696649"/>
                    <a:pt x="750454" y="540699"/>
                    <a:pt x="750454" y="348324"/>
                  </a:cubicBezTo>
                  <a:cubicBezTo>
                    <a:pt x="750454" y="155950"/>
                    <a:pt x="582459" y="0"/>
                    <a:pt x="375227" y="0"/>
                  </a:cubicBezTo>
                  <a:close/>
                </a:path>
              </a:pathLst>
            </a:custGeom>
            <a:blipFill>
              <a:blip r:embed="rId6"/>
              <a:stretch>
                <a:fillRect l="-11886" r="-1188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464021" y="3341961"/>
            <a:ext cx="4936102" cy="5127759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50244" y="4211527"/>
            <a:ext cx="5763321" cy="2614361"/>
          </a:xfrm>
          <a:custGeom>
            <a:avLst/>
            <a:gdLst/>
            <a:ahLst/>
            <a:cxnLst/>
            <a:rect l="l" t="t" r="r" b="b"/>
            <a:pathLst>
              <a:path w="8644981" h="3921541">
                <a:moveTo>
                  <a:pt x="0" y="0"/>
                </a:moveTo>
                <a:lnTo>
                  <a:pt x="8644981" y="0"/>
                </a:lnTo>
                <a:lnTo>
                  <a:pt x="8644981" y="3921541"/>
                </a:lnTo>
                <a:lnTo>
                  <a:pt x="0" y="392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200" r="-51178" b="-2385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5273" y="68836"/>
            <a:ext cx="10772841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8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TRƯỜNG TIỂU HỌC QUANG TRUNG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SINH HOẠT DƯỚI CỜ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1028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9552" y="591688"/>
            <a:ext cx="91619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Câu 1: Nêu tên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đồ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dùng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bằng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giấy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để ghi chép bài học ?</a:t>
            </a:r>
          </a:p>
        </p:txBody>
      </p:sp>
      <p:sp>
        <p:nvSpPr>
          <p:cNvPr id="6" name="Oval 5"/>
          <p:cNvSpPr/>
          <p:nvPr/>
        </p:nvSpPr>
        <p:spPr>
          <a:xfrm>
            <a:off x="8301318" y="3083859"/>
            <a:ext cx="1497106" cy="95025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Đáp án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393576" y="3034856"/>
            <a:ext cx="4591944" cy="2851299"/>
            <a:chOff x="1353670" y="2321335"/>
            <a:chExt cx="4591944" cy="28512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799" b="8995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70" y="2321335"/>
              <a:ext cx="3274219" cy="28512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14801" y="2972243"/>
              <a:ext cx="133081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Vở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 </a:t>
              </a:r>
            </a:p>
          </p:txBody>
        </p:sp>
      </p:grpSp>
      <p:sp>
        <p:nvSpPr>
          <p:cNvPr id="9" name="Action Button: Back or Previous 8">
            <a:hlinkClick r:id="rId8" action="ppaction://hlinksldjump" highlightClick="1"/>
          </p:cNvPr>
          <p:cNvSpPr/>
          <p:nvPr/>
        </p:nvSpPr>
        <p:spPr>
          <a:xfrm>
            <a:off x="11501718" y="6463553"/>
            <a:ext cx="690282" cy="39444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F70C9B3-81DE-C518-F4A5-543A2A6C3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536" y="2250026"/>
            <a:ext cx="1152009" cy="78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8230" y="823884"/>
            <a:ext cx="91619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DB6E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Câu 4: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Ruột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dài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từ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mũi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đến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chân</a:t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Bé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tô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bé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vẽ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ruột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dần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mòn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theo</a:t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Là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cái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gì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01318" y="3083859"/>
            <a:ext cx="1497106" cy="95025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Đáp án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8362" y="4019040"/>
            <a:ext cx="253146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charset="0"/>
                <a:cs typeface="Arial" charset="0"/>
              </a:rPr>
              <a:t>Bút</a:t>
            </a:r>
            <a:r>
              <a:rPr 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charset="0"/>
                <a:cs typeface="Arial" charset="0"/>
              </a:rPr>
              <a:t>chì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Action Button: Back or Previous 2">
            <a:hlinkClick r:id="rId6" action="ppaction://hlinksldjump" highlightClick="1"/>
          </p:cNvPr>
          <p:cNvSpPr/>
          <p:nvPr/>
        </p:nvSpPr>
        <p:spPr>
          <a:xfrm>
            <a:off x="11483788" y="6355976"/>
            <a:ext cx="708212" cy="502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4694676-B99B-7D04-A147-53292D6F5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230" y="3083859"/>
            <a:ext cx="910469" cy="610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FC74E-077A-4CEB-8D4D-4717C047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3194553"/>
            <a:ext cx="3598770" cy="257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9552" y="591688"/>
            <a:ext cx="916193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/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Câu 2: 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Cái gì thường vẫn để đo</a:t>
            </a:r>
            <a:endParaRPr lang="vi-VN" sz="40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vi-VN" sz="4000" b="0" i="0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Giúp anh học trò kẻ vẽ thường xuyên</a:t>
            </a:r>
            <a:r>
              <a:rPr lang="en-US" sz="4000" dirty="0">
                <a:solidFill>
                  <a:srgbClr val="0070C0"/>
                </a:solidFill>
                <a:latin typeface="Verdana" panose="020B0604030504040204" pitchFamily="34" charset="0"/>
              </a:rPr>
              <a:t>?</a:t>
            </a:r>
            <a:endParaRPr lang="vi-VN" sz="40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01318" y="3083859"/>
            <a:ext cx="1497106" cy="95025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Đáp án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33442" y="3711388"/>
            <a:ext cx="6162794" cy="1870262"/>
            <a:chOff x="1233442" y="3711388"/>
            <a:chExt cx="6162794" cy="1870262"/>
          </a:xfrm>
        </p:grpSpPr>
        <p:sp>
          <p:nvSpPr>
            <p:cNvPr id="8" name="Rectangle 7"/>
            <p:cNvSpPr/>
            <p:nvPr/>
          </p:nvSpPr>
          <p:spPr>
            <a:xfrm>
              <a:off x="4024799" y="3832855"/>
              <a:ext cx="33714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Thước kẻ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42" y="3711388"/>
              <a:ext cx="3772549" cy="1870262"/>
            </a:xfrm>
            <a:prstGeom prst="rect">
              <a:avLst/>
            </a:prstGeom>
          </p:spPr>
        </p:pic>
      </p:grpSp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11421035" y="6364940"/>
            <a:ext cx="770965" cy="4930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9404A5E-29EC-F44F-BDF7-63159B8CBF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117" y="2389662"/>
            <a:ext cx="1419711" cy="68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9552" y="591688"/>
            <a:ext cx="91619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DB6E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Câu 3: Nêu tên đồ dùng để đựng sách vở, theo em đến trường hàng ngày ?</a:t>
            </a:r>
          </a:p>
        </p:txBody>
      </p:sp>
      <p:sp>
        <p:nvSpPr>
          <p:cNvPr id="6" name="Oval 5"/>
          <p:cNvSpPr/>
          <p:nvPr/>
        </p:nvSpPr>
        <p:spPr>
          <a:xfrm>
            <a:off x="8301318" y="3083859"/>
            <a:ext cx="1497106" cy="95025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Đáp án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61247" y="2564349"/>
            <a:ext cx="6239072" cy="3343835"/>
            <a:chOff x="1461247" y="2564349"/>
            <a:chExt cx="6239072" cy="3343835"/>
          </a:xfrm>
        </p:grpSpPr>
        <p:sp>
          <p:nvSpPr>
            <p:cNvPr id="8" name="Rectangle 7"/>
            <p:cNvSpPr/>
            <p:nvPr/>
          </p:nvSpPr>
          <p:spPr>
            <a:xfrm>
              <a:off x="4437886" y="4236267"/>
              <a:ext cx="326243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Cặp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lang="en-US" sz="54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  <a:cs typeface="Arial" charset="0"/>
                </a:rPr>
                <a:t>sách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charset="0"/>
                <a:cs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247" y="2564349"/>
              <a:ext cx="3343835" cy="3343835"/>
            </a:xfrm>
            <a:prstGeom prst="rect">
              <a:avLst/>
            </a:prstGeom>
          </p:spPr>
        </p:pic>
      </p:grpSp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11438965" y="6311153"/>
            <a:ext cx="753035" cy="54684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D80BA29-169B-165C-27BE-EB24490AD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905" y="2166152"/>
            <a:ext cx="972613" cy="6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28" y="-181002"/>
            <a:ext cx="11680830" cy="6825887"/>
            <a:chOff x="0" y="0"/>
            <a:chExt cx="5712207" cy="3338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2207" cy="3338023"/>
            </a:xfrm>
            <a:custGeom>
              <a:avLst/>
              <a:gdLst/>
              <a:ahLst/>
              <a:cxnLst/>
              <a:rect l="l" t="t" r="r" b="b"/>
              <a:pathLst>
                <a:path w="5712207" h="3338023">
                  <a:moveTo>
                    <a:pt x="5587747" y="3338023"/>
                  </a:moveTo>
                  <a:lnTo>
                    <a:pt x="124460" y="3338023"/>
                  </a:lnTo>
                  <a:cubicBezTo>
                    <a:pt x="55880" y="3338023"/>
                    <a:pt x="0" y="3282143"/>
                    <a:pt x="0" y="32135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87747" y="0"/>
                  </a:lnTo>
                  <a:cubicBezTo>
                    <a:pt x="5656327" y="0"/>
                    <a:pt x="5712207" y="55880"/>
                    <a:pt x="5712207" y="124460"/>
                  </a:cubicBezTo>
                  <a:lnTo>
                    <a:pt x="5712207" y="3213563"/>
                  </a:lnTo>
                  <a:cubicBezTo>
                    <a:pt x="5712207" y="3282143"/>
                    <a:pt x="5656327" y="3338023"/>
                    <a:pt x="5587747" y="33380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87034" y="1860496"/>
            <a:ext cx="9903650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nhi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3C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79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“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Sách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bút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thân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kumimoji="0" lang="en-US" sz="658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yêu</a:t>
            </a:r>
            <a:r>
              <a:rPr kumimoji="0" lang="en-US" sz="658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”</a:t>
            </a:r>
          </a:p>
        </p:txBody>
      </p:sp>
      <p:sp>
        <p:nvSpPr>
          <p:cNvPr id="5" name="Freeform 5"/>
          <p:cNvSpPr/>
          <p:nvPr/>
        </p:nvSpPr>
        <p:spPr>
          <a:xfrm rot="-4581625">
            <a:off x="9764563" y="-783896"/>
            <a:ext cx="3067103" cy="3386924"/>
          </a:xfrm>
          <a:custGeom>
            <a:avLst/>
            <a:gdLst/>
            <a:ahLst/>
            <a:cxnLst/>
            <a:rect l="l" t="t" r="r" b="b"/>
            <a:pathLst>
              <a:path w="4600655" h="5080386">
                <a:moveTo>
                  <a:pt x="0" y="0"/>
                </a:moveTo>
                <a:lnTo>
                  <a:pt x="4600654" y="0"/>
                </a:lnTo>
                <a:lnTo>
                  <a:pt x="4600654" y="5080386"/>
                </a:lnTo>
                <a:lnTo>
                  <a:pt x="0" y="508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31" t="-1207"/>
            </a:stretch>
          </a:blipFill>
        </p:spPr>
      </p:sp>
      <p:sp>
        <p:nvSpPr>
          <p:cNvPr id="6" name="Freeform 6"/>
          <p:cNvSpPr/>
          <p:nvPr/>
        </p:nvSpPr>
        <p:spPr>
          <a:xfrm rot="1528055">
            <a:off x="-36823" y="-220691"/>
            <a:ext cx="1836100" cy="2835676"/>
          </a:xfrm>
          <a:custGeom>
            <a:avLst/>
            <a:gdLst/>
            <a:ahLst/>
            <a:cxnLst/>
            <a:rect l="l" t="t" r="r" b="b"/>
            <a:pathLst>
              <a:path w="2754150" h="4253514">
                <a:moveTo>
                  <a:pt x="0" y="0"/>
                </a:moveTo>
                <a:lnTo>
                  <a:pt x="2754150" y="0"/>
                </a:lnTo>
                <a:lnTo>
                  <a:pt x="2754150" y="4253513"/>
                </a:lnTo>
                <a:lnTo>
                  <a:pt x="0" y="4253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7833">
            <a:off x="9252180" y="2159862"/>
            <a:ext cx="4857300" cy="5789771"/>
          </a:xfrm>
          <a:custGeom>
            <a:avLst/>
            <a:gdLst/>
            <a:ahLst/>
            <a:cxnLst/>
            <a:rect l="l" t="t" r="r" b="b"/>
            <a:pathLst>
              <a:path w="7285950" h="8684657">
                <a:moveTo>
                  <a:pt x="0" y="0"/>
                </a:moveTo>
                <a:lnTo>
                  <a:pt x="7285950" y="0"/>
                </a:lnTo>
                <a:lnTo>
                  <a:pt x="7285950" y="8684657"/>
                </a:lnTo>
                <a:lnTo>
                  <a:pt x="0" y="8684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42" r="-2483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434086">
            <a:off x="451319" y="3382552"/>
            <a:ext cx="3229298" cy="2997768"/>
            <a:chOff x="0" y="0"/>
            <a:chExt cx="750454" cy="6966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0454" cy="696649"/>
            </a:xfrm>
            <a:custGeom>
              <a:avLst/>
              <a:gdLst/>
              <a:ahLst/>
              <a:cxnLst/>
              <a:rect l="l" t="t" r="r" b="b"/>
              <a:pathLst>
                <a:path w="750454" h="696649">
                  <a:moveTo>
                    <a:pt x="375227" y="0"/>
                  </a:moveTo>
                  <a:cubicBezTo>
                    <a:pt x="167995" y="0"/>
                    <a:pt x="0" y="155950"/>
                    <a:pt x="0" y="348324"/>
                  </a:cubicBezTo>
                  <a:cubicBezTo>
                    <a:pt x="0" y="540699"/>
                    <a:pt x="167995" y="696649"/>
                    <a:pt x="375227" y="696649"/>
                  </a:cubicBezTo>
                  <a:cubicBezTo>
                    <a:pt x="582459" y="696649"/>
                    <a:pt x="750454" y="540699"/>
                    <a:pt x="750454" y="348324"/>
                  </a:cubicBezTo>
                  <a:cubicBezTo>
                    <a:pt x="750454" y="155950"/>
                    <a:pt x="582459" y="0"/>
                    <a:pt x="375227" y="0"/>
                  </a:cubicBezTo>
                  <a:close/>
                </a:path>
              </a:pathLst>
            </a:custGeom>
            <a:blipFill>
              <a:blip r:embed="rId6"/>
              <a:stretch>
                <a:fillRect l="-11886" r="-1188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464021" y="3341961"/>
            <a:ext cx="4936102" cy="5127759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50244" y="4211527"/>
            <a:ext cx="5763321" cy="2614361"/>
          </a:xfrm>
          <a:custGeom>
            <a:avLst/>
            <a:gdLst/>
            <a:ahLst/>
            <a:cxnLst/>
            <a:rect l="l" t="t" r="r" b="b"/>
            <a:pathLst>
              <a:path w="8644981" h="3921541">
                <a:moveTo>
                  <a:pt x="0" y="0"/>
                </a:moveTo>
                <a:lnTo>
                  <a:pt x="8644981" y="0"/>
                </a:lnTo>
                <a:lnTo>
                  <a:pt x="8644981" y="3921541"/>
                </a:lnTo>
                <a:lnTo>
                  <a:pt x="0" y="392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200" r="-51178" b="-2385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5273" y="68836"/>
            <a:ext cx="10772841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8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TRƯỜNG TIỂU HỌC QUANG TRUNG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SINH HOẠT DƯỚI CỜ</a:t>
            </a: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76553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D60DA-0F48-9E4C-59D1-E4071B8D5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24" y="34816"/>
            <a:ext cx="800212" cy="866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FA2B0-C153-1697-10ED-45BF8B4E877A}"/>
              </a:ext>
            </a:extLst>
          </p:cNvPr>
          <p:cNvSpPr txBox="1"/>
          <p:nvPr/>
        </p:nvSpPr>
        <p:spPr>
          <a:xfrm>
            <a:off x="2061936" y="225543"/>
            <a:ext cx="403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SÁCH BÚT THÂN YÊU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9B6ED-BD06-394B-4F1B-F2C282837790}"/>
              </a:ext>
            </a:extLst>
          </p:cNvPr>
          <p:cNvSpPr txBox="1"/>
          <p:nvPr/>
        </p:nvSpPr>
        <p:spPr>
          <a:xfrm>
            <a:off x="113861" y="901712"/>
            <a:ext cx="1081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Nunito Black" pitchFamily="2" charset="0"/>
              </a:rPr>
              <a:t>- Giao lưu văn nghệ về chủ đề “ Sách bút thân yêu”.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953AF-6AFC-EF6E-97AD-37B5236561DB}"/>
              </a:ext>
            </a:extLst>
          </p:cNvPr>
          <p:cNvSpPr txBox="1"/>
          <p:nvPr/>
        </p:nvSpPr>
        <p:spPr>
          <a:xfrm>
            <a:off x="113861" y="1398309"/>
            <a:ext cx="11611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3200" b="1">
                <a:solidFill>
                  <a:srgbClr val="002060"/>
                </a:solidFill>
                <a:latin typeface="Nunito Black" pitchFamily="2" charset="0"/>
              </a:rPr>
              <a:t>Hát, múa, đọc thơ, kể chuyện về những đồ dùng giúp em học tập và làm việc có kế hoạch.</a:t>
            </a:r>
            <a:endParaRPr lang="en-US" sz="2800" b="1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3BB38C-3A70-7F0E-3F35-7913B6862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475526"/>
            <a:ext cx="6839390" cy="3886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34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238</Words>
  <Application>Microsoft Office PowerPoint</Application>
  <PresentationFormat>Widescreen</PresentationFormat>
  <Paragraphs>42</Paragraphs>
  <Slides>16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</vt:lpstr>
      <vt:lpstr>Calibri</vt:lpstr>
      <vt:lpstr>Calibri Light</vt:lpstr>
      <vt:lpstr>Dancing Script</vt:lpstr>
      <vt:lpstr>Noto Sans</vt:lpstr>
      <vt:lpstr>Nunito Black</vt:lpstr>
      <vt:lpstr>Roboto</vt:lpstr>
      <vt:lpstr>Times New Roman</vt:lpstr>
      <vt:lpstr>Verdana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CỔNG TRƯỜNG VÀO GIỜ TAN HỌC.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36</cp:revision>
  <dcterms:created xsi:type="dcterms:W3CDTF">2022-07-06T15:06:29Z</dcterms:created>
  <dcterms:modified xsi:type="dcterms:W3CDTF">2024-10-13T12:10:17Z</dcterms:modified>
</cp:coreProperties>
</file>