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21"/>
  </p:notesMasterIdLst>
  <p:sldIdLst>
    <p:sldId id="313" r:id="rId3"/>
    <p:sldId id="257" r:id="rId4"/>
    <p:sldId id="291" r:id="rId5"/>
    <p:sldId id="293" r:id="rId6"/>
    <p:sldId id="292" r:id="rId7"/>
    <p:sldId id="294" r:id="rId8"/>
    <p:sldId id="295" r:id="rId9"/>
    <p:sldId id="265" r:id="rId10"/>
    <p:sldId id="266" r:id="rId11"/>
    <p:sldId id="267" r:id="rId12"/>
    <p:sldId id="297" r:id="rId13"/>
    <p:sldId id="298" r:id="rId14"/>
    <p:sldId id="302" r:id="rId15"/>
    <p:sldId id="303" r:id="rId16"/>
    <p:sldId id="306" r:id="rId17"/>
    <p:sldId id="311" r:id="rId18"/>
    <p:sldId id="312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904A9-4251-4FF7-8A01-5B204BE6731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7F25D-23FB-423B-8934-8B3DE344F0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tài</a:t>
            </a:r>
            <a:r>
              <a:rPr lang="en-US" altLang="zh-CN" dirty="0"/>
              <a:t> </a:t>
            </a:r>
            <a:r>
              <a:rPr lang="en-US" altLang="zh-CN" dirty="0" err="1"/>
              <a:t>khoản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tài</a:t>
            </a:r>
            <a:r>
              <a:rPr lang="en-US" altLang="zh-CN" dirty="0"/>
              <a:t> </a:t>
            </a:r>
            <a:r>
              <a:rPr lang="en-US" altLang="zh-CN" dirty="0" err="1"/>
              <a:t>khoản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tài</a:t>
            </a:r>
            <a:r>
              <a:rPr lang="en-US" altLang="zh-CN" dirty="0"/>
              <a:t> </a:t>
            </a:r>
            <a:r>
              <a:rPr lang="en-US" altLang="zh-CN" dirty="0" err="1"/>
              <a:t>khoản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ngôi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xong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tiếp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4FC0FE-DC28-44A5-95E1-147450A61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tài</a:t>
            </a:r>
            <a:r>
              <a:rPr lang="en-US" altLang="zh-CN" dirty="0"/>
              <a:t> </a:t>
            </a:r>
            <a:r>
              <a:rPr lang="en-US" altLang="zh-CN" dirty="0" err="1"/>
              <a:t>khoản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tài</a:t>
            </a:r>
            <a:r>
              <a:rPr lang="en-US" altLang="zh-CN" dirty="0"/>
              <a:t> </a:t>
            </a:r>
            <a:r>
              <a:rPr lang="en-US" altLang="zh-CN" dirty="0" err="1"/>
              <a:t>khoản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DE53-097F-4AE2-B683-2A4EB6432406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4CB0-8624-45AD-8258-94614567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75" y="304800"/>
            <a:ext cx="1714500" cy="171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75" y="304800"/>
            <a:ext cx="1714500" cy="171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6.jpe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51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47793" y="4427071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3333CC"/>
                </a:solidFill>
                <a:latin typeface="Times New Roman" pitchFamily="18" charset="0"/>
              </a:rPr>
              <a:t>Giáo 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viên: </a:t>
            </a:r>
            <a:r>
              <a:rPr lang="en-GB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GB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GB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200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17392" y="479535"/>
            <a:ext cx="98265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HUYỆN AN LÃO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algn="ctr"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2" y="-76959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35533" y="2180946"/>
            <a:ext cx="982657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54" y="0"/>
            <a:ext cx="1178445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42" y="-142459"/>
            <a:ext cx="2591810" cy="1295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1077" y="1651732"/>
            <a:ext cx="6937036" cy="3583212"/>
          </a:xfrm>
          <a:prstGeom prst="rect">
            <a:avLst/>
          </a:prstGeom>
        </p:spPr>
      </p:pic>
      <p:sp>
        <p:nvSpPr>
          <p:cNvPr id="12" name="Rounded Rectangular Callout 2"/>
          <p:cNvSpPr/>
          <p:nvPr/>
        </p:nvSpPr>
        <p:spPr>
          <a:xfrm>
            <a:off x="4855791" y="246580"/>
            <a:ext cx="6332766" cy="1194176"/>
          </a:xfrm>
          <a:prstGeom prst="wedgeRoundRectCallout">
            <a:avLst>
              <a:gd name="adj1" fmla="val -40083"/>
              <a:gd name="adj2" fmla="val 1492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khoảng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149 597 876 km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9820" y="5506948"/>
            <a:ext cx="595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(Theo </a:t>
            </a:r>
            <a:r>
              <a:rPr lang="en-US" sz="2800" b="1" i="1" dirty="0" err="1">
                <a:solidFill>
                  <a:srgbClr val="002060"/>
                </a:solidFill>
              </a:rPr>
              <a:t>Hiệp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hội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Thiên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văn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học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Quốc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tế</a:t>
            </a:r>
            <a:r>
              <a:rPr lang="en-US" sz="28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852" y="1037690"/>
            <a:ext cx="67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90" y="0"/>
            <a:ext cx="1189747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42" y="-142459"/>
            <a:ext cx="2591810" cy="1295905"/>
          </a:xfrm>
          <a:prstGeom prst="rect">
            <a:avLst/>
          </a:prstGeom>
        </p:spPr>
      </p:pic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89062" y="1058713"/>
          <a:ext cx="10253610" cy="33925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9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059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Lớp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triệu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Lớp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nghìn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Lớp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đơn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vị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4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trăm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triệu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chục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triệu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triệu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trăm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nghìn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chục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nghìn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nghìn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trăm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chục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đơn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vị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45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Box 421"/>
          <p:cNvSpPr txBox="1"/>
          <p:nvPr/>
        </p:nvSpPr>
        <p:spPr>
          <a:xfrm>
            <a:off x="4530903" y="0"/>
            <a:ext cx="3780890" cy="781685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149 597 876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5366" y="3421294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072" y="3421294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6777" y="3431569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6386" y="3441843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8737" y="3431569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7525" y="3441843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1520" y="3441844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28936" y="3482941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69368" y="3462393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044" y="4530903"/>
            <a:ext cx="99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149 597 876 gồm: 1 trăm triệu, 4 chục triệu, 9 triệu, 5 trăm nghìn, 9 chục nghìn, 7 nghìn, 8 trăm, 7 chục và 6 đơn vị.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6044" y="5517222"/>
            <a:ext cx="99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là: Một trăm bốn mươi chín triệu năm trăm chín mươi bảy nghìn tám trăm bảy mươi sáu.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54" y="0"/>
            <a:ext cx="1178445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42" y="-142459"/>
            <a:ext cx="2591810" cy="12959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3852" y="1037690"/>
            <a:ext cx="67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51398" y="2024009"/>
            <a:ext cx="9061806" cy="287676"/>
            <a:chOff x="1551398" y="2024009"/>
            <a:chExt cx="9061806" cy="28767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551398" y="2178121"/>
              <a:ext cx="906180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17169" y="2034283"/>
              <a:ext cx="0" cy="2774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756936" y="2034283"/>
              <a:ext cx="0" cy="2774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109718" y="2024009"/>
              <a:ext cx="0" cy="2774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400855" y="2024009"/>
              <a:ext cx="0" cy="2774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500026" y="2434974"/>
            <a:ext cx="227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999 999 997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258" y="2414426"/>
            <a:ext cx="227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999 999 998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64493" y="2445248"/>
            <a:ext cx="227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999 999 999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7823" y="2455522"/>
            <a:ext cx="227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1 000 000 000</a:t>
            </a:r>
          </a:p>
        </p:txBody>
      </p:sp>
      <p:pic>
        <p:nvPicPr>
          <p:cNvPr id="26" name="Picture 25" descr="Picture3"/>
          <p:cNvPicPr>
            <a:picLocks noChangeAspect="1"/>
          </p:cNvPicPr>
          <p:nvPr/>
        </p:nvPicPr>
        <p:blipFill>
          <a:blip r:embed="rId6"/>
          <a:srcRect l="39964" t="30048" r="31983" b="28356"/>
          <a:stretch>
            <a:fillRect/>
          </a:stretch>
        </p:blipFill>
        <p:spPr>
          <a:xfrm>
            <a:off x="1626357" y="4585634"/>
            <a:ext cx="1250408" cy="1854109"/>
          </a:xfrm>
          <a:prstGeom prst="rect">
            <a:avLst/>
          </a:prstGeom>
        </p:spPr>
      </p:pic>
      <p:sp>
        <p:nvSpPr>
          <p:cNvPr id="27" name="Speech Bubble: Rectangle with Corners Rounded 26"/>
          <p:cNvSpPr/>
          <p:nvPr/>
        </p:nvSpPr>
        <p:spPr>
          <a:xfrm>
            <a:off x="2219218" y="3349375"/>
            <a:ext cx="8013844" cy="1037690"/>
          </a:xfrm>
          <a:prstGeom prst="wedgeRoundRectCallout">
            <a:avLst>
              <a:gd name="adj1" fmla="val -44756"/>
              <a:gd name="adj2" fmla="val 9220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liền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999 9999 9999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1 000 000 000, </a:t>
            </a:r>
            <a:r>
              <a:rPr lang="en-US" sz="2800" b="1" dirty="0" err="1">
                <a:solidFill>
                  <a:srgbClr val="002060"/>
                </a:solidFill>
              </a:rPr>
              <a:t>đọc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tỉ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1141730" y="553720"/>
            <a:ext cx="2974975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8533130" y="553720"/>
            <a:ext cx="2974975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252" y="310514"/>
            <a:ext cx="7744519" cy="6092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706" y="2251700"/>
            <a:ext cx="3853006" cy="278611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61" y="0"/>
            <a:ext cx="11866651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4846" y="286350"/>
            <a:ext cx="10995025" cy="1307465"/>
            <a:chOff x="191" y="680"/>
            <a:chExt cx="17315" cy="2059"/>
          </a:xfrm>
        </p:grpSpPr>
        <p:sp>
          <p:nvSpPr>
            <p:cNvPr id="4" name="Text Box 421"/>
            <p:cNvSpPr txBox="1"/>
            <p:nvPr/>
          </p:nvSpPr>
          <p:spPr>
            <a:xfrm>
              <a:off x="1342" y="794"/>
              <a:ext cx="16164" cy="1945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 số dân (theo Tổng hợp dữ liệu của Ban Dân số năm 2019) của mỗi nước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5" name="组合 24"/>
            <p:cNvGrpSpPr/>
            <p:nvPr/>
          </p:nvGrpSpPr>
          <p:grpSpPr>
            <a:xfrm>
              <a:off x="191" y="680"/>
              <a:ext cx="1334" cy="1210"/>
              <a:chOff x="5846404" y="1619423"/>
              <a:chExt cx="581207" cy="527780"/>
            </a:xfrm>
          </p:grpSpPr>
          <p:sp>
            <p:nvSpPr>
              <p:cNvPr id="9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文本框 27"/>
              <p:cNvSpPr txBox="1"/>
              <p:nvPr/>
            </p:nvSpPr>
            <p:spPr>
              <a:xfrm>
                <a:off x="5846404" y="1619423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8288" y="1892479"/>
            <a:ext cx="9563100" cy="29908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00027" y="4978598"/>
            <a:ext cx="3236360" cy="1658406"/>
            <a:chOff x="6856" y="7538"/>
            <a:chExt cx="24894" cy="3760"/>
          </a:xfrm>
          <a:solidFill>
            <a:srgbClr val="FFE6E8"/>
          </a:solidFill>
        </p:grpSpPr>
        <p:sp>
          <p:nvSpPr>
            <p:cNvPr id="14" name="Rounded Rectangular Callout 2"/>
            <p:cNvSpPr/>
            <p:nvPr/>
          </p:nvSpPr>
          <p:spPr>
            <a:xfrm>
              <a:off x="6856" y="7538"/>
              <a:ext cx="24894" cy="3760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Text Box 27"/>
            <p:cNvSpPr txBox="1"/>
            <p:nvPr/>
          </p:nvSpPr>
          <p:spPr>
            <a:xfrm>
              <a:off x="7286" y="7815"/>
              <a:ext cx="24069" cy="3241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indent="0" algn="just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lang="vi-VN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ột trăm hai mươi sáu triệu bốn trăm bảy mươi sáu nghìn bốn trăm sáu mươi mốt người.</a:t>
              </a:r>
              <a:endPara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1595" y="4978598"/>
            <a:ext cx="3010329" cy="1658406"/>
            <a:chOff x="6856" y="7538"/>
            <a:chExt cx="24894" cy="3760"/>
          </a:xfrm>
          <a:solidFill>
            <a:srgbClr val="FFE6E8"/>
          </a:solidFill>
        </p:grpSpPr>
        <p:sp>
          <p:nvSpPr>
            <p:cNvPr id="28" name="Rounded Rectangular Callout 2"/>
            <p:cNvSpPr/>
            <p:nvPr/>
          </p:nvSpPr>
          <p:spPr>
            <a:xfrm>
              <a:off x="6856" y="7538"/>
              <a:ext cx="24894" cy="3760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Text Box 27"/>
            <p:cNvSpPr txBox="1"/>
            <p:nvPr/>
          </p:nvSpPr>
          <p:spPr>
            <a:xfrm>
              <a:off x="7286" y="7815"/>
              <a:ext cx="23102" cy="322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indent="0" algn="just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lang="vi-VN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hín mươi bảy triệu ba trăm ba mươi tám nghìn năm trăm bảy mươi chín người.</a:t>
              </a:r>
              <a:endPara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78229" y="4968324"/>
            <a:ext cx="3010329" cy="1658406"/>
            <a:chOff x="6856" y="7538"/>
            <a:chExt cx="24894" cy="3760"/>
          </a:xfrm>
          <a:solidFill>
            <a:srgbClr val="FFE6E8"/>
          </a:solidFill>
        </p:grpSpPr>
        <p:sp>
          <p:nvSpPr>
            <p:cNvPr id="31" name="Rounded Rectangular Callout 2"/>
            <p:cNvSpPr/>
            <p:nvPr/>
          </p:nvSpPr>
          <p:spPr>
            <a:xfrm>
              <a:off x="6856" y="7538"/>
              <a:ext cx="24894" cy="3760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Text Box 27"/>
            <p:cNvSpPr txBox="1"/>
            <p:nvPr/>
          </p:nvSpPr>
          <p:spPr>
            <a:xfrm>
              <a:off x="7286" y="7815"/>
              <a:ext cx="23102" cy="322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indent="0" algn="just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</a:t>
              </a:r>
              <a:r>
                <a:rPr lang="vi-VN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ai trăm bảy mươi ba triệu năm trăm hai mươi ba nghìn sáu trăm mười lăm người.</a:t>
              </a:r>
              <a:endPara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61" y="0"/>
            <a:ext cx="11866651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4846" y="286350"/>
            <a:ext cx="7635240" cy="854075"/>
            <a:chOff x="191" y="680"/>
            <a:chExt cx="12024" cy="1345"/>
          </a:xfrm>
        </p:grpSpPr>
        <p:sp>
          <p:nvSpPr>
            <p:cNvPr id="4" name="Text Box 421"/>
            <p:cNvSpPr txBox="1"/>
            <p:nvPr/>
          </p:nvSpPr>
          <p:spPr>
            <a:xfrm>
              <a:off x="1342" y="794"/>
              <a:ext cx="10873" cy="123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 số thành tổng (theo mẫu):</a:t>
              </a:r>
            </a:p>
          </p:txBody>
        </p:sp>
        <p:grpSp>
          <p:nvGrpSpPr>
            <p:cNvPr id="5" name="组合 24"/>
            <p:cNvGrpSpPr/>
            <p:nvPr/>
          </p:nvGrpSpPr>
          <p:grpSpPr>
            <a:xfrm>
              <a:off x="191" y="680"/>
              <a:ext cx="1334" cy="1210"/>
              <a:chOff x="5846404" y="1619423"/>
              <a:chExt cx="581207" cy="527780"/>
            </a:xfrm>
          </p:grpSpPr>
          <p:sp>
            <p:nvSpPr>
              <p:cNvPr id="9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文本框 27"/>
              <p:cNvSpPr txBox="1"/>
              <p:nvPr/>
            </p:nvSpPr>
            <p:spPr>
              <a:xfrm>
                <a:off x="5846404" y="1619423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5</a:t>
                </a: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441" y="1599791"/>
            <a:ext cx="9010669" cy="2322777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760288" y="4006922"/>
            <a:ext cx="3359649" cy="8527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20 000 000 + 7 000 000 + 900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61" y="0"/>
            <a:ext cx="11866651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4024" y="913073"/>
            <a:ext cx="11252200" cy="1272540"/>
            <a:chOff x="191" y="680"/>
            <a:chExt cx="17720" cy="2004"/>
          </a:xfrm>
        </p:grpSpPr>
        <p:sp>
          <p:nvSpPr>
            <p:cNvPr id="4" name="Text Box 421"/>
            <p:cNvSpPr txBox="1"/>
            <p:nvPr/>
          </p:nvSpPr>
          <p:spPr>
            <a:xfrm>
              <a:off x="1342" y="794"/>
              <a:ext cx="16569" cy="1890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 chữ số được gạch chân dưới đây thuộc hàng nào, lớp nào?</a:t>
              </a:r>
            </a:p>
          </p:txBody>
        </p:sp>
        <p:grpSp>
          <p:nvGrpSpPr>
            <p:cNvPr id="5" name="组合 24"/>
            <p:cNvGrpSpPr/>
            <p:nvPr/>
          </p:nvGrpSpPr>
          <p:grpSpPr>
            <a:xfrm>
              <a:off x="191" y="680"/>
              <a:ext cx="1334" cy="1210"/>
              <a:chOff x="5846404" y="1619423"/>
              <a:chExt cx="581207" cy="527780"/>
            </a:xfrm>
          </p:grpSpPr>
          <p:sp>
            <p:nvSpPr>
              <p:cNvPr id="9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文本框 27"/>
              <p:cNvSpPr txBox="1"/>
              <p:nvPr/>
            </p:nvSpPr>
            <p:spPr>
              <a:xfrm>
                <a:off x="5846404" y="1619423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5</a:t>
                </a: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12" y="2895323"/>
            <a:ext cx="10631773" cy="75756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61" y="0"/>
            <a:ext cx="1186665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06" y="1205661"/>
            <a:ext cx="2457450" cy="809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4584" y="976045"/>
            <a:ext cx="75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8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63 782 910 </a:t>
            </a:r>
            <a:r>
              <a:rPr lang="en-US" sz="3600" b="1" dirty="0" err="1">
                <a:solidFill>
                  <a:srgbClr val="FF0000"/>
                </a:solidFill>
              </a:rPr>
              <a:t>thuộc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hàng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chục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nghìn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nghìn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66" y="2606961"/>
            <a:ext cx="2657475" cy="781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4858" y="2383604"/>
            <a:ext cx="75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3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839 000 038 </a:t>
            </a:r>
            <a:r>
              <a:rPr lang="en-US" sz="3600" b="1" dirty="0" err="1">
                <a:solidFill>
                  <a:srgbClr val="FF0000"/>
                </a:solidFill>
              </a:rPr>
              <a:t>thuộc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hàng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chục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00" y="3907016"/>
            <a:ext cx="2247900" cy="790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44584" y="3750067"/>
            <a:ext cx="75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 số 3 trong số 9 300 037 thuộc hàng chục, lớp đơn vị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838" y="5204556"/>
            <a:ext cx="2524125" cy="866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75407" y="5034337"/>
            <a:ext cx="75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Chữ số 2 trong số 239 111 003 thuộc hàng trăm triệu, lớp triệu.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90" y="-344805"/>
            <a:ext cx="10834770" cy="7316470"/>
          </a:xfrm>
          <a:prstGeom prst="rect">
            <a:avLst/>
          </a:prstGeom>
        </p:spPr>
      </p:pic>
      <p:pic>
        <p:nvPicPr>
          <p:cNvPr id="2" name="图片 6" descr="undefined (1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280" y="3660915"/>
            <a:ext cx="5516309" cy="3225660"/>
          </a:xfrm>
          <a:prstGeom prst="rect">
            <a:avLst/>
          </a:prstGeom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585" y="2207195"/>
            <a:ext cx="4968240" cy="27501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ndefined (1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1155700"/>
            <a:ext cx="4146550" cy="4146550"/>
          </a:xfrm>
          <a:prstGeom prst="rect">
            <a:avLst/>
          </a:prstGeom>
        </p:spPr>
      </p:pic>
      <p:pic>
        <p:nvPicPr>
          <p:cNvPr id="6" name="图片 5" descr="61c1b4b54d2965e75f8a432c441188e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0000">
            <a:off x="9928225" y="3041650"/>
            <a:ext cx="1641475" cy="332232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5" y="-711200"/>
            <a:ext cx="9848849" cy="7762405"/>
          </a:xfrm>
          <a:prstGeom prst="rect">
            <a:avLst/>
          </a:prstGeom>
        </p:spPr>
      </p:pic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4300" y="1031875"/>
            <a:ext cx="4639310" cy="460248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2" name="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24540" r="27043" b="33527"/>
          <a:stretch>
            <a:fillRect/>
          </a:stretch>
        </p:blipFill>
        <p:spPr>
          <a:xfrm>
            <a:off x="3123607" y="4756142"/>
            <a:ext cx="5670440" cy="569669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>
            <a:fillRect/>
          </a:stretch>
        </p:blipFill>
        <p:spPr>
          <a:xfrm>
            <a:off x="0" y="4197574"/>
            <a:ext cx="12147165" cy="2686621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166" name="组合 3"/>
          <p:cNvGrpSpPr/>
          <p:nvPr/>
        </p:nvGrpSpPr>
        <p:grpSpPr>
          <a:xfrm>
            <a:off x="-7670" y="5077440"/>
            <a:ext cx="12191999" cy="2326243"/>
            <a:chOff x="1" y="4546271"/>
            <a:chExt cx="12191999" cy="2326243"/>
          </a:xfrm>
        </p:grpSpPr>
        <p:sp>
          <p:nvSpPr>
            <p:cNvPr id="167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8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173" name="Picture 172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>
            <a:fillRect/>
          </a:stretch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pic>
        <p:nvPicPr>
          <p:cNvPr id="196" name="blu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86" y="530757"/>
            <a:ext cx="1804366" cy="1804366"/>
          </a:xfrm>
          <a:prstGeom prst="rect">
            <a:avLst/>
          </a:prstGeom>
        </p:spPr>
      </p:pic>
      <p:pic>
        <p:nvPicPr>
          <p:cNvPr id="198" name="gre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09" y="490551"/>
            <a:ext cx="1841314" cy="1794699"/>
          </a:xfrm>
          <a:prstGeom prst="rect">
            <a:avLst/>
          </a:prstGeom>
        </p:spPr>
      </p:pic>
      <p:pic>
        <p:nvPicPr>
          <p:cNvPr id="214" name="blue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86" y="1189862"/>
            <a:ext cx="1704774" cy="17047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07708" y="1863277"/>
            <a:ext cx="5178189" cy="5111214"/>
            <a:chOff x="444742" y="786952"/>
            <a:chExt cx="5178189" cy="5111214"/>
          </a:xfrm>
        </p:grpSpPr>
        <p:sp>
          <p:nvSpPr>
            <p:cNvPr id="56" name="任意多边形 68"/>
            <p:cNvSpPr/>
            <p:nvPr/>
          </p:nvSpPr>
          <p:spPr>
            <a:xfrm flipH="1">
              <a:off x="1754038" y="4691528"/>
              <a:ext cx="1933796" cy="1206638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53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SimSun" panose="02010600030101010101" pitchFamily="2" charset="-122"/>
                <a:cs typeface="+mn-cs"/>
              </a:endParaRPr>
            </a:p>
          </p:txBody>
        </p:sp>
        <p:pic>
          <p:nvPicPr>
            <p:cNvPr id="53" name="图片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987" y="2492960"/>
              <a:ext cx="3161944" cy="3161944"/>
            </a:xfrm>
            <a:prstGeom prst="rect">
              <a:avLst/>
            </a:prstGeom>
          </p:spPr>
        </p:pic>
        <p:pic>
          <p:nvPicPr>
            <p:cNvPr id="54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42" y="786952"/>
              <a:ext cx="1711228" cy="3097244"/>
            </a:xfrm>
            <a:prstGeom prst="rect">
              <a:avLst/>
            </a:prstGeom>
          </p:spPr>
        </p:pic>
      </p:grpSp>
      <p:grpSp>
        <p:nvGrpSpPr>
          <p:cNvPr id="172" name="Tho"/>
          <p:cNvGrpSpPr/>
          <p:nvPr/>
        </p:nvGrpSpPr>
        <p:grpSpPr>
          <a:xfrm>
            <a:off x="10074305" y="1077447"/>
            <a:ext cx="1950088" cy="2399832"/>
            <a:chOff x="10246248" y="848721"/>
            <a:chExt cx="1950088" cy="2399832"/>
          </a:xfrm>
        </p:grpSpPr>
        <p:grpSp>
          <p:nvGrpSpPr>
            <p:cNvPr id="169" name="组合 66"/>
            <p:cNvGrpSpPr/>
            <p:nvPr/>
          </p:nvGrpSpPr>
          <p:grpSpPr>
            <a:xfrm flipH="1">
              <a:off x="10246248" y="2025464"/>
              <a:ext cx="1950088" cy="1223089"/>
              <a:chOff x="594424" y="1153191"/>
              <a:chExt cx="2605976" cy="1634460"/>
            </a:xfrm>
          </p:grpSpPr>
          <p:sp>
            <p:nvSpPr>
              <p:cNvPr id="170" name="任意多边形 67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1" name="任意多边形 68"/>
              <p:cNvSpPr/>
              <p:nvPr/>
            </p:nvSpPr>
            <p:spPr>
              <a:xfrm>
                <a:off x="594424" y="1153191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53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SimSun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65" name="Picture 164">
              <a:hlinkClick r:id="rId14" action="ppaction://hlinksldjump"/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" t="59884" r="73649" b="12019"/>
            <a:stretch>
              <a:fillRect/>
            </a:stretch>
          </p:blipFill>
          <p:spPr>
            <a:xfrm flipH="1">
              <a:off x="10453567" y="848721"/>
              <a:ext cx="1484912" cy="194287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833030" y="2360196"/>
            <a:ext cx="2134440" cy="3165366"/>
            <a:chOff x="8833030" y="2360196"/>
            <a:chExt cx="2134440" cy="3165366"/>
          </a:xfrm>
        </p:grpSpPr>
        <p:pic>
          <p:nvPicPr>
            <p:cNvPr id="51" name="图片 44"/>
            <p:cNvPicPr>
              <a:picLocks noChangeAspect="1"/>
            </p:cNvPicPr>
            <p:nvPr/>
          </p:nvPicPr>
          <p:blipFill rotWithShape="1">
            <a:blip r:embed="rId16"/>
            <a:srcRect l="41815" t="48240" r="36403" b="4836"/>
            <a:stretch>
              <a:fillRect/>
            </a:stretch>
          </p:blipFill>
          <p:spPr>
            <a:xfrm>
              <a:off x="8833030" y="2360196"/>
              <a:ext cx="2095457" cy="3048000"/>
            </a:xfrm>
            <a:prstGeom prst="rect">
              <a:avLst/>
            </a:prstGeom>
          </p:spPr>
        </p:pic>
        <p:sp>
          <p:nvSpPr>
            <p:cNvPr id="55" name="任意多边形 68"/>
            <p:cNvSpPr/>
            <p:nvPr/>
          </p:nvSpPr>
          <p:spPr>
            <a:xfrm flipH="1">
              <a:off x="9033674" y="4571285"/>
              <a:ext cx="1933796" cy="954277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53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3658" y="1861051"/>
            <a:ext cx="8108383" cy="3078747"/>
          </a:xfrm>
          <a:prstGeom prst="rect">
            <a:avLst/>
          </a:prstGeom>
        </p:spPr>
      </p:pic>
      <p:pic>
        <p:nvPicPr>
          <p:cNvPr id="6" name="va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75" y="304416"/>
            <a:ext cx="1805377" cy="186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>
            <a:fillRect/>
          </a:stretch>
        </p:blipFill>
        <p:spPr>
          <a:xfrm>
            <a:off x="1008182" y="3956588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6" name="组合 3"/>
          <p:cNvGrpSpPr/>
          <p:nvPr/>
        </p:nvGrpSpPr>
        <p:grpSpPr>
          <a:xfrm>
            <a:off x="0" y="4531757"/>
            <a:ext cx="12191999" cy="2326243"/>
            <a:chOff x="1" y="4546271"/>
            <a:chExt cx="12191999" cy="2326243"/>
          </a:xfrm>
        </p:grpSpPr>
        <p:sp>
          <p:nvSpPr>
            <p:cNvPr id="7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9" name="nex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22" y="5995536"/>
            <a:ext cx="568889" cy="561150"/>
          </a:xfrm>
          <a:prstGeom prst="ellipse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1130157" y="372539"/>
            <a:ext cx="10705672" cy="2748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kumimoji="0" lang="en-US" sz="5400" b="1" i="0" u="none" strike="noStrike" kern="1200" cap="none" spc="0" normalizeH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kumimoji="0" lang="en-US" sz="5400" b="1" i="0" u="none" strike="noStrike" kern="1200" cap="none" spc="0" normalizeH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kumimoji="0" lang="en-US" sz="5400" b="1" i="0" u="none" strike="noStrike" kern="1200" cap="none" spc="0" normalizeH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gồm</a:t>
            </a:r>
            <a:r>
              <a:rPr kumimoji="0" lang="en-US" sz="5400" b="1" i="0" u="none" strike="noStrike" kern="1200" cap="none" spc="0" normalizeH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5400" b="1" i="0" u="none" strike="noStrike" kern="1200" cap="none" spc="0" normalizeH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kumimoji="0" lang="en-US" sz="5400" b="1" i="0" u="none" strike="noStrike" kern="1200" cap="none" spc="0" normalizeH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5400" b="1" i="0" u="none" strike="noStrike" kern="1200" cap="none" spc="0" normalizeH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 w="2857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>
            <a:fillRect/>
          </a:stretch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3651" y="3659515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37060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09623" y="3690336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6" name="du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30" y="5268540"/>
            <a:ext cx="854803" cy="854803"/>
          </a:xfrm>
          <a:prstGeom prst="ellipse">
            <a:avLst/>
          </a:prstGeom>
        </p:spPr>
      </p:pic>
      <p:pic>
        <p:nvPicPr>
          <p:cNvPr id="37" name="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16" y="5251823"/>
            <a:ext cx="837291" cy="847141"/>
          </a:xfrm>
          <a:prstGeom prst="ellipse">
            <a:avLst/>
          </a:prstGeom>
        </p:spPr>
      </p:pic>
      <p:pic>
        <p:nvPicPr>
          <p:cNvPr id="38" name="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95" y="5323743"/>
            <a:ext cx="837291" cy="847141"/>
          </a:xfrm>
          <a:prstGeom prst="ellipse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304872" y="4017195"/>
            <a:ext cx="3369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916" y="3904181"/>
            <a:ext cx="2866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65906" y="3832262"/>
            <a:ext cx="2866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>
            <a:fillRect/>
          </a:stretch>
        </p:blipFill>
        <p:spPr>
          <a:xfrm>
            <a:off x="1008182" y="3956588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9" name="组合 3"/>
          <p:cNvGrpSpPr/>
          <p:nvPr/>
        </p:nvGrpSpPr>
        <p:grpSpPr>
          <a:xfrm>
            <a:off x="0" y="4531757"/>
            <a:ext cx="12191999" cy="2326243"/>
            <a:chOff x="1" y="4546271"/>
            <a:chExt cx="12191999" cy="2326243"/>
          </a:xfrm>
        </p:grpSpPr>
        <p:sp>
          <p:nvSpPr>
            <p:cNvPr id="1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8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9" name="nex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22" y="5995536"/>
            <a:ext cx="568889" cy="561150"/>
          </a:xfrm>
          <a:prstGeom prst="ellipse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130157" y="372539"/>
            <a:ext cx="10705672" cy="2748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chứa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0 ở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>
            <a:fillRect/>
          </a:stretch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373993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37060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0926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du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33" y="5247992"/>
            <a:ext cx="854803" cy="854803"/>
          </a:xfrm>
          <a:prstGeom prst="ellipse">
            <a:avLst/>
          </a:prstGeom>
        </p:spPr>
      </p:pic>
      <p:pic>
        <p:nvPicPr>
          <p:cNvPr id="26" name="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16" y="5251823"/>
            <a:ext cx="837291" cy="847141"/>
          </a:xfrm>
          <a:prstGeom prst="ellipse">
            <a:avLst/>
          </a:prstGeom>
        </p:spPr>
      </p:pic>
      <p:pic>
        <p:nvPicPr>
          <p:cNvPr id="27" name="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81" y="5251823"/>
            <a:ext cx="837291" cy="847141"/>
          </a:xfrm>
          <a:prstGeom prst="ellipse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11658" y="4006921"/>
            <a:ext cx="286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819 055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888" y="4119937"/>
            <a:ext cx="318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700 198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76180" y="4048019"/>
            <a:ext cx="286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340 155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6192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2400" dirty="0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2400" dirty="0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2400" dirty="0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>
            <a:fillRect/>
          </a:stretch>
        </p:blipFill>
        <p:spPr>
          <a:xfrm>
            <a:off x="1008182" y="3956588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6" name="组合 3"/>
          <p:cNvGrpSpPr/>
          <p:nvPr/>
        </p:nvGrpSpPr>
        <p:grpSpPr>
          <a:xfrm>
            <a:off x="0" y="4531757"/>
            <a:ext cx="12191999" cy="2326243"/>
            <a:chOff x="1" y="4546271"/>
            <a:chExt cx="12191999" cy="2326243"/>
          </a:xfrm>
        </p:grpSpPr>
        <p:sp>
          <p:nvSpPr>
            <p:cNvPr id="7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9" name="nex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22" y="5995536"/>
            <a:ext cx="568889" cy="561150"/>
          </a:xfrm>
          <a:prstGeom prst="ellipse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1130157" y="372539"/>
            <a:ext cx="10705672" cy="2748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gồm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>
            <a:fillRect/>
          </a:stretch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3651" y="3659515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37060" y="3669788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09623" y="3690336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6" name="du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30" y="5268540"/>
            <a:ext cx="854803" cy="854803"/>
          </a:xfrm>
          <a:prstGeom prst="ellipse">
            <a:avLst/>
          </a:prstGeom>
        </p:spPr>
      </p:pic>
      <p:pic>
        <p:nvPicPr>
          <p:cNvPr id="37" name="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16" y="5251823"/>
            <a:ext cx="837291" cy="847141"/>
          </a:xfrm>
          <a:prstGeom prst="ellipse">
            <a:avLst/>
          </a:prstGeom>
        </p:spPr>
      </p:pic>
      <p:pic>
        <p:nvPicPr>
          <p:cNvPr id="38" name="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95" y="5323743"/>
            <a:ext cx="837291" cy="847141"/>
          </a:xfrm>
          <a:prstGeom prst="ellipse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304872" y="4017195"/>
            <a:ext cx="3369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916" y="3904181"/>
            <a:ext cx="2866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65906" y="3832262"/>
            <a:ext cx="2866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>
            <a:fillRect/>
          </a:stretch>
        </p:blipFill>
        <p:spPr>
          <a:xfrm>
            <a:off x="1008182" y="3956588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6" name="组合 3"/>
          <p:cNvGrpSpPr/>
          <p:nvPr/>
        </p:nvGrpSpPr>
        <p:grpSpPr>
          <a:xfrm>
            <a:off x="0" y="4531757"/>
            <a:ext cx="12191999" cy="2326243"/>
            <a:chOff x="1" y="4546271"/>
            <a:chExt cx="12191999" cy="2326243"/>
          </a:xfrm>
        </p:grpSpPr>
        <p:sp>
          <p:nvSpPr>
            <p:cNvPr id="7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9" name="nex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22" y="5995536"/>
            <a:ext cx="568889" cy="561150"/>
          </a:xfrm>
          <a:prstGeom prst="ellipse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1130157" y="372539"/>
            <a:ext cx="10705672" cy="2748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chứa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 ở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nghìn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4219" r="8696" b="33045"/>
          <a:stretch>
            <a:fillRect/>
          </a:stretch>
        </p:blipFill>
        <p:spPr>
          <a:xfrm>
            <a:off x="109929" y="6261985"/>
            <a:ext cx="476746" cy="456882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3651" y="3659515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4395" y="3669789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65866" y="3680062"/>
            <a:ext cx="3398112" cy="2144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6" name="du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73" y="5258266"/>
            <a:ext cx="854803" cy="854803"/>
          </a:xfrm>
          <a:prstGeom prst="ellipse">
            <a:avLst/>
          </a:prstGeom>
        </p:spPr>
      </p:pic>
      <p:pic>
        <p:nvPicPr>
          <p:cNvPr id="37" name="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51" y="5251824"/>
            <a:ext cx="837291" cy="847141"/>
          </a:xfrm>
          <a:prstGeom prst="ellipse">
            <a:avLst/>
          </a:prstGeom>
        </p:spPr>
      </p:pic>
      <p:pic>
        <p:nvPicPr>
          <p:cNvPr id="38" name="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95" y="5323743"/>
            <a:ext cx="837291" cy="847141"/>
          </a:xfrm>
          <a:prstGeom prst="ellipse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43308" y="4119936"/>
            <a:ext cx="3369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650 374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916" y="4099390"/>
            <a:ext cx="286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374 950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00773" y="4109665"/>
            <a:ext cx="286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208 495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8b2ad2d693f5628e36517393941e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348" y="42545"/>
            <a:ext cx="8537825" cy="677291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5"/>
          <a:srcRect r="53034" b="34472"/>
          <a:stretch>
            <a:fillRect/>
          </a:stretch>
        </p:blipFill>
        <p:spPr>
          <a:xfrm>
            <a:off x="90556" y="2622728"/>
            <a:ext cx="2974975" cy="4151630"/>
          </a:xfrm>
          <a:prstGeom prst="rect">
            <a:avLst/>
          </a:prstGeom>
        </p:spPr>
      </p:pic>
      <p:pic>
        <p:nvPicPr>
          <p:cNvPr id="5" name="图片 4" descr="undefined (17)"/>
          <p:cNvPicPr>
            <a:picLocks noChangeAspect="1"/>
          </p:cNvPicPr>
          <p:nvPr/>
        </p:nvPicPr>
        <p:blipFill>
          <a:blip r:embed="rId5"/>
          <a:srcRect r="53034" b="34472"/>
          <a:stretch>
            <a:fillRect/>
          </a:stretch>
        </p:blipFill>
        <p:spPr>
          <a:xfrm flipH="1">
            <a:off x="9451168" y="2706370"/>
            <a:ext cx="2974975" cy="4151630"/>
          </a:xfrm>
          <a:prstGeom prst="rect">
            <a:avLst/>
          </a:prstGeom>
        </p:spPr>
      </p:pic>
      <p:sp>
        <p:nvSpPr>
          <p:cNvPr id="3" name="矩形: 圆角 13"/>
          <p:cNvSpPr/>
          <p:nvPr/>
        </p:nvSpPr>
        <p:spPr>
          <a:xfrm>
            <a:off x="2174233" y="1790044"/>
            <a:ext cx="803656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4000" b="1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40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4000" b="1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40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4000" b="1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40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4000" b="1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40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27593" y="2486004"/>
            <a:ext cx="1942465" cy="1042670"/>
            <a:chOff x="7012" y="1646"/>
            <a:chExt cx="3411" cy="1551"/>
          </a:xfrm>
        </p:grpSpPr>
        <p:pic>
          <p:nvPicPr>
            <p:cNvPr id="9" name="Picture 8"/>
            <p:cNvPicPr/>
            <p:nvPr/>
          </p:nvPicPr>
          <p:blipFill>
            <a:blip r:embed="rId6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 Box 10"/>
            <p:cNvSpPr txBox="1"/>
            <p:nvPr/>
          </p:nvSpPr>
          <p:spPr>
            <a:xfrm>
              <a:off x="7704" y="2106"/>
              <a:ext cx="2719" cy="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Coiny" panose="02000903060500060000" charset="0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1012" y="3533471"/>
            <a:ext cx="7017104" cy="1969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100CEE-005B-49DC-9825-819B1C844EF7}"/>
              </a:ext>
            </a:extLst>
          </p:cNvPr>
          <p:cNvSpPr txBox="1"/>
          <p:nvPr/>
        </p:nvSpPr>
        <p:spPr>
          <a:xfrm>
            <a:off x="1878031" y="72983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…….. 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....... 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….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.....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1141730" y="553720"/>
            <a:ext cx="2974975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8533130" y="553720"/>
            <a:ext cx="2974975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252" y="310514"/>
            <a:ext cx="7744519" cy="6092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468" y="2245834"/>
            <a:ext cx="3993226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630</Words>
  <Application>Microsoft Office PowerPoint</Application>
  <PresentationFormat>Widescreen</PresentationFormat>
  <Paragraphs>96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Microsoft YaHei</vt:lpstr>
      <vt:lpstr>SimSun</vt:lpstr>
      <vt:lpstr>Arial</vt:lpstr>
      <vt:lpstr>Calibri</vt:lpstr>
      <vt:lpstr>Calibri Light</vt:lpstr>
      <vt:lpstr>Cambria</vt:lpstr>
      <vt:lpstr>Coiny</vt:lpstr>
      <vt:lpstr>Corbel</vt:lpstr>
      <vt:lpstr>等线</vt:lpstr>
      <vt:lpstr>Pattaya</vt:lpstr>
      <vt:lpstr>Source Han Sans CN Medium</vt:lpstr>
      <vt:lpstr>Tahoma</vt:lpstr>
      <vt:lpstr>Times New Roman</vt:lpstr>
      <vt:lpstr>迷你简细行楷</vt:lpstr>
      <vt:lpstr>Office 主题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64</cp:revision>
  <dcterms:created xsi:type="dcterms:W3CDTF">2023-07-12T08:48:00Z</dcterms:created>
  <dcterms:modified xsi:type="dcterms:W3CDTF">2024-10-14T14:14:32Z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1DA85E8A8CB94B8989EF1FD955147921</vt:lpwstr>
  </property>
  <property fmtid="{D5CDD505-2E9C-101B-9397-08002B2CF9AE}" pid="3" name="KSOProductBuildVer">
    <vt:lpwstr>1033-11.2.0.11537</vt:lpwstr>
  </property>
</Properties>
</file>