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3" r:id="rId3"/>
  </p:sldMasterIdLst>
  <p:notesMasterIdLst>
    <p:notesMasterId r:id="rId20"/>
  </p:notesMasterIdLst>
  <p:sldIdLst>
    <p:sldId id="345" r:id="rId4"/>
    <p:sldId id="346" r:id="rId5"/>
    <p:sldId id="313" r:id="rId6"/>
    <p:sldId id="314" r:id="rId7"/>
    <p:sldId id="257" r:id="rId8"/>
    <p:sldId id="2644" r:id="rId9"/>
    <p:sldId id="271" r:id="rId10"/>
    <p:sldId id="2633" r:id="rId11"/>
    <p:sldId id="2637" r:id="rId12"/>
    <p:sldId id="325" r:id="rId13"/>
    <p:sldId id="261" r:id="rId14"/>
    <p:sldId id="2643" r:id="rId15"/>
    <p:sldId id="327" r:id="rId16"/>
    <p:sldId id="2645" r:id="rId17"/>
    <p:sldId id="2647" r:id="rId18"/>
    <p:sldId id="34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37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E3C217-CBD0-4ECA-9655-6ADD5260B9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204" y="5261224"/>
            <a:ext cx="1510174" cy="151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01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91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4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119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58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6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8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1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3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8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8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65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22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303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6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1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51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2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118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3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8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6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47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77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616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7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87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2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59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A2565F7-7984-4477-A0BA-834C232F92A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79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4051193-68FA-4B3F-984A-109E8CB40D9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17F69-4134-44D7-B03C-9EA58EBD239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815" y="116163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905DF8-B250-4DCC-91AB-1B35FF69490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0454261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80396B-6A05-4E24-A9D4-A4A1A5046C1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5820" y="-113897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7B94BE-15A6-4D57-B647-06C993D6321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63" y="-3083412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5752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65.sv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76.svg"/><Relationship Id="rId18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71.svg"/><Relationship Id="rId12" Type="http://schemas.openxmlformats.org/officeDocument/2006/relationships/image" Target="../media/image48.png"/><Relationship Id="rId17" Type="http://schemas.openxmlformats.org/officeDocument/2006/relationships/image" Target="../media/image80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69.svg"/><Relationship Id="rId15" Type="http://schemas.openxmlformats.org/officeDocument/2006/relationships/image" Target="../media/image78.svg"/><Relationship Id="rId10" Type="http://schemas.openxmlformats.org/officeDocument/2006/relationships/image" Target="../media/image46.png"/><Relationship Id="rId19" Type="http://schemas.openxmlformats.org/officeDocument/2006/relationships/image" Target="../media/image82.svg"/><Relationship Id="rId4" Type="http://schemas.openxmlformats.org/officeDocument/2006/relationships/image" Target="../media/image42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58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svg"/><Relationship Id="rId11" Type="http://schemas.openxmlformats.org/officeDocument/2006/relationships/image" Target="../media/image90.svg"/><Relationship Id="rId5" Type="http://schemas.openxmlformats.org/officeDocument/2006/relationships/image" Target="../media/image53.png"/><Relationship Id="rId15" Type="http://schemas.openxmlformats.org/officeDocument/2006/relationships/image" Target="../media/image71.svg"/><Relationship Id="rId10" Type="http://schemas.openxmlformats.org/officeDocument/2006/relationships/image" Target="../media/image56.png"/><Relationship Id="rId4" Type="http://schemas.microsoft.com/office/2007/relationships/hdphoto" Target="../media/hdphoto2.wdp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1.svg"/><Relationship Id="rId3" Type="http://schemas.openxmlformats.org/officeDocument/2006/relationships/audio" Target="../media/audio4.wav"/><Relationship Id="rId7" Type="http://schemas.openxmlformats.org/officeDocument/2006/relationships/image" Target="../media/image95.sv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11" Type="http://schemas.openxmlformats.org/officeDocument/2006/relationships/image" Target="../media/image98.svg"/><Relationship Id="rId5" Type="http://schemas.openxmlformats.org/officeDocument/2006/relationships/image" Target="../media/image93.svg"/><Relationship Id="rId15" Type="http://schemas.openxmlformats.org/officeDocument/2006/relationships/audio" Target="../media/audio4.wav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microsoft.com/office/2007/relationships/hdphoto" Target="../media/hdphoto3.wdp"/><Relationship Id="rId1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2.wdp"/><Relationship Id="rId3" Type="http://schemas.openxmlformats.org/officeDocument/2006/relationships/image" Target="../media/image67.png"/><Relationship Id="rId7" Type="http://schemas.openxmlformats.org/officeDocument/2006/relationships/image" Target="../media/image22.svg"/><Relationship Id="rId12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../media/image58.png"/><Relationship Id="rId10" Type="http://schemas.openxmlformats.org/officeDocument/2006/relationships/image" Target="../media/image100.svg"/><Relationship Id="rId4" Type="http://schemas.openxmlformats.org/officeDocument/2006/relationships/image" Target="../media/image20.svg"/><Relationship Id="rId9" Type="http://schemas.openxmlformats.org/officeDocument/2006/relationships/image" Target="../media/image70.png"/><Relationship Id="rId1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52.png"/><Relationship Id="rId3" Type="http://schemas.openxmlformats.org/officeDocument/2006/relationships/image" Target="../media/image73.png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5.svg"/><Relationship Id="rId11" Type="http://schemas.openxmlformats.org/officeDocument/2006/relationships/image" Target="../media/image100.svg"/><Relationship Id="rId5" Type="http://schemas.openxmlformats.org/officeDocument/2006/relationships/image" Target="../media/image74.png"/><Relationship Id="rId10" Type="http://schemas.openxmlformats.org/officeDocument/2006/relationships/image" Target="../media/image70.png"/><Relationship Id="rId4" Type="http://schemas.openxmlformats.org/officeDocument/2006/relationships/image" Target="../media/image103.svg"/><Relationship Id="rId9" Type="http://schemas.openxmlformats.org/officeDocument/2006/relationships/image" Target="../media/image58.pn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6.png"/><Relationship Id="rId5" Type="http://schemas.openxmlformats.org/officeDocument/2006/relationships/image" Target="../media/image107.sv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2.svg"/><Relationship Id="rId5" Type="http://schemas.openxmlformats.org/officeDocument/2006/relationships/image" Target="../media/image27.sv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microsoft.com/office/2007/relationships/hdphoto" Target="../media/hdphoto1.wdp"/><Relationship Id="rId5" Type="http://schemas.openxmlformats.org/officeDocument/2006/relationships/image" Target="../media/image33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42.sv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8.sv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46.svg"/><Relationship Id="rId10" Type="http://schemas.openxmlformats.org/officeDocument/2006/relationships/image" Target="../media/image51.sv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29.png"/><Relationship Id="rId12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svg"/><Relationship Id="rId11" Type="http://schemas.openxmlformats.org/officeDocument/2006/relationships/image" Target="../media/image62.svg"/><Relationship Id="rId5" Type="http://schemas.openxmlformats.org/officeDocument/2006/relationships/image" Target="../media/image36.png"/><Relationship Id="rId10" Type="http://schemas.openxmlformats.org/officeDocument/2006/relationships/image" Target="../media/image38.png"/><Relationship Id="rId4" Type="http://schemas.openxmlformats.org/officeDocument/2006/relationships/image" Target="../media/image56.svg"/><Relationship Id="rId9" Type="http://schemas.openxmlformats.org/officeDocument/2006/relationships/image" Target="../media/image6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1399592" y="2232467"/>
            <a:ext cx="95858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13</a:t>
            </a:r>
            <a:r>
              <a:rPr lang="en-US" sz="4800" b="1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800" b="1" kern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 thừa số trong một tích</a:t>
            </a:r>
            <a:endParaRPr lang="en-US" sz="4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5413232" y="1524581"/>
            <a:ext cx="2065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b="1" kern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TOÁN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738092" y="458460"/>
              <a:ext cx="5388768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bây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8350" y="2557208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85785" cy="69400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5548102" y="-597181"/>
            <a:ext cx="6503557" cy="2888103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616340"/>
            <a:ext cx="1703917" cy="828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395492"/>
            <a:ext cx="792596" cy="680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395490"/>
            <a:ext cx="792596" cy="680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395492"/>
            <a:ext cx="792596" cy="680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735766"/>
            <a:ext cx="792596" cy="680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735765"/>
            <a:ext cx="792596" cy="6805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735766"/>
            <a:ext cx="792596" cy="680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41" y="4708716"/>
            <a:ext cx="1703920" cy="8284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88041" y="4606842"/>
            <a:ext cx="513263" cy="4421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66157" y="4606841"/>
            <a:ext cx="513264" cy="4421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117467" y="4619477"/>
            <a:ext cx="499076" cy="4299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67983" y="4975212"/>
            <a:ext cx="513263" cy="4421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46100" y="4975211"/>
            <a:ext cx="513264" cy="442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097410" y="4987846"/>
            <a:ext cx="499076" cy="4299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81" y="5886550"/>
            <a:ext cx="1703920" cy="82848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51653" y="5583773"/>
            <a:ext cx="1449777" cy="55272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8481" y="5838788"/>
            <a:ext cx="1449777" cy="55272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8409" y="6053223"/>
            <a:ext cx="1449777" cy="552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27" y="4998251"/>
            <a:ext cx="1703920" cy="82848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964183" y="4713376"/>
            <a:ext cx="513263" cy="61560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477446" y="4704969"/>
            <a:ext cx="513263" cy="61560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003453" y="4698284"/>
            <a:ext cx="513263" cy="61560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950722" y="5092581"/>
            <a:ext cx="513263" cy="61560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463985" y="5084175"/>
            <a:ext cx="513263" cy="61560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989991" y="5077489"/>
            <a:ext cx="513263" cy="61560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3850054" y="4261522"/>
            <a:ext cx="1905996" cy="235308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543384" y="3562170"/>
            <a:ext cx="1264777" cy="1816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74276" y="6282984"/>
            <a:ext cx="1219755" cy="5252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36210" y="1219817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4278" y="4981237"/>
            <a:ext cx="1219753" cy="17806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49199CB-D03C-428C-9360-71BF364F58B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04311" y="-1487164"/>
            <a:ext cx="1159815" cy="1104724"/>
          </a:xfrm>
          <a:prstGeom prst="rect">
            <a:avLst/>
          </a:prstGeom>
        </p:spPr>
      </p:pic>
      <p:pic>
        <p:nvPicPr>
          <p:cNvPr id="13" name="Picture 12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D20F73E5-659F-4765-92D0-5CCDC2E3FC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133" y="5691274"/>
            <a:ext cx="1000161" cy="934729"/>
          </a:xfrm>
          <a:prstGeom prst="rect">
            <a:avLst/>
          </a:prstGeom>
        </p:spPr>
      </p:pic>
      <p:pic>
        <p:nvPicPr>
          <p:cNvPr id="14" name="Picture 13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32EFB9D-0880-43A6-9C6C-1EE9FC8A7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3613" y="5676509"/>
            <a:ext cx="1000161" cy="93472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E208B8F-9527-4655-91E2-01E04AD2A88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28498" y="6294534"/>
            <a:ext cx="2343079" cy="53598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21" name="Picture 2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30905AD-EA45-4606-99ED-5165A521C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0682" y="5643425"/>
            <a:ext cx="1000161" cy="93472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FEABF52-B7C8-4565-A787-F5B63DFEB81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5A57638-F603-42C8-AD9B-CA3B44C67EB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50321" y="6294533"/>
            <a:ext cx="2870937" cy="656728"/>
          </a:xfrm>
          <a:prstGeom prst="rect">
            <a:avLst/>
          </a:prstGeom>
        </p:spPr>
      </p:pic>
      <p:pic>
        <p:nvPicPr>
          <p:cNvPr id="17" name="Picture 16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4CDE7A9-7024-4E3E-8068-64A68D9ACE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0145" y="5693792"/>
            <a:ext cx="1000161" cy="93472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8A000E2-AFC3-4E34-981C-1CF4F5C95F4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266522" y="-1671888"/>
            <a:ext cx="1159815" cy="110472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7C8CBC4-C79D-472B-B816-0176AE46506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2487673" y="-1671887"/>
            <a:ext cx="1159815" cy="110472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0C151C1-55E5-4248-9875-ADCD86FB0E9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3790101" y="-1729819"/>
            <a:ext cx="1159815" cy="110472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5769649" y="-1729819"/>
            <a:ext cx="1159815" cy="1104724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0161" y="6075096"/>
            <a:ext cx="1219755" cy="65012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0DA6001-3528-4B2E-8BD0-FDB4490C691C}"/>
              </a:ext>
            </a:extLst>
          </p:cNvPr>
          <p:cNvGrpSpPr/>
          <p:nvPr/>
        </p:nvGrpSpPr>
        <p:grpSpPr>
          <a:xfrm>
            <a:off x="6758429" y="-378357"/>
            <a:ext cx="5256569" cy="1512028"/>
            <a:chOff x="4985985" y="-336455"/>
            <a:chExt cx="3322124" cy="1134021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731EE15-BA23-4D28-BC8D-9C3ACB44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1340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ABC7F2-24F5-4536-8F8D-89B0CF9CE8FD}"/>
                </a:ext>
              </a:extLst>
            </p:cNvPr>
            <p:cNvSpPr txBox="1"/>
            <p:nvPr/>
          </p:nvSpPr>
          <p:spPr>
            <a:xfrm>
              <a:off x="4985985" y="60563"/>
              <a:ext cx="3322124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A48424AD-F538-4046-9A8D-1DF4062434F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b="68228"/>
          <a:stretch/>
        </p:blipFill>
        <p:spPr>
          <a:xfrm>
            <a:off x="6922659" y="-24207"/>
            <a:ext cx="5092339" cy="32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177002" y="151000"/>
            <a:ext cx="28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2.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31" name="Table 2">
            <a:extLst>
              <a:ext uri="{FF2B5EF4-FFF2-40B4-BE49-F238E27FC236}">
                <a16:creationId xmlns:a16="http://schemas.microsoft.com/office/drawing/2014/main" id="{A20301A0-4324-49FB-8233-9D54BA98A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723041"/>
              </p:ext>
            </p:extLst>
          </p:nvPr>
        </p:nvGraphicFramePr>
        <p:xfrm>
          <a:off x="870161" y="1918021"/>
          <a:ext cx="10731289" cy="2156883"/>
        </p:xfrm>
        <a:graphic>
          <a:graphicData uri="http://schemas.openxmlformats.org/drawingml/2006/table">
            <a:tbl>
              <a:tblPr firstRow="1" bandRow="1"/>
              <a:tblGrid>
                <a:gridCol w="2313579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662884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69387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838468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724856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497632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DDF468-1FFF-40F8-815F-D5032D527AEF}"/>
              </a:ext>
            </a:extLst>
          </p:cNvPr>
          <p:cNvSpPr/>
          <p:nvPr/>
        </p:nvSpPr>
        <p:spPr>
          <a:xfrm>
            <a:off x="5322437" y="2039233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E84824-39C9-45D7-9BB1-6BFA2A1A9263}"/>
              </a:ext>
            </a:extLst>
          </p:cNvPr>
          <p:cNvSpPr/>
          <p:nvPr/>
        </p:nvSpPr>
        <p:spPr>
          <a:xfrm>
            <a:off x="7033774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EE59A5E-42DE-41E1-9558-08BE01285AD7}"/>
              </a:ext>
            </a:extLst>
          </p:cNvPr>
          <p:cNvSpPr/>
          <p:nvPr/>
        </p:nvSpPr>
        <p:spPr>
          <a:xfrm>
            <a:off x="8821933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674AA29-3A14-48A9-93E7-973CC508FB9A}"/>
              </a:ext>
            </a:extLst>
          </p:cNvPr>
          <p:cNvSpPr/>
          <p:nvPr/>
        </p:nvSpPr>
        <p:spPr>
          <a:xfrm>
            <a:off x="10274090" y="2036404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BEA1AC3-1FAC-483E-89DB-DE8378C3457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82717" y="3172866"/>
            <a:ext cx="2658151" cy="3207421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1" y="5464515"/>
            <a:ext cx="4109671" cy="1483405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B0233DFD-1D69-4B9C-982D-AA0475DD814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86129" y="3989628"/>
            <a:ext cx="3439425" cy="23431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213064" y="216083"/>
            <a:ext cx="5977632" cy="2417504"/>
            <a:chOff x="159798" y="162062"/>
            <a:chExt cx="4483224" cy="1813128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70238" y="162062"/>
              <a:ext cx="4372783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F9F323-0D4A-4603-9797-131A2AF26461}"/>
              </a:ext>
            </a:extLst>
          </p:cNvPr>
          <p:cNvGrpSpPr/>
          <p:nvPr/>
        </p:nvGrpSpPr>
        <p:grpSpPr>
          <a:xfrm>
            <a:off x="6783221" y="480542"/>
            <a:ext cx="5256569" cy="2038491"/>
            <a:chOff x="5011766" y="-336455"/>
            <a:chExt cx="3322124" cy="152886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84107D8-3F0D-45E1-9829-7A283A0FA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5288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734A0E-4E1B-463C-8AEB-B89329272E2C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F4B909EB-05E1-418F-8467-3D38B35A982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b="68228"/>
          <a:stretch/>
        </p:blipFill>
        <p:spPr>
          <a:xfrm>
            <a:off x="6906657" y="-209015"/>
            <a:ext cx="5092339" cy="7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06733" y="1718631"/>
            <a:ext cx="11949059" cy="222720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65105E-DA87-495B-9FF9-769A1F4F8C7C}"/>
              </a:ext>
            </a:extLst>
          </p:cNvPr>
          <p:cNvGrpSpPr/>
          <p:nvPr/>
        </p:nvGrpSpPr>
        <p:grpSpPr>
          <a:xfrm>
            <a:off x="6577481" y="-444697"/>
            <a:ext cx="5076252" cy="2077236"/>
            <a:chOff x="5011766" y="-365514"/>
            <a:chExt cx="3322124" cy="1557927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F28DB879-C399-4ECD-9E29-1B6C3DBB7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7063"/>
            <a:stretch/>
          </p:blipFill>
          <p:spPr>
            <a:xfrm>
              <a:off x="5089778" y="-365514"/>
              <a:ext cx="3218331" cy="155792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72EC154-A19D-4BC3-B03B-576978B24A07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42" name="Graphic 41">
            <a:extLst>
              <a:ext uri="{FF2B5EF4-FFF2-40B4-BE49-F238E27FC236}">
                <a16:creationId xmlns:a16="http://schemas.microsoft.com/office/drawing/2014/main" id="{F01F3F08-FE9D-486B-8264-67C1884928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68228"/>
          <a:stretch/>
        </p:blipFill>
        <p:spPr>
          <a:xfrm>
            <a:off x="6696685" y="-998912"/>
            <a:ext cx="4917655" cy="71013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3E0AB921-D459-489A-B556-6FC85AA5B5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111B047-9DA8-484D-B192-AF6F2C7B72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BCD49581-BC6F-4F4B-BF0C-9340260E9B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FBFD16B-8D22-4528-96D0-F13E9B23C9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A8EA7D2-9076-4629-823C-92B03816BA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F784D99-4F94-4D55-9C3C-96DC052BC1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5DFA668-A14B-4389-AF5F-AB91760A6B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2181B18-25EC-424E-A127-A1F108C894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68DE633-E59B-4995-94AF-D60D3A48B6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EB1DF93C-4ACC-4A7B-9F87-70E9F582DF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5C0920DE-7F92-40A6-AE3D-8CA83E940C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1C142AFC-72DE-4008-859D-499395BE61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C02A7F-E6D9-438C-A5E9-E75441EA3D3B}"/>
              </a:ext>
            </a:extLst>
          </p:cNvPr>
          <p:cNvSpPr txBox="1"/>
          <p:nvPr/>
        </p:nvSpPr>
        <p:spPr>
          <a:xfrm>
            <a:off x="268357" y="2027583"/>
            <a:ext cx="11678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3. </a:t>
            </a:r>
            <a:r>
              <a:rPr lang="vi-VN" sz="4000" dirty="0"/>
              <a:t>5 ca-bin chở tất cả 30 người. Biết rằng số người ở mỗi ca-bin như nhau. Hỏi mỗi ca-bin chở bao nhiêu người?</a:t>
            </a:r>
            <a:endParaRPr lang="en-US" sz="40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F1A2C6-BCE4-4BCB-A6D3-BCDC8BB35BBB}"/>
              </a:ext>
            </a:extLst>
          </p:cNvPr>
          <p:cNvCxnSpPr>
            <a:cxnSpLocks/>
          </p:cNvCxnSpPr>
          <p:nvPr/>
        </p:nvCxnSpPr>
        <p:spPr>
          <a:xfrm>
            <a:off x="964096" y="2604052"/>
            <a:ext cx="2693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A504323-EA78-4E60-8FCD-5A7AA56CA175}"/>
              </a:ext>
            </a:extLst>
          </p:cNvPr>
          <p:cNvCxnSpPr>
            <a:cxnSpLocks/>
          </p:cNvCxnSpPr>
          <p:nvPr/>
        </p:nvCxnSpPr>
        <p:spPr>
          <a:xfrm flipV="1">
            <a:off x="5413601" y="2604052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1C9C729-709F-444F-BBCD-D0794B71C776}"/>
              </a:ext>
            </a:extLst>
          </p:cNvPr>
          <p:cNvCxnSpPr>
            <a:cxnSpLocks/>
          </p:cNvCxnSpPr>
          <p:nvPr/>
        </p:nvCxnSpPr>
        <p:spPr>
          <a:xfrm flipV="1">
            <a:off x="9897893" y="2596744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E836A69-C456-4291-8728-941B7A4FC8CC}"/>
              </a:ext>
            </a:extLst>
          </p:cNvPr>
          <p:cNvCxnSpPr>
            <a:cxnSpLocks/>
          </p:cNvCxnSpPr>
          <p:nvPr/>
        </p:nvCxnSpPr>
        <p:spPr>
          <a:xfrm>
            <a:off x="368735" y="3216320"/>
            <a:ext cx="5401161" cy="8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F8E05B8-71CA-4D1C-AD42-72A60A0E6818}"/>
              </a:ext>
            </a:extLst>
          </p:cNvPr>
          <p:cNvCxnSpPr>
            <a:cxnSpLocks/>
          </p:cNvCxnSpPr>
          <p:nvPr/>
        </p:nvCxnSpPr>
        <p:spPr>
          <a:xfrm flipV="1">
            <a:off x="7475213" y="3227049"/>
            <a:ext cx="4252961" cy="14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7C1FD98-CCB8-417A-B198-6989DB1B9894}"/>
              </a:ext>
            </a:extLst>
          </p:cNvPr>
          <p:cNvCxnSpPr>
            <a:cxnSpLocks/>
          </p:cNvCxnSpPr>
          <p:nvPr/>
        </p:nvCxnSpPr>
        <p:spPr>
          <a:xfrm flipV="1">
            <a:off x="368735" y="3836955"/>
            <a:ext cx="2931056" cy="7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7D52BE2-21E6-48C7-B0E9-94FD4C9BD0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" y="10116"/>
            <a:ext cx="3466083" cy="15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95334" y="4114801"/>
            <a:ext cx="2935852" cy="258538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457201" y="331924"/>
            <a:ext cx="11376784" cy="6368262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61D91-0E4E-47E7-9DDF-4B209A4F2FBD}"/>
              </a:ext>
            </a:extLst>
          </p:cNvPr>
          <p:cNvSpPr txBox="1"/>
          <p:nvPr/>
        </p:nvSpPr>
        <p:spPr>
          <a:xfrm>
            <a:off x="5323692" y="958699"/>
            <a:ext cx="30141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endParaRPr lang="en-US" sz="4267" b="1" kern="0" dirty="0">
              <a:solidFill>
                <a:srgbClr val="00B0F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FBFCF7-3F8A-4DF2-9463-F288386256B3}"/>
              </a:ext>
            </a:extLst>
          </p:cNvPr>
          <p:cNvSpPr txBox="1"/>
          <p:nvPr/>
        </p:nvSpPr>
        <p:spPr>
          <a:xfrm>
            <a:off x="1985049" y="1809095"/>
            <a:ext cx="8636000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 người mỗi ca-bin chở là: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279DB7-D0CB-4F65-BFC8-8DEAB3C67569}"/>
              </a:ext>
            </a:extLst>
          </p:cNvPr>
          <p:cNvSpPr txBox="1"/>
          <p:nvPr/>
        </p:nvSpPr>
        <p:spPr>
          <a:xfrm>
            <a:off x="3545337" y="2631399"/>
            <a:ext cx="59484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30 : 5 = 6 (người)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2B3CAD-E480-4D89-889A-FE587C944F47}"/>
              </a:ext>
            </a:extLst>
          </p:cNvPr>
          <p:cNvSpPr txBox="1"/>
          <p:nvPr/>
        </p:nvSpPr>
        <p:spPr>
          <a:xfrm>
            <a:off x="4764538" y="3550945"/>
            <a:ext cx="63669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Đáp số: 6 người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50FC03-A4D2-48CA-BF66-ECF9F64BED6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14" name="Picture 1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2E588E0-6E95-46D6-B6A8-3D64C26A7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2631D16-0868-438C-BB8A-EB082DD408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7E57645-61C2-496D-95DF-FF35F3E3F6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81F6B17-3EA1-4F17-A3D1-0C81D180C8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AFC894-64C6-448F-8C48-723F5575F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D5489E-2067-47B2-A424-5FC12D44AD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77CF85-D44E-453F-9429-434A9B4013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0B4C2C-B590-4894-AE3B-E65CF66D5F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4F9E06-D188-4B44-B1CB-94E694E405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879062-5C45-48E0-88B6-DB10173A0B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3C09D60-D18E-4E10-9C6B-6DB0A1D39A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01E24E6-BD54-417E-BEF3-99289F6AAD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DD5DC81-26DA-4D3C-88D5-8D08D60C94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9" name="Picture 2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F1AFBD8-6CFD-4FFF-AF56-7D994F3454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-0.10972 4.81481E-6 C -0.15903 4.81481E-6 -0.21945 0.00864 -0.21945 0.01574 L -0.21945 0.03179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2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83951E-6 L -0.15416 2.83951E-6 C -0.22343 2.83951E-6 -0.30833 0.00648 -0.30833 0.01203 L -0.30833 0.02438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19753E-6 L -0.09063 -0.07438 C -0.10955 -0.09135 -0.13802 -0.10061 -0.16754 -0.10061 C -0.20122 -0.10061 -0.2283 -0.09135 -0.24723 -0.07438 L -0.33768 -4.19753E-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92" y="-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2049 -0.09198 C -0.14583 -0.11235 -0.18351 -0.12408 -0.22292 -0.12408 C -0.26788 -0.12408 -0.30364 -0.11235 -0.32899 -0.09198 L -0.4493 4.81481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5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19753E-6 L -0.14462 -0.10277 C -0.17483 -0.12623 -0.22014 -0.13919 -0.26736 -0.13919 C -0.32118 -0.13919 -0.36424 -0.12623 -0.39445 -0.10277 L -0.53889 -4.19753E-6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4" y="-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17032 -0.12068 C -0.20608 -0.14723 -0.25955 -0.16266 -0.31493 -0.16266 C -0.37848 -0.16266 -0.42917 -0.14723 -0.46493 -0.12068 L -0.63507 4.81481E-6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53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417320" y="121920"/>
            <a:ext cx="9982200" cy="5199986"/>
            <a:chOff x="690166" y="91439"/>
            <a:chExt cx="748665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690166" y="91439"/>
              <a:ext cx="748665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551654" y="702606"/>
              <a:ext cx="5900766" cy="265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bí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còn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sẽ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16571" y="3429000"/>
            <a:ext cx="2675429" cy="35972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" y="2940235"/>
            <a:ext cx="2434087" cy="37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948353" y="1177713"/>
            <a:ext cx="8699327" cy="163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dirty="0">
                <a:latin typeface="Coiny" panose="02000903060500060000" pitchFamily="2" charset="0"/>
              </a:rPr>
              <a:t>KHỞI ĐỘNG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21052" y="3386005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814" y="-88127"/>
            <a:ext cx="12351025" cy="707566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13209" y="3371432"/>
            <a:ext cx="1969428" cy="321539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06270" y="3371432"/>
            <a:ext cx="2202543" cy="32153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602050" y="-669609"/>
            <a:ext cx="6578207" cy="2996548"/>
            <a:chOff x="451537" y="-502207"/>
            <a:chExt cx="4933655" cy="224741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  <a:cs typeface="Arial"/>
                  <a:sym typeface="Arial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4521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95532" y="128438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Hôm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nay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thăm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ngày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vượt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trở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C5307D42-A019-4F7A-9D48-5B9ECC00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06176E-E916-4132-BFD3-6A3B0BD5F476}"/>
              </a:ext>
            </a:extLst>
          </p:cNvPr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257175" y="381000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5782181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08130" y="5947139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09844" y="5748623"/>
            <a:ext cx="1052389" cy="1155317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21507" y="4585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B3B037-82EC-4971-89F2-1225EC6E97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4949" y="358663"/>
            <a:ext cx="6584251" cy="859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09A211-6988-4AFB-8F1E-E9422087B6A3}"/>
              </a:ext>
            </a:extLst>
          </p:cNvPr>
          <p:cNvSpPr txBox="1"/>
          <p:nvPr/>
        </p:nvSpPr>
        <p:spPr>
          <a:xfrm>
            <a:off x="2647951" y="884899"/>
            <a:ext cx="9105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ca đựng nước như nhau có tất cả 6 l nước. Hỏi mỗi ca đựng mấy lít nước?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A9DEC1-A6A4-4CDC-B296-36E2A8B7E093}"/>
              </a:ext>
            </a:extLst>
          </p:cNvPr>
          <p:cNvGrpSpPr/>
          <p:nvPr/>
        </p:nvGrpSpPr>
        <p:grpSpPr>
          <a:xfrm>
            <a:off x="332245" y="1702188"/>
            <a:ext cx="2066924" cy="2015738"/>
            <a:chOff x="435159" y="1489891"/>
            <a:chExt cx="2543175" cy="2543175"/>
          </a:xfrm>
        </p:grpSpPr>
        <p:pic>
          <p:nvPicPr>
            <p:cNvPr id="13" name="Picture 12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C04E9F7F-3981-4125-BFD6-8B1F0A5D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5BB69CF-29F2-4CDD-8A0E-48814244E95E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F86FBC-8D8A-4730-AB96-C2BF6CD16F07}"/>
              </a:ext>
            </a:extLst>
          </p:cNvPr>
          <p:cNvGrpSpPr/>
          <p:nvPr/>
        </p:nvGrpSpPr>
        <p:grpSpPr>
          <a:xfrm>
            <a:off x="2047364" y="1713816"/>
            <a:ext cx="2066925" cy="2015738"/>
            <a:chOff x="435159" y="1489891"/>
            <a:chExt cx="2543175" cy="2543175"/>
          </a:xfrm>
        </p:grpSpPr>
        <p:pic>
          <p:nvPicPr>
            <p:cNvPr id="19" name="Picture 18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74CE9CDC-BF37-449D-90D9-17DF73116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1F1BE07-1F44-4082-8F5E-41D51B2DEBD9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870F38-2199-4CBA-A649-C0B9E13F25D7}"/>
              </a:ext>
            </a:extLst>
          </p:cNvPr>
          <p:cNvGrpSpPr/>
          <p:nvPr/>
        </p:nvGrpSpPr>
        <p:grpSpPr>
          <a:xfrm>
            <a:off x="3784949" y="1720806"/>
            <a:ext cx="2066925" cy="2015738"/>
            <a:chOff x="435159" y="1489891"/>
            <a:chExt cx="2543175" cy="2543175"/>
          </a:xfrm>
        </p:grpSpPr>
        <p:pic>
          <p:nvPicPr>
            <p:cNvPr id="26" name="Picture 25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04B65C89-ACFE-47D6-AE08-2A4D725B3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9A66DE5-DFAF-4A10-A4A0-56B5C05C76FB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023BAB-087E-492E-8C27-86B805F7205E}"/>
              </a:ext>
            </a:extLst>
          </p:cNvPr>
          <p:cNvGrpSpPr/>
          <p:nvPr/>
        </p:nvGrpSpPr>
        <p:grpSpPr>
          <a:xfrm>
            <a:off x="1255280" y="3295757"/>
            <a:ext cx="3958894" cy="979776"/>
            <a:chOff x="1255280" y="3295757"/>
            <a:chExt cx="3958894" cy="979776"/>
          </a:xfrm>
        </p:grpSpPr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D047FA97-5FD0-424E-8600-E2A80128BA79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544E9C-E268-41C9-ABF2-AF17D0479534}"/>
                </a:ext>
              </a:extLst>
            </p:cNvPr>
            <p:cNvSpPr txBox="1"/>
            <p:nvPr/>
          </p:nvSpPr>
          <p:spPr>
            <a:xfrm>
              <a:off x="2656343" y="3629202"/>
              <a:ext cx="1372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 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D7184AD-9BD0-42CD-8ACA-911A0E2D84C2}"/>
              </a:ext>
            </a:extLst>
          </p:cNvPr>
          <p:cNvSpPr txBox="1"/>
          <p:nvPr/>
        </p:nvSpPr>
        <p:spPr>
          <a:xfrm>
            <a:off x="5851874" y="2371725"/>
            <a:ext cx="64151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 : 3 = 2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FEE23FE-C52C-4CD3-823C-70E47E584B64}"/>
              </a:ext>
            </a:extLst>
          </p:cNvPr>
          <p:cNvSpPr/>
          <p:nvPr/>
        </p:nvSpPr>
        <p:spPr>
          <a:xfrm>
            <a:off x="1106878" y="4691240"/>
            <a:ext cx="4423464" cy="143011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C8898EE-4C92-4F45-A006-8E63B9C33586}"/>
              </a:ext>
            </a:extLst>
          </p:cNvPr>
          <p:cNvGrpSpPr/>
          <p:nvPr/>
        </p:nvGrpSpPr>
        <p:grpSpPr>
          <a:xfrm>
            <a:off x="1444900" y="4778244"/>
            <a:ext cx="4303315" cy="584775"/>
            <a:chOff x="1431563" y="5206780"/>
            <a:chExt cx="4303315" cy="58477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C9913B4-19F5-4B19-9714-370767501DC8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    x     3     =     6 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13599CD-C864-4956-B9BC-4222BAE1A9AC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BB74088-D46F-4468-B190-B314496E20D7}"/>
              </a:ext>
            </a:extLst>
          </p:cNvPr>
          <p:cNvCxnSpPr/>
          <p:nvPr/>
        </p:nvCxnSpPr>
        <p:spPr>
          <a:xfrm>
            <a:off x="1762952" y="5238780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AE33215-FD6E-42D7-841B-411A0F4FD393}"/>
              </a:ext>
            </a:extLst>
          </p:cNvPr>
          <p:cNvSpPr/>
          <p:nvPr/>
        </p:nvSpPr>
        <p:spPr>
          <a:xfrm>
            <a:off x="1007251" y="5554821"/>
            <a:ext cx="1353809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03B62D-14BF-4613-AA49-1B3D2998CC45}"/>
              </a:ext>
            </a:extLst>
          </p:cNvPr>
          <p:cNvCxnSpPr/>
          <p:nvPr/>
        </p:nvCxnSpPr>
        <p:spPr>
          <a:xfrm>
            <a:off x="3157054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47A8C23-D007-4DF3-AD57-15A18CA7DDFC}"/>
              </a:ext>
            </a:extLst>
          </p:cNvPr>
          <p:cNvSpPr/>
          <p:nvPr/>
        </p:nvSpPr>
        <p:spPr>
          <a:xfrm>
            <a:off x="2460687" y="5568097"/>
            <a:ext cx="137116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263ED64-4BB0-4FA6-A3AF-44B74C4B1F53}"/>
              </a:ext>
            </a:extLst>
          </p:cNvPr>
          <p:cNvCxnSpPr/>
          <p:nvPr/>
        </p:nvCxnSpPr>
        <p:spPr>
          <a:xfrm>
            <a:off x="4519373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CE862EF-FEE3-49B6-8FB5-19F1FF403089}"/>
              </a:ext>
            </a:extLst>
          </p:cNvPr>
          <p:cNvSpPr/>
          <p:nvPr/>
        </p:nvSpPr>
        <p:spPr>
          <a:xfrm>
            <a:off x="3999875" y="5568097"/>
            <a:ext cx="111760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EC09FA2-ADBC-43A4-A935-1B3595181E1C}"/>
              </a:ext>
            </a:extLst>
          </p:cNvPr>
          <p:cNvSpPr/>
          <p:nvPr/>
        </p:nvSpPr>
        <p:spPr>
          <a:xfrm>
            <a:off x="6052800" y="4772997"/>
            <a:ext cx="5701051" cy="110974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:a16="http://schemas.microsoft.com/office/drawing/2014/main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539396" y="3429000"/>
            <a:ext cx="2006955" cy="330708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28" y="3428999"/>
            <a:ext cx="3430693" cy="33070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598507" y="121919"/>
            <a:ext cx="9347199" cy="3430694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278006" y="377299"/>
              <a:ext cx="5039361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vườn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tục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A83CDBC-D10B-4864-87FA-C14F2EE8525F}"/>
              </a:ext>
            </a:extLst>
          </p:cNvPr>
          <p:cNvSpPr/>
          <p:nvPr/>
        </p:nvSpPr>
        <p:spPr>
          <a:xfrm>
            <a:off x="2564735" y="136212"/>
            <a:ext cx="6848003" cy="76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4A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)</a:t>
            </a:r>
            <a:endParaRPr lang="vi-VN" sz="40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B42D39-332E-4B72-93A6-D7AF34A25AD0}"/>
              </a:ext>
            </a:extLst>
          </p:cNvPr>
          <p:cNvGrpSpPr/>
          <p:nvPr/>
        </p:nvGrpSpPr>
        <p:grpSpPr>
          <a:xfrm>
            <a:off x="365485" y="1712837"/>
            <a:ext cx="4999383" cy="1924824"/>
            <a:chOff x="625730" y="2080646"/>
            <a:chExt cx="4999383" cy="192482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D9C52E-0A89-4505-AB2A-2B1F48D8D49F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        x  5  = 35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35  :   5 =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B5810D-E066-4572-9CFB-B8702EC15F8E}"/>
                </a:ext>
              </a:extLst>
            </p:cNvPr>
            <p:cNvSpPr/>
            <p:nvPr/>
          </p:nvSpPr>
          <p:spPr>
            <a:xfrm>
              <a:off x="2445026" y="2452254"/>
              <a:ext cx="759909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1EDD96-5342-469A-9706-7CAFE51A6275}"/>
              </a:ext>
            </a:extLst>
          </p:cNvPr>
          <p:cNvGrpSpPr/>
          <p:nvPr/>
        </p:nvGrpSpPr>
        <p:grpSpPr>
          <a:xfrm>
            <a:off x="6471024" y="2165945"/>
            <a:ext cx="5572539" cy="1569660"/>
            <a:chOff x="5914433" y="1788258"/>
            <a:chExt cx="5572539" cy="15696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BF88B3-43DD-4ACE-ABC4-CB351D18C6E0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4 = 28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3 = 12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6  x        = 24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6F2C2E2-A5BF-423B-A5B1-F2AAEC5566DD}"/>
                </a:ext>
              </a:extLst>
            </p:cNvPr>
            <p:cNvSpPr/>
            <p:nvPr/>
          </p:nvSpPr>
          <p:spPr>
            <a:xfrm>
              <a:off x="6347248" y="1825020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BDC41C-753A-4C0C-A46E-36D44D435FC2}"/>
                </a:ext>
              </a:extLst>
            </p:cNvPr>
            <p:cNvSpPr/>
            <p:nvPr/>
          </p:nvSpPr>
          <p:spPr>
            <a:xfrm>
              <a:off x="6349343" y="2388372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AF928B6-3744-4955-B474-70A936F49A81}"/>
                </a:ext>
              </a:extLst>
            </p:cNvPr>
            <p:cNvSpPr/>
            <p:nvPr/>
          </p:nvSpPr>
          <p:spPr>
            <a:xfrm>
              <a:off x="7166481" y="2800389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88" y="3068435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E068B10-6192-41B2-A564-1C53A895341D}"/>
              </a:ext>
            </a:extLst>
          </p:cNvPr>
          <p:cNvGrpSpPr/>
          <p:nvPr/>
        </p:nvGrpSpPr>
        <p:grpSpPr>
          <a:xfrm>
            <a:off x="7551217" y="4179147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275D500-9589-4B77-A2C8-253BBB55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2E26D2-E864-4F86-A481-ACDEEE9376EB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16B9A9-0733-43F5-8152-1B8ABC348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93" y="171451"/>
            <a:ext cx="7120687" cy="593623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3B2CE2D-0665-4AAA-A3D7-C46C7AFCBD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D5D6D3-DDE2-44C5-B5F4-221BE77BB38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4411AA-4360-4092-91C2-111CE7F423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15215A0-2D2F-4F04-8469-72F337C9CDA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491479D-654E-497B-9A14-A12192D7B75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6C297DA-A4E9-4641-BB4C-EADECFFEEE07}"/>
              </a:ext>
            </a:extLst>
          </p:cNvPr>
          <p:cNvGrpSpPr/>
          <p:nvPr/>
        </p:nvGrpSpPr>
        <p:grpSpPr>
          <a:xfrm>
            <a:off x="3353804" y="1181642"/>
            <a:ext cx="5237749" cy="958125"/>
            <a:chOff x="2721187" y="3692047"/>
            <a:chExt cx="3928312" cy="7185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D03992-7219-4FE9-8A6D-3A7A35294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FDBEA3-6637-431D-85C6-F0D6DD03F216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28 : 4 = 7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D24B7C2-F972-4F5F-8593-6F1C63DF1D83}"/>
              </a:ext>
            </a:extLst>
          </p:cNvPr>
          <p:cNvGrpSpPr/>
          <p:nvPr/>
        </p:nvGrpSpPr>
        <p:grpSpPr>
          <a:xfrm>
            <a:off x="4276141" y="396374"/>
            <a:ext cx="5572539" cy="707886"/>
            <a:chOff x="4591798" y="1756179"/>
            <a:chExt cx="5572539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1B42CA8-A00B-4063-8C3B-91B4B353741D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x 4 = 28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3E3B227-6728-4573-8C2C-D27B9ACE15C7}"/>
                </a:ext>
              </a:extLst>
            </p:cNvPr>
            <p:cNvSpPr/>
            <p:nvPr/>
          </p:nvSpPr>
          <p:spPr>
            <a:xfrm>
              <a:off x="5191126" y="1814693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EC30C0-00C9-4F3E-9515-8726CD3085B7}"/>
              </a:ext>
            </a:extLst>
          </p:cNvPr>
          <p:cNvSpPr/>
          <p:nvPr/>
        </p:nvSpPr>
        <p:spPr>
          <a:xfrm>
            <a:off x="4864613" y="403206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37A49ED-7EB9-49B5-9E72-02111D76A09E}"/>
              </a:ext>
            </a:extLst>
          </p:cNvPr>
          <p:cNvGrpSpPr/>
          <p:nvPr/>
        </p:nvGrpSpPr>
        <p:grpSpPr>
          <a:xfrm>
            <a:off x="3220454" y="3099652"/>
            <a:ext cx="5237749" cy="958125"/>
            <a:chOff x="2721187" y="3692047"/>
            <a:chExt cx="3928312" cy="71859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AA7C653-E8AB-4615-B05B-169123794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650D7C1-B4BF-43D0-9B3E-8E9D17358A38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12 : 3 = 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B03030-0A01-4ACA-AE28-C5BF598926FA}"/>
              </a:ext>
            </a:extLst>
          </p:cNvPr>
          <p:cNvGrpSpPr/>
          <p:nvPr/>
        </p:nvGrpSpPr>
        <p:grpSpPr>
          <a:xfrm>
            <a:off x="4142791" y="2314384"/>
            <a:ext cx="5572539" cy="707886"/>
            <a:chOff x="4591798" y="1756179"/>
            <a:chExt cx="5572539" cy="70788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97FC049-9968-476A-B71A-A72277B0152A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b)     x 3 = 12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F0072667-4089-408B-A783-936280CB5BCE}"/>
                </a:ext>
              </a:extLst>
            </p:cNvPr>
            <p:cNvSpPr/>
            <p:nvPr/>
          </p:nvSpPr>
          <p:spPr>
            <a:xfrm>
              <a:off x="5151055" y="1851662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66D2FE3-1E2D-46AE-9880-B51B932B9306}"/>
              </a:ext>
            </a:extLst>
          </p:cNvPr>
          <p:cNvSpPr/>
          <p:nvPr/>
        </p:nvSpPr>
        <p:spPr>
          <a:xfrm>
            <a:off x="4702048" y="2351353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6C2AF15-265B-41B8-B018-560D040B7E94}"/>
              </a:ext>
            </a:extLst>
          </p:cNvPr>
          <p:cNvGrpSpPr/>
          <p:nvPr/>
        </p:nvGrpSpPr>
        <p:grpSpPr>
          <a:xfrm>
            <a:off x="3266055" y="5136898"/>
            <a:ext cx="5237749" cy="958125"/>
            <a:chOff x="2721187" y="3692047"/>
            <a:chExt cx="3928312" cy="71859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D4A264D-2F98-4E8F-B6E7-384E7507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785CFF1-DF6F-45EF-B194-77E68CBFD4CA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24 : 6 = 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4A7498B-4C3F-48FB-BCE9-8DC737B431E5}"/>
              </a:ext>
            </a:extLst>
          </p:cNvPr>
          <p:cNvGrpSpPr/>
          <p:nvPr/>
        </p:nvGrpSpPr>
        <p:grpSpPr>
          <a:xfrm>
            <a:off x="4188392" y="4351630"/>
            <a:ext cx="5572539" cy="707886"/>
            <a:chOff x="4591798" y="1756179"/>
            <a:chExt cx="5572539" cy="70788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AB214BC-3CE7-4563-BFC9-35312127865E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kern="0" dirty="0">
                  <a:solidFill>
                    <a:prstClr val="black"/>
                  </a:solidFill>
                  <a:latin typeface="+mj-lt"/>
                </a:rPr>
                <a:t>c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) 6 x     = 24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3BDAC55-2A07-4970-AD1F-3DF169C91DD5}"/>
                </a:ext>
              </a:extLst>
            </p:cNvPr>
            <p:cNvSpPr/>
            <p:nvPr/>
          </p:nvSpPr>
          <p:spPr>
            <a:xfrm>
              <a:off x="5998633" y="1814694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740E0D2-BEAA-4B45-86C9-E2B4F616E9C1}"/>
              </a:ext>
            </a:extLst>
          </p:cNvPr>
          <p:cNvSpPr/>
          <p:nvPr/>
        </p:nvSpPr>
        <p:spPr>
          <a:xfrm>
            <a:off x="5580959" y="4351631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39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  <p:bldP spid="46" grpId="0" animBg="1"/>
    </p:bld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504</Words>
  <Application>Microsoft Office PowerPoint</Application>
  <PresentationFormat>Widescreen</PresentationFormat>
  <Paragraphs>85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Arial</vt:lpstr>
      <vt:lpstr>Arial-Rounded</vt:lpstr>
      <vt:lpstr>Berkshire Swash</vt:lpstr>
      <vt:lpstr>Calibri</vt:lpstr>
      <vt:lpstr>Coiny</vt:lpstr>
      <vt:lpstr>iCiel Panton Black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Weltkindertag! by Slidego</vt:lpstr>
      <vt:lpstr>1_Weltkindertag! by Slidego</vt:lpstr>
      <vt:lpstr>2_Weltkindertag! by Slidego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</cp:lastModifiedBy>
  <cp:revision>23</cp:revision>
  <dcterms:created xsi:type="dcterms:W3CDTF">2022-06-30T08:03:45Z</dcterms:created>
  <dcterms:modified xsi:type="dcterms:W3CDTF">2024-10-15T10:00:34Z</dcterms:modified>
</cp:coreProperties>
</file>