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Coiny" panose="020B0604020202020204" charset="0"/>
      <p:regular r:id="rId26"/>
    </p:embeddedFont>
    <p:embeddedFont>
      <p:font typeface="Berkshire Swash" panose="020B0604020202020204" charset="0"/>
      <p:regular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Roboto Condensed Light" panose="020B0604020202020204" charset="0"/>
      <p:regular r:id="rId32"/>
      <p:italic r:id="rId33"/>
    </p:embeddedFont>
    <p:embeddedFont>
      <p:font typeface="Patrick Hand" panose="020B0604020202020204" charset="0"/>
      <p:regular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ivvic" panose="020B060402020202020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109" d="100"/>
          <a:sy n="109" d="100"/>
        </p:scale>
        <p:origin x="2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716E8C-23B5-46DC-8D0F-C8812F6D719B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4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openxmlformats.org/officeDocument/2006/relationships/image" Target="../media/image23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9.sv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5.svg"/><Relationship Id="rId12" Type="http://schemas.openxmlformats.org/officeDocument/2006/relationships/image" Target="../media/image28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52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60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6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image" Target="../media/image64.svg"/><Relationship Id="rId10" Type="http://schemas.openxmlformats.org/officeDocument/2006/relationships/image" Target="../media/image7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44.png"/><Relationship Id="rId4" Type="http://schemas.openxmlformats.org/officeDocument/2006/relationships/image" Target="../media/image64.svg"/><Relationship Id="rId9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64.svg"/><Relationship Id="rId10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9.svg"/><Relationship Id="rId5" Type="http://schemas.openxmlformats.org/officeDocument/2006/relationships/image" Target="../media/image64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8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70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3.sv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39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1.svg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svg"/><Relationship Id="rId9" Type="http://schemas.openxmlformats.org/officeDocument/2006/relationships/image" Target="../media/image49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1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851096" y="725301"/>
            <a:ext cx="773019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Tìm số bị chia, số chia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E6C9A51-9860-4877-B74C-D8558E3DEC45}"/>
              </a:ext>
            </a:extLst>
          </p:cNvPr>
          <p:cNvSpPr txBox="1"/>
          <p:nvPr/>
        </p:nvSpPr>
        <p:spPr>
          <a:xfrm>
            <a:off x="2488757" y="15932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2715</TotalTime>
  <Words>748</Words>
  <Application>Microsoft Office PowerPoint</Application>
  <PresentationFormat>On-screen Show (16:9)</PresentationFormat>
  <Paragraphs>126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Coiny</vt:lpstr>
      <vt:lpstr>Berkshire Swash</vt:lpstr>
      <vt:lpstr>iCiel Panton Black</vt:lpstr>
      <vt:lpstr>Lato</vt:lpstr>
      <vt:lpstr>Roboto Condensed Light</vt:lpstr>
      <vt:lpstr>Patrick Hand</vt:lpstr>
      <vt:lpstr>Times New Roman</vt:lpstr>
      <vt:lpstr>Open Sans</vt:lpstr>
      <vt:lpstr>Calibri</vt:lpstr>
      <vt:lpstr>Arial-Rounded</vt:lpstr>
      <vt:lpstr>Arial</vt:lpstr>
      <vt:lpstr>Livvic</vt:lpstr>
      <vt:lpstr>Roboto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STD</cp:lastModifiedBy>
  <cp:revision>26</cp:revision>
  <dcterms:modified xsi:type="dcterms:W3CDTF">2024-10-15T10:04:23Z</dcterms:modified>
</cp:coreProperties>
</file>