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7"/>
  </p:notesMasterIdLst>
  <p:sldIdLst>
    <p:sldId id="257" r:id="rId3"/>
    <p:sldId id="259" r:id="rId4"/>
    <p:sldId id="261" r:id="rId5"/>
    <p:sldId id="258" r:id="rId6"/>
    <p:sldId id="315" r:id="rId7"/>
    <p:sldId id="316" r:id="rId8"/>
    <p:sldId id="317" r:id="rId9"/>
    <p:sldId id="2631" r:id="rId10"/>
    <p:sldId id="320" r:id="rId11"/>
    <p:sldId id="321" r:id="rId12"/>
    <p:sldId id="322" r:id="rId13"/>
    <p:sldId id="2632" r:id="rId14"/>
    <p:sldId id="280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758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gif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3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2.gif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2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1.pn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20" Type="http://schemas.openxmlformats.org/officeDocument/2006/relationships/image" Target="../media/image8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76" y="1644418"/>
            <a:ext cx="6312573" cy="5101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4F447-9695-44D7-ADF9-60B2D24FCFDD}"/>
              </a:ext>
            </a:extLst>
          </p:cNvPr>
          <p:cNvGrpSpPr/>
          <p:nvPr/>
        </p:nvGrpSpPr>
        <p:grpSpPr>
          <a:xfrm>
            <a:off x="426692" y="2423727"/>
            <a:ext cx="5760720" cy="3670006"/>
            <a:chOff x="426692" y="2423727"/>
            <a:chExt cx="5760720" cy="3670006"/>
          </a:xfrm>
        </p:grpSpPr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975C764-D966-48F7-B8B1-24C7FBB03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2" y="3076213"/>
              <a:ext cx="5760720" cy="301752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47AA99-C940-4EE8-B03D-DFCACCF9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630" y="2423727"/>
              <a:ext cx="4782409" cy="100527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9184759" y="179471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5429606" y="4389947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3029" y="2001096"/>
              <a:ext cx="2615609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CỦNG CỐ</a:t>
              </a:r>
              <a:endParaRPr lang="en-US" sz="8000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</a:t>
            </a:r>
            <a:r>
              <a:rPr lang="en-US" sz="4800" ker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GẶP </a:t>
            </a:r>
            <a:r>
              <a:rPr lang="en-US" sz="4800" kern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LẠI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35493"/>
            <a:ext cx="7855688" cy="20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6649" y="30948"/>
            <a:ext cx="3440326" cy="26524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00" y="43594"/>
            <a:ext cx="2858461" cy="23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022" y="12068"/>
            <a:ext cx="2542848" cy="22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101126"/>
            <a:ext cx="3166257" cy="20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438559" cy="638175"/>
            <a:chOff x="1028700" y="1381125"/>
            <a:chExt cx="2438559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705134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298</Words>
  <Application>Microsoft Office PowerPoint</Application>
  <PresentationFormat>Widescreen</PresentationFormat>
  <Paragraphs>78</Paragraphs>
  <Slides>14</Slides>
  <Notes>10</Notes>
  <HiddenSlides>0</HiddenSlides>
  <MMClips>17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Comfortaa Medium</vt:lpstr>
      <vt:lpstr>Dosis</vt:lpstr>
      <vt:lpstr>iCiel Cadena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21</cp:revision>
  <dcterms:created xsi:type="dcterms:W3CDTF">2022-07-01T10:56:17Z</dcterms:created>
  <dcterms:modified xsi:type="dcterms:W3CDTF">2024-10-15T09:38:57Z</dcterms:modified>
</cp:coreProperties>
</file>