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7"/>
  </p:notesMasterIdLst>
  <p:sldIdLst>
    <p:sldId id="746" r:id="rId3"/>
    <p:sldId id="747" r:id="rId4"/>
    <p:sldId id="281" r:id="rId5"/>
    <p:sldId id="674" r:id="rId6"/>
    <p:sldId id="861" r:id="rId7"/>
    <p:sldId id="487" r:id="rId8"/>
    <p:sldId id="862" r:id="rId9"/>
    <p:sldId id="754" r:id="rId10"/>
    <p:sldId id="863" r:id="rId11"/>
    <p:sldId id="864" r:id="rId12"/>
    <p:sldId id="813" r:id="rId13"/>
    <p:sldId id="488" r:id="rId14"/>
    <p:sldId id="859" r:id="rId15"/>
    <p:sldId id="75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36" y="-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516C5-2056-486A-BDEA-89156B9879D4}" type="datetimeFigureOut">
              <a:rPr lang="en-US" smtClean="0"/>
              <a:t>10-Oct-24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578A6-DF8E-4980-95FD-DBBF72FFE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7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  <p:extLst>
      <p:ext uri="{BB962C8B-B14F-4D97-AF65-F5344CB8AC3E}">
        <p14:creationId xmlns:p14="http://schemas.microsoft.com/office/powerpoint/2010/main" val="1005225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71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08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Trạm</a:t>
            </a:r>
            <a:r>
              <a:rPr lang="en-US" dirty="0"/>
              <a:t> 1: Sao </a:t>
            </a:r>
            <a:r>
              <a:rPr lang="en-US" dirty="0" err="1"/>
              <a:t>Thủy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40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6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5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3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92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9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5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  <p:extLst>
      <p:ext uri="{BB962C8B-B14F-4D97-AF65-F5344CB8AC3E}">
        <p14:creationId xmlns:p14="http://schemas.microsoft.com/office/powerpoint/2010/main" val="860715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04157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83112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20305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94399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C13E1DE-34A4-4E4D-8CB1-FAB48D8FFC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410" y="320749"/>
            <a:ext cx="1544524" cy="15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9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F369A7F-A377-45AB-8410-EDCB48521F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6197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  <p:pic>
        <p:nvPicPr>
          <p:cNvPr id="8" name="5c249dca6369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5835" y="118110"/>
            <a:ext cx="1233805" cy="123380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05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1D3C90-2FBD-40BB-A9E9-AEF808832ACD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1   =  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CE5E8B-86ED-4C44-97EB-2BB0D5C41B84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2   =  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8AAF583-999A-43C3-B689-9B3501D7D295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3   =  27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4C290A-EDBC-41CF-95CF-9086C0614820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4   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D4C82EF-2580-4FA4-8978-2757302CACE6}"/>
              </a:ext>
            </a:extLst>
          </p:cNvPr>
          <p:cNvSpPr/>
          <p:nvPr/>
        </p:nvSpPr>
        <p:spPr>
          <a:xfrm>
            <a:off x="741967" y="1134293"/>
            <a:ext cx="33538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76D61FD-49B1-4CB7-A8E0-E1C8BFBA2DD0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5  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C8D7F91-681E-4E1C-B504-6E19F05DC9FB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6   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DD62C1A-493E-4085-A699-0A0A64E6BDD7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7  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CF97C01-2F9A-4700-9227-7DEA5E5E3162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8  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85847CE-645E-4EDD-B38A-B9391990EAAE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9  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DD2FCCE-1807-4025-AE3A-D5EEFD372EAB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10 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4328C63-36AF-46FA-B403-31787D09D377}"/>
              </a:ext>
            </a:extLst>
          </p:cNvPr>
          <p:cNvSpPr/>
          <p:nvPr/>
        </p:nvSpPr>
        <p:spPr>
          <a:xfrm>
            <a:off x="6543504" y="233986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8FE89FC-0FA1-43FB-B567-7D3CD79724D6}"/>
              </a:ext>
            </a:extLst>
          </p:cNvPr>
          <p:cNvSpPr/>
          <p:nvPr/>
        </p:nvSpPr>
        <p:spPr>
          <a:xfrm>
            <a:off x="6543504" y="27952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2250AD5-B6E9-433D-9015-6908049CBBFF}"/>
              </a:ext>
            </a:extLst>
          </p:cNvPr>
          <p:cNvSpPr/>
          <p:nvPr/>
        </p:nvSpPr>
        <p:spPr>
          <a:xfrm>
            <a:off x="6543504" y="33594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FEE705C-0164-4E2B-9B89-E69421E713AF}"/>
              </a:ext>
            </a:extLst>
          </p:cNvPr>
          <p:cNvSpPr/>
          <p:nvPr/>
        </p:nvSpPr>
        <p:spPr>
          <a:xfrm>
            <a:off x="6543504" y="402899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AE37162-EF94-45B5-A981-5DB4C1854FB9}"/>
              </a:ext>
            </a:extLst>
          </p:cNvPr>
          <p:cNvSpPr/>
          <p:nvPr/>
        </p:nvSpPr>
        <p:spPr>
          <a:xfrm>
            <a:off x="6506756" y="4610171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43FAA75-DD80-4B52-8863-D5F5C15441DD}"/>
              </a:ext>
            </a:extLst>
          </p:cNvPr>
          <p:cNvSpPr/>
          <p:nvPr/>
        </p:nvSpPr>
        <p:spPr>
          <a:xfrm>
            <a:off x="6524909" y="517221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A4CDD36-D013-450D-A1C6-C12DBD2F043B}"/>
              </a:ext>
            </a:extLst>
          </p:cNvPr>
          <p:cNvSpPr/>
          <p:nvPr/>
        </p:nvSpPr>
        <p:spPr>
          <a:xfrm>
            <a:off x="6561171" y="57941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25DDEBE-BD1F-4F5C-AE05-2ECF36DC48D0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97540A92-38D8-4771-BCCD-4E2755EE4AFE}"/>
              </a:ext>
            </a:extLst>
          </p:cNvPr>
          <p:cNvSpPr/>
          <p:nvPr/>
        </p:nvSpPr>
        <p:spPr>
          <a:xfrm>
            <a:off x="5701293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4D1EE28-F8DD-4E88-B124-342EAEF62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1309" y="693758"/>
            <a:ext cx="543918" cy="5439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4A9C2DA-1256-4F6B-83F4-4EBE63FA7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6107" y="1804429"/>
            <a:ext cx="505272" cy="5052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F14BA30-07C4-4F98-A6D1-75A4055A9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17170"/>
            <a:ext cx="543918" cy="5439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BAB1D58-FE95-464F-A809-4836CB729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5632" y="3966970"/>
            <a:ext cx="532191" cy="5321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49A4E3D-3439-402B-92D7-C9F174475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0391" y="5201466"/>
            <a:ext cx="534105" cy="5341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2B14CA4-54B2-43BE-AC6B-C03EAC439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6446" y="1246712"/>
            <a:ext cx="543918" cy="54391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D7C5D9D-4530-4F1A-A3DD-45D157492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874" y="2290524"/>
            <a:ext cx="544637" cy="5446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BE3815B-D703-4B3E-BC96-EE06CE38F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8503" y="3378565"/>
            <a:ext cx="510342" cy="5103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EC82320-784C-4516-9004-86F898B77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2625" y="4611153"/>
            <a:ext cx="534105" cy="53410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DAE07258-2B59-4B32-B108-8A7853F5F5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8538" y="5780369"/>
            <a:ext cx="534105" cy="53410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06490E8-225F-4129-829A-9090475B7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0784" y="678196"/>
            <a:ext cx="544971" cy="5449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1203937-5904-49F7-B63A-5DB786DE8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5336" y="1802070"/>
            <a:ext cx="525046" cy="5250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E64782B-A54C-476C-A61C-E0D1DBAFC2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3725" y="2785762"/>
            <a:ext cx="543918" cy="5439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8508BD99-78AB-4F83-8B11-1056AB607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8897" y="3949726"/>
            <a:ext cx="532191" cy="5321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B1D563B-BF55-4281-A7DA-C7494743EB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4857" y="5187035"/>
            <a:ext cx="534105" cy="53410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9816C09-6756-485D-B2EF-B8D2CF370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9830" y="1302440"/>
            <a:ext cx="545403" cy="54540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7A62C224-56F3-4E33-8C13-60E66DB5B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8443" y="2295201"/>
            <a:ext cx="510489" cy="5104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D5915A7-2338-46CC-B355-C39551202B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4481" y="3450543"/>
            <a:ext cx="512066" cy="5120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4C89E490-8601-4499-A76E-C238D8171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1263" y="4657251"/>
            <a:ext cx="517920" cy="5179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A929636-3B64-4BD9-8BA6-1F709BB46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1310" y="679717"/>
            <a:ext cx="543918" cy="5439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AC3AF2C6-BA52-44A0-8221-D55917B27F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3544" y="1802071"/>
            <a:ext cx="525046" cy="5250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BC6D3CAA-B118-43E8-8866-BAE0A478C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5738" y="2802009"/>
            <a:ext cx="543918" cy="5439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95FAE136-4738-4F7F-9EC8-4B1550DC4F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7739" y="3980589"/>
            <a:ext cx="532191" cy="53219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597C7F4-A4BC-4086-BBE3-A12872748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2243" y="5190844"/>
            <a:ext cx="534105" cy="5341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F2E4A559-0A42-43CD-9DE2-A8454E67F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3513" y="1244641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D5B64499-9ED7-4CF4-B97D-BAF8DBF9C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3387" y="2311696"/>
            <a:ext cx="526140" cy="52614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ED34F06B-5ED3-4714-A417-239DA02F0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9619" y="3378565"/>
            <a:ext cx="510342" cy="51034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734E4E30-EE47-4C9D-A300-137E88B991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4643" y="4596722"/>
            <a:ext cx="534105" cy="53410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1B136D52-C72C-4E2E-8D83-8629DB4658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43461" y="5804153"/>
            <a:ext cx="534105" cy="534105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86923710-C3EB-422A-8327-DBF3BF6E91EA}"/>
              </a:ext>
            </a:extLst>
          </p:cNvPr>
          <p:cNvSpPr/>
          <p:nvPr/>
        </p:nvSpPr>
        <p:spPr>
          <a:xfrm>
            <a:off x="6708598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6D277C83-8009-45DD-B61B-FA0483FB6F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601"/>
          <a:stretch/>
        </p:blipFill>
        <p:spPr>
          <a:xfrm>
            <a:off x="862069" y="2012352"/>
            <a:ext cx="3592757" cy="40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09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76" grpId="0" animBg="1"/>
      <p:bldP spid="7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40095"/>
          <a:stretch>
            <a:fillRect/>
          </a:stretch>
        </p:blipFill>
        <p:spPr>
          <a:xfrm>
            <a:off x="3705225" y="1600200"/>
            <a:ext cx="1593850" cy="26606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362440" y="4469130"/>
            <a:ext cx="3192780" cy="2303780"/>
            <a:chOff x="14744" y="7038"/>
            <a:chExt cx="5028" cy="3628"/>
          </a:xfrm>
        </p:grpSpPr>
        <p:pic>
          <p:nvPicPr>
            <p:cNvPr id="5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V="1">
              <a:off x="14744" y="7038"/>
              <a:ext cx="5029" cy="3628"/>
            </a:xfrm>
            <a:prstGeom prst="rect">
              <a:avLst/>
            </a:prstGeom>
          </p:spPr>
        </p:pic>
        <p:pic>
          <p:nvPicPr>
            <p:cNvPr id="7" name="Picture 6" descr="Picture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16" y="8561"/>
              <a:ext cx="3485" cy="141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87970" y="488315"/>
            <a:ext cx="3192780" cy="2303780"/>
            <a:chOff x="12422" y="769"/>
            <a:chExt cx="5028" cy="3628"/>
          </a:xfrm>
        </p:grpSpPr>
        <p:pic>
          <p:nvPicPr>
            <p:cNvPr id="14" name="图片 13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12422" y="769"/>
              <a:ext cx="5029" cy="3628"/>
            </a:xfrm>
            <a:prstGeom prst="rect">
              <a:avLst/>
            </a:prstGeom>
          </p:spPr>
        </p:pic>
        <p:pic>
          <p:nvPicPr>
            <p:cNvPr id="8" name="Picture 7" descr="Picture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94" y="1109"/>
              <a:ext cx="3485" cy="141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272280" y="4554220"/>
            <a:ext cx="3192780" cy="2303780"/>
            <a:chOff x="6728" y="7172"/>
            <a:chExt cx="5028" cy="3628"/>
          </a:xfrm>
        </p:grpSpPr>
        <p:pic>
          <p:nvPicPr>
            <p:cNvPr id="3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6728" y="7172"/>
              <a:ext cx="5029" cy="3628"/>
            </a:xfrm>
            <a:prstGeom prst="rect">
              <a:avLst/>
            </a:prstGeom>
          </p:spPr>
        </p:pic>
        <p:pic>
          <p:nvPicPr>
            <p:cNvPr id="10" name="Picture 9" descr="Picture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58" y="8583"/>
              <a:ext cx="3485" cy="141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980305" y="0"/>
            <a:ext cx="3193415" cy="2303780"/>
            <a:chOff x="7843" y="0"/>
            <a:chExt cx="5029" cy="3628"/>
          </a:xfrm>
        </p:grpSpPr>
        <p:pic>
          <p:nvPicPr>
            <p:cNvPr id="17" name="图片 16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7843" y="0"/>
              <a:ext cx="5029" cy="3628"/>
            </a:xfrm>
            <a:prstGeom prst="rect">
              <a:avLst/>
            </a:prstGeom>
          </p:spPr>
        </p:pic>
        <p:pic>
          <p:nvPicPr>
            <p:cNvPr id="11" name="Picture 10" descr="Picture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15" y="14"/>
              <a:ext cx="3485" cy="141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99235" y="3654425"/>
            <a:ext cx="3192780" cy="2303780"/>
            <a:chOff x="2361" y="5755"/>
            <a:chExt cx="5028" cy="3628"/>
          </a:xfrm>
        </p:grpSpPr>
        <p:grpSp>
          <p:nvGrpSpPr>
            <p:cNvPr id="4" name="Group 3"/>
            <p:cNvGrpSpPr/>
            <p:nvPr/>
          </p:nvGrpSpPr>
          <p:grpSpPr>
            <a:xfrm>
              <a:off x="2361" y="5755"/>
              <a:ext cx="5029" cy="3628"/>
              <a:chOff x="2361" y="5755"/>
              <a:chExt cx="5029" cy="3628"/>
            </a:xfrm>
          </p:grpSpPr>
          <p:pic>
            <p:nvPicPr>
              <p:cNvPr id="13" name="图片 8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 flipH="1" flipV="1">
                <a:off x="2361" y="5755"/>
                <a:ext cx="5029" cy="3628"/>
              </a:xfrm>
              <a:prstGeom prst="rect">
                <a:avLst/>
              </a:prstGeom>
            </p:spPr>
          </p:pic>
          <p:pic>
            <p:nvPicPr>
              <p:cNvPr id="15" name="Picture 14" descr="Picture1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77" y="6652"/>
                <a:ext cx="3485" cy="1411"/>
              </a:xfrm>
              <a:prstGeom prst="rect">
                <a:avLst/>
              </a:prstGeom>
            </p:spPr>
          </p:pic>
        </p:grpSp>
        <p:sp>
          <p:nvSpPr>
            <p:cNvPr id="25" name="Text Box 24"/>
            <p:cNvSpPr txBox="1"/>
            <p:nvPr/>
          </p:nvSpPr>
          <p:spPr>
            <a:xfrm>
              <a:off x="3851" y="8201"/>
              <a:ext cx="2540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Trái Đất</a:t>
              </a:r>
            </a:p>
          </p:txBody>
        </p:sp>
      </p:grpSp>
      <p:sp>
        <p:nvSpPr>
          <p:cNvPr id="26" name="Text Box 25"/>
          <p:cNvSpPr txBox="1"/>
          <p:nvPr/>
        </p:nvSpPr>
        <p:spPr>
          <a:xfrm>
            <a:off x="5582285" y="923290"/>
            <a:ext cx="16979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Sao Mộc</a:t>
            </a:r>
          </a:p>
        </p:txBody>
      </p:sp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74173AD-7E09-4AAD-926B-3800BFC9C8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89" y="0"/>
            <a:ext cx="1110595" cy="111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001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10613 C 0.000416667 0.0860965 -0.0111458 0.259303 0.0129687 0.29964 C 0.0370833 0.339976 0.0951042 0.30607 0.120625 0.232829 C 0.146146 0.159588 0.138802 -0.00785575 0.140625 -0.0663989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94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41325" y="461010"/>
            <a:ext cx="3343910" cy="783590"/>
            <a:chOff x="193" y="680"/>
            <a:chExt cx="5266" cy="1234"/>
          </a:xfrm>
        </p:grpSpPr>
        <p:sp>
          <p:nvSpPr>
            <p:cNvPr id="422" name="Text Box 421"/>
            <p:cNvSpPr txBox="1"/>
            <p:nvPr/>
          </p:nvSpPr>
          <p:spPr>
            <a:xfrm>
              <a:off x="876" y="683"/>
              <a:ext cx="4583" cy="1231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nhẩm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7" name="Picture 16" descr="Picture3"/>
          <p:cNvPicPr>
            <a:picLocks noChangeAspect="1"/>
          </p:cNvPicPr>
          <p:nvPr/>
        </p:nvPicPr>
        <p:blipFill>
          <a:blip r:embed="rId4"/>
          <a:srcRect l="39964" t="30048" r="31983" b="28356"/>
          <a:stretch>
            <a:fillRect/>
          </a:stretch>
        </p:blipFill>
        <p:spPr>
          <a:xfrm>
            <a:off x="300990" y="5255895"/>
            <a:ext cx="978535" cy="1450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6B157B-2A42-4742-B420-2E2D9190C57A}"/>
              </a:ext>
            </a:extLst>
          </p:cNvPr>
          <p:cNvSpPr txBox="1"/>
          <p:nvPr/>
        </p:nvSpPr>
        <p:spPr>
          <a:xfrm>
            <a:off x="308145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30" name="Text Box 27">
            <a:extLst>
              <a:ext uri="{FF2B5EF4-FFF2-40B4-BE49-F238E27FC236}">
                <a16:creationId xmlns:a16="http://schemas.microsoft.com/office/drawing/2014/main" xmlns="" id="{50919CDE-785E-4310-83F8-4601870A57CB}"/>
              </a:ext>
            </a:extLst>
          </p:cNvPr>
          <p:cNvSpPr txBox="1"/>
          <p:nvPr/>
        </p:nvSpPr>
        <p:spPr>
          <a:xfrm>
            <a:off x="750553" y="1581566"/>
            <a:ext cx="2318624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1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4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C9F4FB7-0832-4375-BBAB-3501C71E684E}"/>
              </a:ext>
            </a:extLst>
          </p:cNvPr>
          <p:cNvSpPr txBox="1"/>
          <p:nvPr/>
        </p:nvSpPr>
        <p:spPr>
          <a:xfrm>
            <a:off x="3088832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xmlns="" id="{010060B9-C9A0-4543-97A5-944B53FF8990}"/>
              </a:ext>
            </a:extLst>
          </p:cNvPr>
          <p:cNvSpPr txBox="1"/>
          <p:nvPr/>
        </p:nvSpPr>
        <p:spPr>
          <a:xfrm>
            <a:off x="3588934" y="1581566"/>
            <a:ext cx="2357247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2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5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0200DEA-4166-4A27-8A2F-B85C2D577A60}"/>
              </a:ext>
            </a:extLst>
          </p:cNvPr>
          <p:cNvSpPr txBox="1"/>
          <p:nvPr/>
        </p:nvSpPr>
        <p:spPr>
          <a:xfrm>
            <a:off x="6041886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c)</a:t>
            </a:r>
          </a:p>
        </p:txBody>
      </p:sp>
      <p:sp>
        <p:nvSpPr>
          <p:cNvPr id="34" name="Text Box 27">
            <a:extLst>
              <a:ext uri="{FF2B5EF4-FFF2-40B4-BE49-F238E27FC236}">
                <a16:creationId xmlns:a16="http://schemas.microsoft.com/office/drawing/2014/main" xmlns="" id="{22C5C579-8420-40A9-8374-8117ADF7DFA5}"/>
              </a:ext>
            </a:extLst>
          </p:cNvPr>
          <p:cNvSpPr txBox="1"/>
          <p:nvPr/>
        </p:nvSpPr>
        <p:spPr>
          <a:xfrm>
            <a:off x="6523014" y="1575805"/>
            <a:ext cx="2357248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3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6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0CBF3E7-C8DD-45E0-A91B-79FEA4A1C3DF}"/>
              </a:ext>
            </a:extLst>
          </p:cNvPr>
          <p:cNvSpPr txBox="1"/>
          <p:nvPr/>
        </p:nvSpPr>
        <p:spPr>
          <a:xfrm>
            <a:off x="8893331" y="1641278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d)</a:t>
            </a:r>
          </a:p>
        </p:txBody>
      </p:sp>
      <p:sp>
        <p:nvSpPr>
          <p:cNvPr id="36" name="Text Box 27">
            <a:extLst>
              <a:ext uri="{FF2B5EF4-FFF2-40B4-BE49-F238E27FC236}">
                <a16:creationId xmlns:a16="http://schemas.microsoft.com/office/drawing/2014/main" xmlns="" id="{6E2BE651-7071-48CB-901B-C6C55264D38B}"/>
              </a:ext>
            </a:extLst>
          </p:cNvPr>
          <p:cNvSpPr txBox="1"/>
          <p:nvPr/>
        </p:nvSpPr>
        <p:spPr>
          <a:xfrm>
            <a:off x="9393427" y="1575805"/>
            <a:ext cx="2490428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10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0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0 x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826B57E-DD99-48E4-ABC5-4A4EA070F413}"/>
              </a:ext>
            </a:extLst>
          </p:cNvPr>
          <p:cNvSpPr txBox="1"/>
          <p:nvPr/>
        </p:nvSpPr>
        <p:spPr>
          <a:xfrm>
            <a:off x="1842968" y="159848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cs typeface="Arial" panose="020B0604020202020204" pitchFamily="34" charset="0"/>
              </a:rPr>
              <a:t>= </a:t>
            </a:r>
            <a:r>
              <a:rPr lang="en-US" sz="4000" b="1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6FF8C5C-2FEF-432C-97EE-8CC4D62EFC94}"/>
              </a:ext>
            </a:extLst>
          </p:cNvPr>
          <p:cNvSpPr txBox="1"/>
          <p:nvPr/>
        </p:nvSpPr>
        <p:spPr>
          <a:xfrm>
            <a:off x="1842968" y="226676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36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C6CBCAC-9B2B-4462-8C01-A1BA2EC306DC}"/>
              </a:ext>
            </a:extLst>
          </p:cNvPr>
          <p:cNvSpPr txBox="1"/>
          <p:nvPr/>
        </p:nvSpPr>
        <p:spPr>
          <a:xfrm>
            <a:off x="1842968" y="2926439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63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E8FD600-DECF-48CA-B0D5-0047DDE8E2A4}"/>
              </a:ext>
            </a:extLst>
          </p:cNvPr>
          <p:cNvSpPr txBox="1"/>
          <p:nvPr/>
        </p:nvSpPr>
        <p:spPr>
          <a:xfrm>
            <a:off x="4672120" y="159848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F4EE050-A1FA-4DD7-B3B7-15BF8B3894D6}"/>
              </a:ext>
            </a:extLst>
          </p:cNvPr>
          <p:cNvSpPr txBox="1"/>
          <p:nvPr/>
        </p:nvSpPr>
        <p:spPr>
          <a:xfrm>
            <a:off x="4678655" y="226676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45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F5A4104-522A-4B32-A950-2DA6C0FE5F60}"/>
              </a:ext>
            </a:extLst>
          </p:cNvPr>
          <p:cNvSpPr txBox="1"/>
          <p:nvPr/>
        </p:nvSpPr>
        <p:spPr>
          <a:xfrm>
            <a:off x="4665586" y="2945708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72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A436278-F9D8-4F9E-B495-2CA65D78CE4E}"/>
              </a:ext>
            </a:extLst>
          </p:cNvPr>
          <p:cNvSpPr txBox="1"/>
          <p:nvPr/>
        </p:nvSpPr>
        <p:spPr>
          <a:xfrm>
            <a:off x="7571417" y="1575805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5247E68-A996-4186-B2C0-F2BAE5B0CA46}"/>
              </a:ext>
            </a:extLst>
          </p:cNvPr>
          <p:cNvSpPr txBox="1"/>
          <p:nvPr/>
        </p:nvSpPr>
        <p:spPr>
          <a:xfrm>
            <a:off x="7571417" y="2263270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54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AF64298-9B42-41A9-B37E-ECC2182CCA61}"/>
              </a:ext>
            </a:extLst>
          </p:cNvPr>
          <p:cNvSpPr txBox="1"/>
          <p:nvPr/>
        </p:nvSpPr>
        <p:spPr>
          <a:xfrm>
            <a:off x="7571417" y="292455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81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BDAB175-EA28-471B-973A-C9BE327A9666}"/>
              </a:ext>
            </a:extLst>
          </p:cNvPr>
          <p:cNvSpPr txBox="1"/>
          <p:nvPr/>
        </p:nvSpPr>
        <p:spPr>
          <a:xfrm>
            <a:off x="10780490" y="1575805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90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F396419-A468-4828-B01E-B3A3F0DF4442}"/>
              </a:ext>
            </a:extLst>
          </p:cNvPr>
          <p:cNvSpPr txBox="1"/>
          <p:nvPr/>
        </p:nvSpPr>
        <p:spPr>
          <a:xfrm>
            <a:off x="10780490" y="221885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522D0B3-247E-4D1B-9046-90DD4E90373B}"/>
              </a:ext>
            </a:extLst>
          </p:cNvPr>
          <p:cNvSpPr txBox="1"/>
          <p:nvPr/>
        </p:nvSpPr>
        <p:spPr>
          <a:xfrm>
            <a:off x="10780490" y="2921201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41325" y="461010"/>
            <a:ext cx="11227435" cy="768350"/>
            <a:chOff x="193" y="680"/>
            <a:chExt cx="17681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876" y="683"/>
              <a:ext cx="16998" cy="1096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vi-VN" sz="36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Hai phép tính nào dưới đây có cùng kết quả?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17" name="Picture 16" descr="Picture3"/>
          <p:cNvPicPr>
            <a:picLocks noChangeAspect="1"/>
          </p:cNvPicPr>
          <p:nvPr/>
        </p:nvPicPr>
        <p:blipFill>
          <a:blip r:embed="rId4"/>
          <a:srcRect l="39964" t="30048" r="31983" b="28356"/>
          <a:stretch>
            <a:fillRect/>
          </a:stretch>
        </p:blipFill>
        <p:spPr>
          <a:xfrm>
            <a:off x="11173229" y="5407025"/>
            <a:ext cx="978535" cy="14509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072559C-4E0E-44C6-A70B-13FF4C0037FD}"/>
              </a:ext>
            </a:extLst>
          </p:cNvPr>
          <p:cNvGrpSpPr/>
          <p:nvPr/>
        </p:nvGrpSpPr>
        <p:grpSpPr>
          <a:xfrm>
            <a:off x="0" y="4306185"/>
            <a:ext cx="2919937" cy="2919937"/>
            <a:chOff x="0" y="4306185"/>
            <a:chExt cx="2919937" cy="2919937"/>
          </a:xfrm>
        </p:grpSpPr>
        <p:pic>
          <p:nvPicPr>
            <p:cNvPr id="14" name="Picture 13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2672162E-72FE-4B16-8811-261B1BF97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06185"/>
              <a:ext cx="2919937" cy="29199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C0B27C6-8D79-4851-A94D-6EBEA93E5C41}"/>
                </a:ext>
              </a:extLst>
            </p:cNvPr>
            <p:cNvSpPr txBox="1"/>
            <p:nvPr/>
          </p:nvSpPr>
          <p:spPr>
            <a:xfrm>
              <a:off x="787196" y="5630306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20 : 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F5984E8-C212-4742-86D8-640F90944750}"/>
              </a:ext>
            </a:extLst>
          </p:cNvPr>
          <p:cNvGrpSpPr/>
          <p:nvPr/>
        </p:nvGrpSpPr>
        <p:grpSpPr>
          <a:xfrm>
            <a:off x="2761606" y="4355331"/>
            <a:ext cx="2870791" cy="2870791"/>
            <a:chOff x="2761606" y="4355331"/>
            <a:chExt cx="2870791" cy="2870791"/>
          </a:xfrm>
        </p:grpSpPr>
        <p:pic>
          <p:nvPicPr>
            <p:cNvPr id="37" name="Picture 3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0F8B8C4C-D481-457C-8C70-AB5BD230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606" y="4355331"/>
              <a:ext cx="2870791" cy="287079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8DC653F4-F7AC-47D8-8BBE-64DE819F741F}"/>
                </a:ext>
              </a:extLst>
            </p:cNvPr>
            <p:cNvSpPr txBox="1"/>
            <p:nvPr/>
          </p:nvSpPr>
          <p:spPr>
            <a:xfrm>
              <a:off x="3408181" y="563030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 x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D370D9F-742D-46C2-86E0-778653E852D6}"/>
              </a:ext>
            </a:extLst>
          </p:cNvPr>
          <p:cNvGrpSpPr/>
          <p:nvPr/>
        </p:nvGrpSpPr>
        <p:grpSpPr>
          <a:xfrm>
            <a:off x="5586615" y="4311870"/>
            <a:ext cx="2919937" cy="2919937"/>
            <a:chOff x="5586615" y="4311870"/>
            <a:chExt cx="2919937" cy="2919937"/>
          </a:xfrm>
        </p:grpSpPr>
        <p:pic>
          <p:nvPicPr>
            <p:cNvPr id="40" name="Picture 3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940ACD2C-D891-4D94-8FF7-6B555E9EC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15" y="4311870"/>
              <a:ext cx="2919937" cy="291993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D430535A-FDB6-4408-A31A-00F687C1FE79}"/>
                </a:ext>
              </a:extLst>
            </p:cNvPr>
            <p:cNvSpPr txBox="1"/>
            <p:nvPr/>
          </p:nvSpPr>
          <p:spPr>
            <a:xfrm>
              <a:off x="6292501" y="562535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3 x 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C99B693-B44E-45D2-929B-4D65DEDC3C6B}"/>
              </a:ext>
            </a:extLst>
          </p:cNvPr>
          <p:cNvGrpSpPr/>
          <p:nvPr/>
        </p:nvGrpSpPr>
        <p:grpSpPr>
          <a:xfrm>
            <a:off x="8606968" y="4311870"/>
            <a:ext cx="2870791" cy="2870791"/>
            <a:chOff x="8606968" y="4311870"/>
            <a:chExt cx="2870791" cy="2870791"/>
          </a:xfrm>
        </p:grpSpPr>
        <p:pic>
          <p:nvPicPr>
            <p:cNvPr id="41" name="Picture 40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99647BED-3F86-4419-BF59-88F777584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68" y="4311870"/>
              <a:ext cx="2870791" cy="287079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5B41194-C804-497E-8E58-05CC89A007C8}"/>
                </a:ext>
              </a:extLst>
            </p:cNvPr>
            <p:cNvSpPr txBox="1"/>
            <p:nvPr/>
          </p:nvSpPr>
          <p:spPr>
            <a:xfrm>
              <a:off x="9173860" y="5594189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18 : 2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CFD233F3-A925-4DD9-AB30-307A0C1DBA97}"/>
              </a:ext>
            </a:extLst>
          </p:cNvPr>
          <p:cNvSpPr/>
          <p:nvPr/>
        </p:nvSpPr>
        <p:spPr>
          <a:xfrm>
            <a:off x="9350987" y="5738713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0B19236-7463-4738-A810-C413EB64FBE7}"/>
              </a:ext>
            </a:extLst>
          </p:cNvPr>
          <p:cNvGrpSpPr/>
          <p:nvPr/>
        </p:nvGrpSpPr>
        <p:grpSpPr>
          <a:xfrm>
            <a:off x="523270" y="1690577"/>
            <a:ext cx="2302132" cy="1881962"/>
            <a:chOff x="523270" y="1690577"/>
            <a:chExt cx="2302132" cy="1881962"/>
          </a:xfrm>
        </p:grpSpPr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xmlns="" id="{4FDC4B87-F543-4770-8485-1E09CE0F3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8F0424B1-25ED-4092-AC64-B28A819FCB4A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9 x 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BB5E8AC-552F-4184-A01D-2832EF339B65}"/>
              </a:ext>
            </a:extLst>
          </p:cNvPr>
          <p:cNvGrpSpPr/>
          <p:nvPr/>
        </p:nvGrpSpPr>
        <p:grpSpPr>
          <a:xfrm>
            <a:off x="3330265" y="1711842"/>
            <a:ext cx="2302132" cy="1881962"/>
            <a:chOff x="523270" y="1690577"/>
            <a:chExt cx="2302132" cy="1881962"/>
          </a:xfrm>
        </p:grpSpPr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xmlns="" id="{C601273B-26E8-4278-8E61-F8AAD36D4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7FDF18EB-B970-4568-B4F0-AF51EE24C929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45 : 9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B23970B6-DCE8-4460-B10A-5F009808D371}"/>
              </a:ext>
            </a:extLst>
          </p:cNvPr>
          <p:cNvGrpSpPr/>
          <p:nvPr/>
        </p:nvGrpSpPr>
        <p:grpSpPr>
          <a:xfrm>
            <a:off x="6096000" y="1733107"/>
            <a:ext cx="2302132" cy="1881962"/>
            <a:chOff x="523270" y="1690577"/>
            <a:chExt cx="2302132" cy="1881962"/>
          </a:xfrm>
        </p:grpSpPr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xmlns="" id="{F9611D09-D8B4-47A6-A72E-C840B62FD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3A1D1DEC-2EB4-4BD2-9B6B-441CA1F07045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9 x 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C170F83F-EB44-43C0-9E71-A8F7CC83D4EC}"/>
              </a:ext>
            </a:extLst>
          </p:cNvPr>
          <p:cNvGrpSpPr/>
          <p:nvPr/>
        </p:nvGrpSpPr>
        <p:grpSpPr>
          <a:xfrm>
            <a:off x="8871097" y="1690577"/>
            <a:ext cx="2302132" cy="1881962"/>
            <a:chOff x="523270" y="1690577"/>
            <a:chExt cx="2302132" cy="1881962"/>
          </a:xfrm>
        </p:grpSpPr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xmlns="" id="{87A56C24-3957-4932-94D8-F188F9F04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xmlns="" id="{85B3B21A-60FD-42ED-9E7F-F772C0E92719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54 :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6879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44492 0.298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25547 0.2958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22891 0.2905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47318 0.309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30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2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0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5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EA3B7BE-70A7-4769-8F21-DF551B97A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344" y="-635"/>
            <a:ext cx="1446376" cy="144637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2"/>
          <a:stretch>
            <a:fillRect/>
          </a:stretch>
        </p:blipFill>
        <p:spPr>
          <a:xfrm>
            <a:off x="-137795" y="2411730"/>
            <a:ext cx="3884295" cy="4446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5"/>
          <a:stretch>
            <a:fillRect/>
          </a:stretch>
        </p:blipFill>
        <p:spPr>
          <a:xfrm>
            <a:off x="2782570" y="368300"/>
            <a:ext cx="9409430" cy="6597650"/>
          </a:xfrm>
          <a:prstGeom prst="rect">
            <a:avLst/>
          </a:prstGeom>
        </p:spPr>
      </p:pic>
      <p:sp>
        <p:nvSpPr>
          <p:cNvPr id="5" name="矩形: 圆角 13"/>
          <p:cNvSpPr/>
          <p:nvPr/>
        </p:nvSpPr>
        <p:spPr>
          <a:xfrm>
            <a:off x="3489325" y="1163320"/>
            <a:ext cx="8036560" cy="67564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TIỂU HỌC QUANG TRUNG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2685" y="1859280"/>
            <a:ext cx="1942465" cy="1042670"/>
            <a:chOff x="7012" y="1646"/>
            <a:chExt cx="3411" cy="1551"/>
          </a:xfrm>
        </p:grpSpPr>
        <p:pic>
          <p:nvPicPr>
            <p:cNvPr id="10" name="Picture 9"/>
            <p:cNvPicPr/>
            <p:nvPr/>
          </p:nvPicPr>
          <p:blipFill>
            <a:blip r:embed="rId5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Text Box 10"/>
            <p:cNvSpPr txBox="1"/>
            <p:nvPr/>
          </p:nvSpPr>
          <p:spPr>
            <a:xfrm>
              <a:off x="7704" y="2106"/>
              <a:ext cx="2719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sp>
        <p:nvSpPr>
          <p:cNvPr id="12" name="矩形: 圆角 13">
            <a:extLst>
              <a:ext uri="{FF2B5EF4-FFF2-40B4-BE49-F238E27FC236}">
                <a16:creationId xmlns:a16="http://schemas.microsoft.com/office/drawing/2014/main" xmlns="" id="{AB4F92DC-1AFF-4898-8734-C8D7AD9F8884}"/>
              </a:ext>
            </a:extLst>
          </p:cNvPr>
          <p:cNvSpPr/>
          <p:nvPr/>
        </p:nvSpPr>
        <p:spPr>
          <a:xfrm>
            <a:off x="3605386" y="3927779"/>
            <a:ext cx="8036560" cy="67564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D80A9B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(Tiết 1)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D80A9B"/>
              </a:solidFill>
              <a:effectLst/>
              <a:uLnTx/>
              <a:uFillTx/>
              <a:latin typeface="Calibri" panose="020F0502020204030204" charset="0"/>
              <a:ea typeface="Microsoft YaHei" panose="020B0503020204020204" pitchFamily="34" charset="-122"/>
              <a:cs typeface="Calibri" panose="020F0502020204030204" charset="0"/>
              <a:sym typeface="迷你简细行楷" panose="02010609000101010101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387664-D666-4423-92F9-B23626AA1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9433" y="3005023"/>
            <a:ext cx="7986452" cy="1024217"/>
          </a:xfrm>
          <a:prstGeom prst="rect">
            <a:avLst/>
          </a:prstGeom>
        </p:spPr>
      </p:pic>
      <p:sp>
        <p:nvSpPr>
          <p:cNvPr id="13" name="矩形: 圆角 13">
            <a:extLst>
              <a:ext uri="{FF2B5EF4-FFF2-40B4-BE49-F238E27FC236}">
                <a16:creationId xmlns:a16="http://schemas.microsoft.com/office/drawing/2014/main" xmlns="" id="{AB4F92DC-1AFF-4898-8734-C8D7AD9F8884}"/>
              </a:ext>
            </a:extLst>
          </p:cNvPr>
          <p:cNvSpPr/>
          <p:nvPr/>
        </p:nvSpPr>
        <p:spPr>
          <a:xfrm>
            <a:off x="3675943" y="4840856"/>
            <a:ext cx="8036560" cy="67564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Giáo viên: Vũ Thị Thòa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506200" y="481965"/>
            <a:ext cx="5235575" cy="2316480"/>
            <a:chOff x="14105" y="810"/>
            <a:chExt cx="8245" cy="3648"/>
          </a:xfrm>
        </p:grpSpPr>
        <p:sp>
          <p:nvSpPr>
            <p:cNvPr id="8" name="Horizontal Scroll 7"/>
            <p:cNvSpPr/>
            <p:nvPr/>
          </p:nvSpPr>
          <p:spPr>
            <a:xfrm>
              <a:off x="14105" y="810"/>
              <a:ext cx="8245" cy="3649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 descr="Picture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66" y="1814"/>
              <a:ext cx="7584" cy="1642"/>
            </a:xfrm>
            <a:prstGeom prst="rect">
              <a:avLst/>
            </a:prstGeom>
          </p:spPr>
        </p:pic>
      </p:grpSp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8"/>
          <a:srcRect l="38959" t="25262" r="29770" b="26726"/>
          <a:stretch>
            <a:fillRect/>
          </a:stretch>
        </p:blipFill>
        <p:spPr>
          <a:xfrm>
            <a:off x="10185400" y="67945"/>
            <a:ext cx="2102485" cy="3228340"/>
          </a:xfrm>
          <a:prstGeom prst="rect">
            <a:avLst/>
          </a:prstGeom>
        </p:spPr>
      </p:pic>
      <p:pic>
        <p:nvPicPr>
          <p:cNvPr id="5" name="5c249dca636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8210" y="5436235"/>
            <a:ext cx="1233805" cy="123380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0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818229 0.0108333 -0.321354 -0.0138889 -0.414063 0.101852 C -0.506771 0.217593 -0.239063 0.505556 -0.463542 0.578704 C -0.688021 0.651852 -1.32286 0.499352 -1.53646 0.467593 " pathEditMode="relative" ptsTypes="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818229 0.0108333 -0.321354 -0.0138889 -0.414063 0.101852 C -0.506771 0.217593 -0.239063 0.505556 -0.463542 0.578704 C -0.688021 0.651852 -1.32286 0.499352 -1.53646 0.467593 " pathEditMode="relative" ptsTypes="">
                                      <p:cBhvr>
                                        <p:cTn id="1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9093" t="17804" r="27160" b="26110"/>
          <a:stretch>
            <a:fillRect/>
          </a:stretch>
        </p:blipFill>
        <p:spPr>
          <a:xfrm>
            <a:off x="450215" y="5027930"/>
            <a:ext cx="897890" cy="14922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362440" y="4469130"/>
            <a:ext cx="3192780" cy="2303780"/>
            <a:chOff x="14744" y="7038"/>
            <a:chExt cx="5028" cy="3628"/>
          </a:xfrm>
        </p:grpSpPr>
        <p:pic>
          <p:nvPicPr>
            <p:cNvPr id="5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V="1">
              <a:off x="14744" y="7038"/>
              <a:ext cx="5029" cy="3628"/>
            </a:xfrm>
            <a:prstGeom prst="rect">
              <a:avLst/>
            </a:prstGeom>
          </p:spPr>
        </p:pic>
        <p:pic>
          <p:nvPicPr>
            <p:cNvPr id="7" name="Picture 6" descr="Picture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16" y="8561"/>
              <a:ext cx="3485" cy="141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87970" y="488315"/>
            <a:ext cx="3192780" cy="2303780"/>
            <a:chOff x="12422" y="769"/>
            <a:chExt cx="5028" cy="3628"/>
          </a:xfrm>
        </p:grpSpPr>
        <p:pic>
          <p:nvPicPr>
            <p:cNvPr id="14" name="图片 13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12422" y="769"/>
              <a:ext cx="5029" cy="3628"/>
            </a:xfrm>
            <a:prstGeom prst="rect">
              <a:avLst/>
            </a:prstGeom>
          </p:spPr>
        </p:pic>
        <p:pic>
          <p:nvPicPr>
            <p:cNvPr id="8" name="Picture 7" descr="Picture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94" y="1109"/>
              <a:ext cx="3485" cy="141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272280" y="4554220"/>
            <a:ext cx="3192780" cy="2303780"/>
            <a:chOff x="6728" y="7172"/>
            <a:chExt cx="5028" cy="3628"/>
          </a:xfrm>
        </p:grpSpPr>
        <p:pic>
          <p:nvPicPr>
            <p:cNvPr id="3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6728" y="7172"/>
              <a:ext cx="5029" cy="3628"/>
            </a:xfrm>
            <a:prstGeom prst="rect">
              <a:avLst/>
            </a:prstGeom>
          </p:spPr>
        </p:pic>
        <p:pic>
          <p:nvPicPr>
            <p:cNvPr id="10" name="Picture 9" descr="Picture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58" y="8583"/>
              <a:ext cx="3485" cy="141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980305" y="0"/>
            <a:ext cx="3192780" cy="2303780"/>
            <a:chOff x="7843" y="0"/>
            <a:chExt cx="5028" cy="3628"/>
          </a:xfrm>
        </p:grpSpPr>
        <p:pic>
          <p:nvPicPr>
            <p:cNvPr id="17" name="图片 16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7843" y="0"/>
              <a:ext cx="5029" cy="3628"/>
            </a:xfrm>
            <a:prstGeom prst="rect">
              <a:avLst/>
            </a:prstGeom>
          </p:spPr>
        </p:pic>
        <p:pic>
          <p:nvPicPr>
            <p:cNvPr id="11" name="Picture 10" descr="Picture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15" y="354"/>
              <a:ext cx="3485" cy="14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499235" y="3654425"/>
            <a:ext cx="3192780" cy="2303780"/>
            <a:chOff x="2361" y="5755"/>
            <a:chExt cx="5028" cy="3628"/>
          </a:xfrm>
        </p:grpSpPr>
        <p:pic>
          <p:nvPicPr>
            <p:cNvPr id="9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2361" y="5755"/>
              <a:ext cx="5029" cy="3628"/>
            </a:xfrm>
            <a:prstGeom prst="rect">
              <a:avLst/>
            </a:prstGeom>
          </p:spPr>
        </p:pic>
        <p:pic>
          <p:nvPicPr>
            <p:cNvPr id="12" name="Picture 11" descr="Picture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77" y="7172"/>
              <a:ext cx="3485" cy="141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68145" y="1120775"/>
            <a:ext cx="3193415" cy="2303780"/>
            <a:chOff x="2627" y="1765"/>
            <a:chExt cx="5029" cy="3628"/>
          </a:xfrm>
        </p:grpSpPr>
        <p:pic>
          <p:nvPicPr>
            <p:cNvPr id="4" name="图片 3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2627" y="1765"/>
              <a:ext cx="5029" cy="3628"/>
            </a:xfrm>
            <a:prstGeom prst="rect">
              <a:avLst/>
            </a:prstGeom>
          </p:spPr>
        </p:pic>
        <p:pic>
          <p:nvPicPr>
            <p:cNvPr id="13" name="Picture 12" descr="Picture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92" y="1852"/>
              <a:ext cx="3168" cy="1536"/>
            </a:xfrm>
            <a:prstGeom prst="rect">
              <a:avLst/>
            </a:prstGeom>
          </p:spPr>
        </p:pic>
      </p:grpSp>
      <p:sp>
        <p:nvSpPr>
          <p:cNvPr id="25" name="Text Box 24"/>
          <p:cNvSpPr txBox="1"/>
          <p:nvPr/>
        </p:nvSpPr>
        <p:spPr>
          <a:xfrm>
            <a:off x="2207895" y="2151380"/>
            <a:ext cx="18173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Sao Thủy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3333 -0.0635185 -0.0272917 -0.25037 -0.00520833 -0.32037 C 0.016875 -0.39037 0.0871875 -0.350463 0.110417 -0.35 " pathEditMode="relative" ptsTypes="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44" y="2175498"/>
            <a:ext cx="6102711" cy="4187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6FB36-B675-4131-B89A-51F0D95C0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713" y="2973945"/>
            <a:ext cx="5846571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968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A7324A-21F7-48EB-8922-D19E5EA72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8255" y="302245"/>
            <a:ext cx="3952875" cy="3562350"/>
          </a:xfrm>
          <a:prstGeom prst="rect">
            <a:avLst/>
          </a:prstGeom>
        </p:spPr>
      </p:pic>
      <p:pic>
        <p:nvPicPr>
          <p:cNvPr id="19" name="Picture 18" descr="Picture3">
            <a:extLst>
              <a:ext uri="{FF2B5EF4-FFF2-40B4-BE49-F238E27FC236}">
                <a16:creationId xmlns:a16="http://schemas.microsoft.com/office/drawing/2014/main" xmlns="" id="{FD37FFE2-3B0D-400C-8BD5-8B328040C3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964" t="30048" r="31983" b="28356"/>
          <a:stretch>
            <a:fillRect/>
          </a:stretch>
        </p:blipFill>
        <p:spPr>
          <a:xfrm>
            <a:off x="970841" y="2751778"/>
            <a:ext cx="1517177" cy="224967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DE813D15-779C-41D2-AB58-C169369D53A7}"/>
              </a:ext>
            </a:extLst>
          </p:cNvPr>
          <p:cNvSpPr/>
          <p:nvPr/>
        </p:nvSpPr>
        <p:spPr>
          <a:xfrm>
            <a:off x="1105786" y="945397"/>
            <a:ext cx="3138007" cy="16586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9 </a:t>
            </a:r>
            <a:r>
              <a:rPr lang="en-US" sz="2400" dirty="0" err="1"/>
              <a:t>người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2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2A8359-429D-4691-BC90-28CEDD5B789D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x 2 = 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B73DEDF-5155-4ED0-BD45-28D395111A12}"/>
              </a:ext>
            </a:extLst>
          </p:cNvPr>
          <p:cNvSpPr/>
          <p:nvPr/>
        </p:nvSpPr>
        <p:spPr>
          <a:xfrm>
            <a:off x="4293546" y="3673073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 = 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81234F4-1BF2-4980-B27B-DB0E462B7573}"/>
              </a:ext>
            </a:extLst>
          </p:cNvPr>
          <p:cNvSpPr/>
          <p:nvPr/>
        </p:nvSpPr>
        <p:spPr>
          <a:xfrm>
            <a:off x="2562458" y="472091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2 = 18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887063B1-7C16-4138-9E9B-E0050F09BAFC}"/>
              </a:ext>
            </a:extLst>
          </p:cNvPr>
          <p:cNvCxnSpPr/>
          <p:nvPr/>
        </p:nvCxnSpPr>
        <p:spPr>
          <a:xfrm>
            <a:off x="5300789" y="512099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FEBB3F6C-3CC3-4827-8D50-F8ED96E1811C}"/>
              </a:ext>
            </a:extLst>
          </p:cNvPr>
          <p:cNvSpPr/>
          <p:nvPr/>
        </p:nvSpPr>
        <p:spPr>
          <a:xfrm>
            <a:off x="6388336" y="468967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9 = 2</a:t>
            </a:r>
          </a:p>
        </p:txBody>
      </p:sp>
    </p:spTree>
    <p:extLst>
      <p:ext uri="{BB962C8B-B14F-4D97-AF65-F5344CB8AC3E}">
        <p14:creationId xmlns:p14="http://schemas.microsoft.com/office/powerpoint/2010/main" val="1512620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6FE054-7240-45C9-8CE9-CE5AA6C82B8E}"/>
              </a:ext>
            </a:extLst>
          </p:cNvPr>
          <p:cNvSpPr txBox="1"/>
          <p:nvPr/>
        </p:nvSpPr>
        <p:spPr>
          <a:xfrm>
            <a:off x="4669838" y="383506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   =  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E5D291F-0D3B-48AF-A2EF-AD6A4C91BD3C}"/>
              </a:ext>
            </a:extLst>
          </p:cNvPr>
          <p:cNvSpPr txBox="1"/>
          <p:nvPr/>
        </p:nvSpPr>
        <p:spPr>
          <a:xfrm>
            <a:off x="4669838" y="911125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2   =  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C70A7B-DB51-438B-9B52-1A7F0E22E4E0}"/>
              </a:ext>
            </a:extLst>
          </p:cNvPr>
          <p:cNvSpPr txBox="1"/>
          <p:nvPr/>
        </p:nvSpPr>
        <p:spPr>
          <a:xfrm>
            <a:off x="4669837" y="1543855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3   =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4B41C5-48BE-41A1-8C68-7E506A3AB09B}"/>
              </a:ext>
            </a:extLst>
          </p:cNvPr>
          <p:cNvSpPr txBox="1"/>
          <p:nvPr/>
        </p:nvSpPr>
        <p:spPr>
          <a:xfrm>
            <a:off x="4669837" y="2128630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4   =   ….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841D289-C470-48A6-996D-E132C658B620}"/>
              </a:ext>
            </a:extLst>
          </p:cNvPr>
          <p:cNvSpPr/>
          <p:nvPr/>
        </p:nvSpPr>
        <p:spPr>
          <a:xfrm>
            <a:off x="1073889" y="851357"/>
            <a:ext cx="29809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chia 9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E83EC4-BD92-4E86-8503-E4930BF52431}"/>
              </a:ext>
            </a:extLst>
          </p:cNvPr>
          <p:cNvSpPr txBox="1"/>
          <p:nvPr/>
        </p:nvSpPr>
        <p:spPr>
          <a:xfrm>
            <a:off x="4669838" y="2713405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5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BC041E-E6AB-45E2-BC26-BC4937DCEE21}"/>
              </a:ext>
            </a:extLst>
          </p:cNvPr>
          <p:cNvSpPr txBox="1"/>
          <p:nvPr/>
        </p:nvSpPr>
        <p:spPr>
          <a:xfrm>
            <a:off x="4669837" y="3316687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6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A06170-62D3-428D-8F31-8B9DD89E1BAD}"/>
              </a:ext>
            </a:extLst>
          </p:cNvPr>
          <p:cNvSpPr txBox="1"/>
          <p:nvPr/>
        </p:nvSpPr>
        <p:spPr>
          <a:xfrm>
            <a:off x="4669838" y="3930910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7   =  ….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2D3F943-9AB2-4623-B44E-182C7C66A7E4}"/>
              </a:ext>
            </a:extLst>
          </p:cNvPr>
          <p:cNvSpPr txBox="1"/>
          <p:nvPr/>
        </p:nvSpPr>
        <p:spPr>
          <a:xfrm>
            <a:off x="4669838" y="4513218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8   =  ….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08AE50D-C5DD-4299-B23A-702B6D1A2EC3}"/>
              </a:ext>
            </a:extLst>
          </p:cNvPr>
          <p:cNvSpPr txBox="1"/>
          <p:nvPr/>
        </p:nvSpPr>
        <p:spPr>
          <a:xfrm>
            <a:off x="4669838" y="5049586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9   =  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48B4958-83E5-46B5-964F-13755E800823}"/>
              </a:ext>
            </a:extLst>
          </p:cNvPr>
          <p:cNvSpPr txBox="1"/>
          <p:nvPr/>
        </p:nvSpPr>
        <p:spPr>
          <a:xfrm>
            <a:off x="4669838" y="5630595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10 =  ….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60567BE-494E-49AE-A1BF-DCC430A663CD}"/>
              </a:ext>
            </a:extLst>
          </p:cNvPr>
          <p:cNvSpPr/>
          <p:nvPr/>
        </p:nvSpPr>
        <p:spPr>
          <a:xfrm>
            <a:off x="6799492" y="2167395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18F2271-56E5-4483-A69D-4690EA96D3DB}"/>
              </a:ext>
            </a:extLst>
          </p:cNvPr>
          <p:cNvSpPr/>
          <p:nvPr/>
        </p:nvSpPr>
        <p:spPr>
          <a:xfrm>
            <a:off x="6787148" y="2780319"/>
            <a:ext cx="76737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4DBFB7A-630D-49C0-A642-8F1E2149338F}"/>
              </a:ext>
            </a:extLst>
          </p:cNvPr>
          <p:cNvSpPr/>
          <p:nvPr/>
        </p:nvSpPr>
        <p:spPr>
          <a:xfrm>
            <a:off x="6779452" y="3376912"/>
            <a:ext cx="77507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8C89BCD-1500-43EF-A119-7525967E7BA6}"/>
              </a:ext>
            </a:extLst>
          </p:cNvPr>
          <p:cNvSpPr/>
          <p:nvPr/>
        </p:nvSpPr>
        <p:spPr>
          <a:xfrm>
            <a:off x="6799492" y="3943390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D833E0-8A3F-4483-9E58-CD0ADC0F0812}"/>
              </a:ext>
            </a:extLst>
          </p:cNvPr>
          <p:cNvSpPr/>
          <p:nvPr/>
        </p:nvSpPr>
        <p:spPr>
          <a:xfrm>
            <a:off x="6799539" y="4528165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92CAE5A-A92F-47F2-8293-635BAFAD6AB5}"/>
              </a:ext>
            </a:extLst>
          </p:cNvPr>
          <p:cNvSpPr/>
          <p:nvPr/>
        </p:nvSpPr>
        <p:spPr>
          <a:xfrm>
            <a:off x="6789519" y="5093870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2708AB0-D414-473D-A50B-48AA35889A3D}"/>
              </a:ext>
            </a:extLst>
          </p:cNvPr>
          <p:cNvSpPr/>
          <p:nvPr/>
        </p:nvSpPr>
        <p:spPr>
          <a:xfrm>
            <a:off x="6801399" y="5661372"/>
            <a:ext cx="767651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21A0B3B-F153-4B2F-9CB1-3A51C403A779}"/>
              </a:ext>
            </a:extLst>
          </p:cNvPr>
          <p:cNvSpPr/>
          <p:nvPr/>
        </p:nvSpPr>
        <p:spPr>
          <a:xfrm>
            <a:off x="6799492" y="1521065"/>
            <a:ext cx="71771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xmlns="" id="{0BE2FE0B-7B1C-46EF-BB1F-4DD67D2D3B74}"/>
              </a:ext>
            </a:extLst>
          </p:cNvPr>
          <p:cNvSpPr/>
          <p:nvPr/>
        </p:nvSpPr>
        <p:spPr>
          <a:xfrm>
            <a:off x="7592351" y="2508560"/>
            <a:ext cx="778718" cy="677923"/>
          </a:xfrm>
          <a:prstGeom prst="rightArrow">
            <a:avLst/>
          </a:prstGeom>
          <a:solidFill>
            <a:srgbClr val="7030A0"/>
          </a:solidFill>
          <a:ln w="15875" cap="flat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6D39A55-3258-493F-AEB5-ACB71AE53A7F}"/>
              </a:ext>
            </a:extLst>
          </p:cNvPr>
          <p:cNvSpPr txBox="1"/>
          <p:nvPr/>
        </p:nvSpPr>
        <p:spPr>
          <a:xfrm>
            <a:off x="8265049" y="38209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:  9  = 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794C56D-2A7A-4296-A7A6-B81F671B068F}"/>
              </a:ext>
            </a:extLst>
          </p:cNvPr>
          <p:cNvSpPr txBox="1"/>
          <p:nvPr/>
        </p:nvSpPr>
        <p:spPr>
          <a:xfrm>
            <a:off x="8276636" y="919701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 9  = 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863C9EF-B18B-49A2-AA22-A2B0AD2BDD27}"/>
              </a:ext>
            </a:extLst>
          </p:cNvPr>
          <p:cNvSpPr txBox="1"/>
          <p:nvPr/>
        </p:nvSpPr>
        <p:spPr>
          <a:xfrm>
            <a:off x="8288251" y="154385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:  9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23EA174-0188-4E10-A42C-26BA4AB5FCBB}"/>
              </a:ext>
            </a:extLst>
          </p:cNvPr>
          <p:cNvSpPr txBox="1"/>
          <p:nvPr/>
        </p:nvSpPr>
        <p:spPr>
          <a:xfrm>
            <a:off x="8169503" y="2110123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:  9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7059A0F-7545-4478-B5C9-2E5CB23A41D6}"/>
              </a:ext>
            </a:extLst>
          </p:cNvPr>
          <p:cNvSpPr txBox="1"/>
          <p:nvPr/>
        </p:nvSpPr>
        <p:spPr>
          <a:xfrm>
            <a:off x="8310606" y="267519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 9  =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8CECED5-7BB2-439D-AEB3-F26A9AEF6806}"/>
              </a:ext>
            </a:extLst>
          </p:cNvPr>
          <p:cNvSpPr txBox="1"/>
          <p:nvPr/>
        </p:nvSpPr>
        <p:spPr>
          <a:xfrm>
            <a:off x="8303851" y="324027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:  9  = ….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235189-C165-4641-AF0E-9211AD05B6E8}"/>
              </a:ext>
            </a:extLst>
          </p:cNvPr>
          <p:cNvSpPr txBox="1"/>
          <p:nvPr/>
        </p:nvSpPr>
        <p:spPr>
          <a:xfrm>
            <a:off x="8297096" y="3794326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9  = ….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AF2F719-FCE5-42EB-B811-AA114DD41894}"/>
              </a:ext>
            </a:extLst>
          </p:cNvPr>
          <p:cNvSpPr txBox="1"/>
          <p:nvPr/>
        </p:nvSpPr>
        <p:spPr>
          <a:xfrm>
            <a:off x="8316822" y="446481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:  9  = ….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79B6EC4-6C01-4877-BC97-3DB84AB276D6}"/>
              </a:ext>
            </a:extLst>
          </p:cNvPr>
          <p:cNvSpPr txBox="1"/>
          <p:nvPr/>
        </p:nvSpPr>
        <p:spPr>
          <a:xfrm>
            <a:off x="8336793" y="4998712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:  9  = ….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1DE75F1-2D36-4671-BC6C-A5279BE90040}"/>
              </a:ext>
            </a:extLst>
          </p:cNvPr>
          <p:cNvSpPr txBox="1"/>
          <p:nvPr/>
        </p:nvSpPr>
        <p:spPr>
          <a:xfrm>
            <a:off x="8326718" y="552109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:  9  = ….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110028F4-89B3-4B33-A450-885F58A38870}"/>
              </a:ext>
            </a:extLst>
          </p:cNvPr>
          <p:cNvSpPr/>
          <p:nvPr/>
        </p:nvSpPr>
        <p:spPr>
          <a:xfrm>
            <a:off x="10134477" y="1495900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3F05A59A-38A8-4060-B3EA-2F409CDFE7A2}"/>
              </a:ext>
            </a:extLst>
          </p:cNvPr>
          <p:cNvSpPr/>
          <p:nvPr/>
        </p:nvSpPr>
        <p:spPr>
          <a:xfrm>
            <a:off x="10134477" y="209325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D5C8080F-4A7B-440C-9C0C-2A88EDD44BE9}"/>
              </a:ext>
            </a:extLst>
          </p:cNvPr>
          <p:cNvSpPr/>
          <p:nvPr/>
        </p:nvSpPr>
        <p:spPr>
          <a:xfrm>
            <a:off x="10134477" y="267548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7C630915-253C-478C-B0D3-BD5B76D58977}"/>
              </a:ext>
            </a:extLst>
          </p:cNvPr>
          <p:cNvSpPr/>
          <p:nvPr/>
        </p:nvSpPr>
        <p:spPr>
          <a:xfrm>
            <a:off x="10132017" y="3260742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A1659CF-C1D9-49E6-A228-2A5DB1FF8A8B}"/>
              </a:ext>
            </a:extLst>
          </p:cNvPr>
          <p:cNvSpPr/>
          <p:nvPr/>
        </p:nvSpPr>
        <p:spPr>
          <a:xfrm>
            <a:off x="10132017" y="383199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2A4A071-D062-401A-98E7-F38947B6CC69}"/>
              </a:ext>
            </a:extLst>
          </p:cNvPr>
          <p:cNvSpPr/>
          <p:nvPr/>
        </p:nvSpPr>
        <p:spPr>
          <a:xfrm>
            <a:off x="10132017" y="444092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36F96D4A-86D7-40E6-879A-6A3A520C3466}"/>
              </a:ext>
            </a:extLst>
          </p:cNvPr>
          <p:cNvSpPr/>
          <p:nvPr/>
        </p:nvSpPr>
        <p:spPr>
          <a:xfrm>
            <a:off x="10132017" y="501729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635D98D2-9C88-4F72-B5AD-1A2B131902FA}"/>
              </a:ext>
            </a:extLst>
          </p:cNvPr>
          <p:cNvSpPr/>
          <p:nvPr/>
        </p:nvSpPr>
        <p:spPr>
          <a:xfrm>
            <a:off x="10140949" y="558970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9300CBB1-7C9B-48D3-8382-98F9F1EBF062}"/>
              </a:ext>
            </a:extLst>
          </p:cNvPr>
          <p:cNvGrpSpPr/>
          <p:nvPr/>
        </p:nvGrpSpPr>
        <p:grpSpPr>
          <a:xfrm flipH="1">
            <a:off x="285943" y="1903228"/>
            <a:ext cx="3399698" cy="2798066"/>
            <a:chOff x="8031612" y="156491"/>
            <a:chExt cx="3657600" cy="3657600"/>
          </a:xfrm>
        </p:grpSpPr>
        <p:pic>
          <p:nvPicPr>
            <p:cNvPr id="59" name="Picture 58" descr="A picture containing light&#10;&#10;Description automatically generated">
              <a:extLst>
                <a:ext uri="{FF2B5EF4-FFF2-40B4-BE49-F238E27FC236}">
                  <a16:creationId xmlns:a16="http://schemas.microsoft.com/office/drawing/2014/main" xmlns="" id="{D299107B-E772-4759-A1EB-7E1AE747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EA3AAC47-4A3C-40D6-A670-DA234831A98E}"/>
                </a:ext>
              </a:extLst>
            </p:cNvPr>
            <p:cNvSpPr txBox="1"/>
            <p:nvPr/>
          </p:nvSpPr>
          <p:spPr>
            <a:xfrm>
              <a:off x="8788112" y="1416409"/>
              <a:ext cx="2144600" cy="1488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Thảo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luận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nhóm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đôi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10C8A48B-1EDE-478D-BE64-3FA01B823C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1742179" y="4422627"/>
            <a:ext cx="2192478" cy="17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706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9165" t="12840" r="28282" b="17924"/>
          <a:stretch>
            <a:fillRect/>
          </a:stretch>
        </p:blipFill>
        <p:spPr>
          <a:xfrm>
            <a:off x="452120" y="4895850"/>
            <a:ext cx="866140" cy="18421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887970" y="488315"/>
            <a:ext cx="3192780" cy="2303780"/>
            <a:chOff x="12422" y="769"/>
            <a:chExt cx="5028" cy="3628"/>
          </a:xfrm>
        </p:grpSpPr>
        <p:pic>
          <p:nvPicPr>
            <p:cNvPr id="14" name="图片 13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12422" y="769"/>
              <a:ext cx="5029" cy="3628"/>
            </a:xfrm>
            <a:prstGeom prst="rect">
              <a:avLst/>
            </a:prstGeom>
          </p:spPr>
        </p:pic>
        <p:pic>
          <p:nvPicPr>
            <p:cNvPr id="8" name="Picture 7" descr="Picture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94" y="1109"/>
              <a:ext cx="3485" cy="141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272280" y="4554220"/>
            <a:ext cx="3192780" cy="2303780"/>
            <a:chOff x="6728" y="7172"/>
            <a:chExt cx="5028" cy="3628"/>
          </a:xfrm>
        </p:grpSpPr>
        <p:pic>
          <p:nvPicPr>
            <p:cNvPr id="3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6728" y="7172"/>
              <a:ext cx="5029" cy="3628"/>
            </a:xfrm>
            <a:prstGeom prst="rect">
              <a:avLst/>
            </a:prstGeom>
          </p:spPr>
        </p:pic>
        <p:pic>
          <p:nvPicPr>
            <p:cNvPr id="10" name="Picture 9" descr="Picture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58" y="8583"/>
              <a:ext cx="3485" cy="141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980305" y="0"/>
            <a:ext cx="3192780" cy="2303780"/>
            <a:chOff x="7843" y="0"/>
            <a:chExt cx="5028" cy="3628"/>
          </a:xfrm>
        </p:grpSpPr>
        <p:pic>
          <p:nvPicPr>
            <p:cNvPr id="17" name="图片 16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7843" y="0"/>
              <a:ext cx="5029" cy="3628"/>
            </a:xfrm>
            <a:prstGeom prst="rect">
              <a:avLst/>
            </a:prstGeom>
          </p:spPr>
        </p:pic>
        <p:pic>
          <p:nvPicPr>
            <p:cNvPr id="11" name="Picture 10" descr="Picture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15" y="354"/>
              <a:ext cx="3485" cy="14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499235" y="3654425"/>
            <a:ext cx="3193415" cy="2303780"/>
            <a:chOff x="2361" y="5755"/>
            <a:chExt cx="5029" cy="3628"/>
          </a:xfrm>
        </p:grpSpPr>
        <p:pic>
          <p:nvPicPr>
            <p:cNvPr id="9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2361" y="5755"/>
              <a:ext cx="5029" cy="3628"/>
            </a:xfrm>
            <a:prstGeom prst="rect">
              <a:avLst/>
            </a:prstGeom>
          </p:spPr>
        </p:pic>
        <p:pic>
          <p:nvPicPr>
            <p:cNvPr id="12" name="Picture 11" descr="Picture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77" y="6652"/>
              <a:ext cx="3485" cy="1411"/>
            </a:xfrm>
            <a:prstGeom prst="rect">
              <a:avLst/>
            </a:prstGeom>
          </p:spPr>
        </p:pic>
      </p:grpSp>
      <p:sp>
        <p:nvSpPr>
          <p:cNvPr id="25" name="Text Box 24"/>
          <p:cNvSpPr txBox="1"/>
          <p:nvPr/>
        </p:nvSpPr>
        <p:spPr>
          <a:xfrm>
            <a:off x="2445385" y="5207635"/>
            <a:ext cx="16129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Trái Đất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668145" y="1120775"/>
            <a:ext cx="3192780" cy="2303780"/>
            <a:chOff x="2627" y="1765"/>
            <a:chExt cx="5028" cy="3628"/>
          </a:xfrm>
        </p:grpSpPr>
        <p:grpSp>
          <p:nvGrpSpPr>
            <p:cNvPr id="15" name="Group 14"/>
            <p:cNvGrpSpPr/>
            <p:nvPr/>
          </p:nvGrpSpPr>
          <p:grpSpPr>
            <a:xfrm>
              <a:off x="2627" y="1765"/>
              <a:ext cx="5029" cy="3628"/>
              <a:chOff x="2627" y="1765"/>
              <a:chExt cx="5029" cy="3628"/>
            </a:xfrm>
          </p:grpSpPr>
          <p:pic>
            <p:nvPicPr>
              <p:cNvPr id="4" name="图片 3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>
                <a:off x="2627" y="1765"/>
                <a:ext cx="5029" cy="3628"/>
              </a:xfrm>
              <a:prstGeom prst="rect">
                <a:avLst/>
              </a:prstGeom>
            </p:spPr>
          </p:pic>
          <p:pic>
            <p:nvPicPr>
              <p:cNvPr id="13" name="Picture 12" descr="Picture1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92" y="1792"/>
                <a:ext cx="3168" cy="1536"/>
              </a:xfrm>
              <a:prstGeom prst="rect">
                <a:avLst/>
              </a:prstGeom>
            </p:spPr>
          </p:pic>
        </p:grpSp>
        <p:sp>
          <p:nvSpPr>
            <p:cNvPr id="26" name="Text Box 25"/>
            <p:cNvSpPr txBox="1"/>
            <p:nvPr/>
          </p:nvSpPr>
          <p:spPr>
            <a:xfrm>
              <a:off x="3477" y="3388"/>
              <a:ext cx="2862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Sao Thủy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3333 -0.0635185 -0.0272917 -0.25037 -0.00520833 -0.32037 C 0.016875 -0.39037 0.0871875 -0.350463 0.110417 -0.35 " pathEditMode="relative" ptsTypes="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A7689E7-C76B-4944-8BBB-19B627BB34F4}"/>
              </a:ext>
            </a:extLst>
          </p:cNvPr>
          <p:cNvSpPr txBox="1"/>
          <p:nvPr/>
        </p:nvSpPr>
        <p:spPr>
          <a:xfrm>
            <a:off x="4274496" y="37599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 cap="flat" cmpd="sng" algn="ctr">
            <a:solidFill>
              <a:srgbClr val="FF5E6D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9 x 3 = 27 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9 x 5 = 45</a:t>
            </a:r>
          </a:p>
          <a:p>
            <a:pPr algn="ctr">
              <a:defRPr/>
            </a:pPr>
            <a:r>
              <a:rPr lang="en-US" sz="3600" b="1" kern="0">
                <a:solidFill>
                  <a:srgbClr val="017A45"/>
                </a:solidFill>
                <a:latin typeface="等线" panose="020F0502020204030204"/>
              </a:rPr>
              <a:t> </a:t>
            </a:r>
            <a:r>
              <a:rPr lang="en-US" sz="3600" b="1" kern="0" smtClean="0">
                <a:solidFill>
                  <a:srgbClr val="017A45"/>
                </a:solidFill>
                <a:latin typeface="等线" panose="020F0502020204030204"/>
              </a:rPr>
              <a:t>9 </a:t>
            </a: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x 2 = 18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9 x 1 = 9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9 x 8 = 72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9 x 6 = 54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9 x 9 = 81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9 x 4 = 36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9 x 7 = 63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  9 x 10 = 90</a:t>
            </a:r>
          </a:p>
        </p:txBody>
      </p:sp>
      <p:pic>
        <p:nvPicPr>
          <p:cNvPr id="63" name="图片 9">
            <a:extLst>
              <a:ext uri="{FF2B5EF4-FFF2-40B4-BE49-F238E27FC236}">
                <a16:creationId xmlns:a16="http://schemas.microsoft.com/office/drawing/2014/main" xmlns="" id="{E755F869-1D2D-44FB-9371-209D5830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48" y="1723336"/>
            <a:ext cx="2250848" cy="4470435"/>
          </a:xfrm>
          <a:prstGeom prst="rect">
            <a:avLst/>
          </a:prstGeom>
        </p:spPr>
      </p:pic>
      <p:pic>
        <p:nvPicPr>
          <p:cNvPr id="64" name="Picture 2" descr="Compound adjectives | Baamboozle">
            <a:extLst>
              <a:ext uri="{FF2B5EF4-FFF2-40B4-BE49-F238E27FC236}">
                <a16:creationId xmlns:a16="http://schemas.microsoft.com/office/drawing/2014/main" xmlns="" id="{F9D783F6-FB71-4B4C-8CA3-468B7C2FCF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19" y="358143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ompound adjectives | Baamboozle">
            <a:extLst>
              <a:ext uri="{FF2B5EF4-FFF2-40B4-BE49-F238E27FC236}">
                <a16:creationId xmlns:a16="http://schemas.microsoft.com/office/drawing/2014/main" xmlns="" id="{157789CA-8474-4B25-99D9-D594F9A315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70" y="941658"/>
            <a:ext cx="979219" cy="68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ompound adjectives | Baamboozle">
            <a:extLst>
              <a:ext uri="{FF2B5EF4-FFF2-40B4-BE49-F238E27FC236}">
                <a16:creationId xmlns:a16="http://schemas.microsoft.com/office/drawing/2014/main" xmlns="" id="{1C211275-F5F2-4591-BEC5-82483FB71A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460" y="1488863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ompound adjectives | Baamboozle">
            <a:extLst>
              <a:ext uri="{FF2B5EF4-FFF2-40B4-BE49-F238E27FC236}">
                <a16:creationId xmlns:a16="http://schemas.microsoft.com/office/drawing/2014/main" xmlns="" id="{D90B9247-3D38-4E96-BCF3-625C9138E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27" y="190034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ompound adjectives | Baamboozle">
            <a:extLst>
              <a:ext uri="{FF2B5EF4-FFF2-40B4-BE49-F238E27FC236}">
                <a16:creationId xmlns:a16="http://schemas.microsoft.com/office/drawing/2014/main" xmlns="" id="{B52710F8-D25C-4637-8275-67826A00BD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485" y="2525653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ompound adjectives | Baamboozle">
            <a:extLst>
              <a:ext uri="{FF2B5EF4-FFF2-40B4-BE49-F238E27FC236}">
                <a16:creationId xmlns:a16="http://schemas.microsoft.com/office/drawing/2014/main" xmlns="" id="{EDEE27A0-368C-439B-820B-EAF951891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89" y="3093060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mpound adjectives | Baamboozle">
            <a:extLst>
              <a:ext uri="{FF2B5EF4-FFF2-40B4-BE49-F238E27FC236}">
                <a16:creationId xmlns:a16="http://schemas.microsoft.com/office/drawing/2014/main" xmlns="" id="{5253E083-0E34-4FBA-9A4C-60E5B10C4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91" y="3643838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ompound adjectives | Baamboozle">
            <a:extLst>
              <a:ext uri="{FF2B5EF4-FFF2-40B4-BE49-F238E27FC236}">
                <a16:creationId xmlns:a16="http://schemas.microsoft.com/office/drawing/2014/main" xmlns="" id="{ACF28C09-04C7-4F08-9942-9C1DDA0B3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485" y="4171009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ompound adjectives | Baamboozle">
            <a:extLst>
              <a:ext uri="{FF2B5EF4-FFF2-40B4-BE49-F238E27FC236}">
                <a16:creationId xmlns:a16="http://schemas.microsoft.com/office/drawing/2014/main" xmlns="" id="{47B8407E-A163-4E49-9A58-CD08515CDA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67" y="4742007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ompound adjectives | Baamboozle">
            <a:extLst>
              <a:ext uri="{FF2B5EF4-FFF2-40B4-BE49-F238E27FC236}">
                <a16:creationId xmlns:a16="http://schemas.microsoft.com/office/drawing/2014/main" xmlns="" id="{B51B134B-0849-47CB-A523-F011E75B97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93" y="5248958"/>
            <a:ext cx="10521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C0514B65-2675-48D3-BD3E-BE0F9D9443D7}"/>
              </a:ext>
            </a:extLst>
          </p:cNvPr>
          <p:cNvSpPr/>
          <p:nvPr/>
        </p:nvSpPr>
        <p:spPr>
          <a:xfrm>
            <a:off x="696648" y="994247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31562572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433</Words>
  <Application>Microsoft Office PowerPoint</Application>
  <PresentationFormat>Widescreen</PresentationFormat>
  <Paragraphs>125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Microsoft YaHei</vt:lpstr>
      <vt:lpstr>Arial</vt:lpstr>
      <vt:lpstr>Calibri</vt:lpstr>
      <vt:lpstr>Coiny</vt:lpstr>
      <vt:lpstr>iCiel Cadena</vt:lpstr>
      <vt:lpstr>Source Han Sans CN Medium</vt:lpstr>
      <vt:lpstr>Times New Roman</vt:lpstr>
      <vt:lpstr>Tw Cen MT</vt:lpstr>
      <vt:lpstr>等线</vt:lpstr>
      <vt:lpstr>迷你简细行楷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31</cp:revision>
  <dcterms:created xsi:type="dcterms:W3CDTF">2022-06-24T14:54:55Z</dcterms:created>
  <dcterms:modified xsi:type="dcterms:W3CDTF">2024-10-10T03:19:11Z</dcterms:modified>
</cp:coreProperties>
</file>