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9"/>
  </p:notesMasterIdLst>
  <p:sldIdLst>
    <p:sldId id="283" r:id="rId5"/>
    <p:sldId id="432" r:id="rId6"/>
    <p:sldId id="288" r:id="rId7"/>
    <p:sldId id="347" r:id="rId8"/>
    <p:sldId id="333" r:id="rId9"/>
    <p:sldId id="348" r:id="rId10"/>
    <p:sldId id="339" r:id="rId11"/>
    <p:sldId id="345" r:id="rId12"/>
    <p:sldId id="349" r:id="rId13"/>
    <p:sldId id="350" r:id="rId14"/>
    <p:sldId id="351" r:id="rId15"/>
    <p:sldId id="352" r:id="rId16"/>
    <p:sldId id="353" r:id="rId17"/>
    <p:sldId id="354" r:id="rId18"/>
    <p:sldId id="355" r:id="rId19"/>
    <p:sldId id="356" r:id="rId20"/>
    <p:sldId id="357" r:id="rId21"/>
    <p:sldId id="259" r:id="rId22"/>
    <p:sldId id="427" r:id="rId23"/>
    <p:sldId id="428" r:id="rId24"/>
    <p:sldId id="429" r:id="rId25"/>
    <p:sldId id="414" r:id="rId26"/>
    <p:sldId id="430" r:id="rId27"/>
    <p:sldId id="43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572" autoAdjust="0"/>
    <p:restoredTop sz="94660"/>
  </p:normalViewPr>
  <p:slideViewPr>
    <p:cSldViewPr snapToGrid="0">
      <p:cViewPr varScale="1">
        <p:scale>
          <a:sx n="76" d="100"/>
          <a:sy n="76" d="100"/>
        </p:scale>
        <p:origin x="43"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15/10/2024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15/10/2024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15/10/2024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15/10/2024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15/10/2024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15/10/2024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10/15/2024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15/10/2024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sv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6.svg"/><Relationship Id="rId4" Type="http://schemas.openxmlformats.org/officeDocument/2006/relationships/image" Target="../media/image42.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7.png"/><Relationship Id="rId2" Type="http://schemas.openxmlformats.org/officeDocument/2006/relationships/tags" Target="../tags/tag2.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2.png"/><Relationship Id="rId5" Type="http://schemas.openxmlformats.org/officeDocument/2006/relationships/tags" Target="../tags/tag5.xml"/><Relationship Id="rId15" Type="http://schemas.openxmlformats.org/officeDocument/2006/relationships/image" Target="../media/image15.png"/><Relationship Id="rId10" Type="http://schemas.openxmlformats.org/officeDocument/2006/relationships/image" Target="../media/image11.emf"/><Relationship Id="rId19" Type="http://schemas.openxmlformats.org/officeDocument/2006/relationships/image" Target="../media/image18.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7022F-3584-1105-E49D-EAF26FC58ABE}"/>
              </a:ext>
            </a:extLst>
          </p:cNvPr>
          <p:cNvPicPr>
            <a:picLocks noChangeAspect="1"/>
          </p:cNvPicPr>
          <p:nvPr/>
        </p:nvPicPr>
        <p:blipFill>
          <a:blip r:embed="rId2"/>
          <a:stretch>
            <a:fillRect/>
          </a:stretch>
        </p:blipFill>
        <p:spPr>
          <a:xfrm>
            <a:off x="2011326" y="417826"/>
            <a:ext cx="8169348" cy="1066892"/>
          </a:xfrm>
          <a:prstGeom prst="rect">
            <a:avLst/>
          </a:prstGeom>
        </p:spPr>
      </p:pic>
      <p:pic>
        <p:nvPicPr>
          <p:cNvPr id="4" name="Content Placeholder 5">
            <a:extLst>
              <a:ext uri="{FF2B5EF4-FFF2-40B4-BE49-F238E27FC236}">
                <a16:creationId xmlns:a16="http://schemas.microsoft.com/office/drawing/2014/main" id="{5A076D85-50CC-80D8-8D70-E1014AE6E534}"/>
              </a:ext>
            </a:extLst>
          </p:cNvPr>
          <p:cNvPicPr>
            <a:picLocks noChangeAspect="1"/>
          </p:cNvPicPr>
          <p:nvPr/>
        </p:nvPicPr>
        <p:blipFill>
          <a:blip r:embed="rId3"/>
          <a:stretch>
            <a:fillRect/>
          </a:stretch>
        </p:blipFill>
        <p:spPr>
          <a:xfrm>
            <a:off x="2444179" y="1055500"/>
            <a:ext cx="7303641" cy="1164437"/>
          </a:xfrm>
          <a:prstGeom prst="rect">
            <a:avLst/>
          </a:prstGeom>
        </p:spPr>
      </p:pic>
      <p:sp>
        <p:nvSpPr>
          <p:cNvPr id="6" name="TextBox 5">
            <a:extLst>
              <a:ext uri="{FF2B5EF4-FFF2-40B4-BE49-F238E27FC236}">
                <a16:creationId xmlns:a16="http://schemas.microsoft.com/office/drawing/2014/main" id="{1A8588E0-A8A2-2877-2A45-A48DC86543BD}"/>
              </a:ext>
            </a:extLst>
          </p:cNvPr>
          <p:cNvSpPr txBox="1"/>
          <p:nvPr/>
        </p:nvSpPr>
        <p:spPr>
          <a:xfrm>
            <a:off x="1183757" y="2406909"/>
            <a:ext cx="9824483" cy="27392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Times New Roman" panose="02020603050405020304" pitchFamily="18" charset="0"/>
                <a:cs typeface="Times New Roman" panose="02020603050405020304" pitchFamily="18" charset="0"/>
              </a:rPr>
              <a:t>MÔN:</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ĐẠO ĐỨC</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smtClean="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002060"/>
                </a:solidFill>
                <a:latin typeface="Times New Roman" panose="02020603050405020304" pitchFamily="18" charset="0"/>
                <a:cs typeface="Times New Roman" panose="02020603050405020304" pitchFamily="18" charset="0"/>
              </a:rPr>
              <a:t>Bài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2</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t>
            </a:r>
            <a:r>
              <a:rPr lang="en-US" sz="3200" b="1" dirty="0" err="1">
                <a:solidFill>
                  <a:srgbClr val="002060"/>
                </a:solidFill>
                <a:latin typeface="Times New Roman" panose="02020603050405020304" pitchFamily="18" charset="0"/>
                <a:cs typeface="Times New Roman" panose="02020603050405020304" pitchFamily="18" charset="0"/>
              </a:rPr>
              <a:t>ôn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trọng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biệt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người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2</a:t>
            </a:r>
            <a:r>
              <a:rPr lang="en-US" sz="3200" b="1" dirty="0">
                <a:solidFill>
                  <a:srgbClr val="00206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1" dirty="0">
                <a:latin typeface="Times New Roman" panose="02020603050405020304" pitchFamily="18" charset="0"/>
                <a:cs typeface="Times New Roman" panose="02020603050405020304" pitchFamily="18" charset="0"/>
              </a:rPr>
              <a:t> </a:t>
            </a:r>
            <a:r>
              <a:rPr lang="en-GB" sz="2800" b="1" i="1" dirty="0" smtClean="0">
                <a:latin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Giáo </a:t>
            </a:r>
            <a:r>
              <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viên: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584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81027" y="225758"/>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9"/>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619432" y="1378883"/>
            <a:ext cx="5476568" cy="3202642"/>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8"/>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603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iết</a:t>
              </a: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717755" y="1219200"/>
            <a:ext cx="5378245" cy="3657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412956" y="1491254"/>
            <a:ext cx="11316928"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63165" y="211408"/>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1730477"/>
            <a:ext cx="5698670" cy="3500284"/>
          </a:xfrm>
          <a:custGeom>
            <a:avLst/>
            <a:gdLst>
              <a:gd name="connsiteX0" fmla="*/ 0 w 5698670"/>
              <a:gd name="connsiteY0" fmla="*/ 583392 h 3500284"/>
              <a:gd name="connsiteX1" fmla="*/ 382228 w 5698670"/>
              <a:gd name="connsiteY1" fmla="*/ 0 h 3500284"/>
              <a:gd name="connsiteX2" fmla="*/ 5316442 w 5698670"/>
              <a:gd name="connsiteY2" fmla="*/ 0 h 3500284"/>
              <a:gd name="connsiteX3" fmla="*/ 5698670 w 5698670"/>
              <a:gd name="connsiteY3" fmla="*/ 583392 h 3500284"/>
              <a:gd name="connsiteX4" fmla="*/ 5698670 w 5698670"/>
              <a:gd name="connsiteY4" fmla="*/ 2916891 h 3500284"/>
              <a:gd name="connsiteX5" fmla="*/ 5316442 w 5698670"/>
              <a:gd name="connsiteY5" fmla="*/ 3500284 h 3500284"/>
              <a:gd name="connsiteX6" fmla="*/ 382228 w 5698670"/>
              <a:gd name="connsiteY6" fmla="*/ 3500284 h 3500284"/>
              <a:gd name="connsiteX7" fmla="*/ 0 w 5698670"/>
              <a:gd name="connsiteY7" fmla="*/ 2916891 h 3500284"/>
              <a:gd name="connsiteX8" fmla="*/ 0 w 5698670"/>
              <a:gd name="connsiteY8" fmla="*/ 583392 h 3500284"/>
              <a:gd name="connsiteX0" fmla="*/ 0 w 5698670"/>
              <a:gd name="connsiteY0" fmla="*/ 583392 h 3500284"/>
              <a:gd name="connsiteX1" fmla="*/ 382228 w 5698670"/>
              <a:gd name="connsiteY1" fmla="*/ 0 h 3500284"/>
              <a:gd name="connsiteX2" fmla="*/ 5316442 w 5698670"/>
              <a:gd name="connsiteY2" fmla="*/ 0 h 3500284"/>
              <a:gd name="connsiteX3" fmla="*/ 5698670 w 5698670"/>
              <a:gd name="connsiteY3" fmla="*/ 583392 h 3500284"/>
              <a:gd name="connsiteX4" fmla="*/ 5698670 w 5698670"/>
              <a:gd name="connsiteY4" fmla="*/ 2916891 h 3500284"/>
              <a:gd name="connsiteX5" fmla="*/ 5316442 w 5698670"/>
              <a:gd name="connsiteY5" fmla="*/ 3500284 h 3500284"/>
              <a:gd name="connsiteX6" fmla="*/ 382228 w 5698670"/>
              <a:gd name="connsiteY6" fmla="*/ 3500284 h 3500284"/>
              <a:gd name="connsiteX7" fmla="*/ 0 w 5698670"/>
              <a:gd name="connsiteY7" fmla="*/ 2916891 h 3500284"/>
              <a:gd name="connsiteX8" fmla="*/ 0 w 5698670"/>
              <a:gd name="connsiteY8" fmla="*/ 583392 h 350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3500284" fill="none" extrusionOk="0">
                <a:moveTo>
                  <a:pt x="0" y="583392"/>
                </a:moveTo>
                <a:cubicBezTo>
                  <a:pt x="1076" y="294879"/>
                  <a:pt x="198394" y="56154"/>
                  <a:pt x="382228" y="0"/>
                </a:cubicBezTo>
                <a:cubicBezTo>
                  <a:pt x="1198578" y="127204"/>
                  <a:pt x="3982874" y="337387"/>
                  <a:pt x="5316442" y="0"/>
                </a:cubicBezTo>
                <a:cubicBezTo>
                  <a:pt x="5520923" y="-47379"/>
                  <a:pt x="5673187" y="250426"/>
                  <a:pt x="5698670" y="583392"/>
                </a:cubicBezTo>
                <a:cubicBezTo>
                  <a:pt x="5686120" y="1583936"/>
                  <a:pt x="5823103" y="2266905"/>
                  <a:pt x="5698670" y="2916891"/>
                </a:cubicBezTo>
                <a:cubicBezTo>
                  <a:pt x="5708682" y="3168387"/>
                  <a:pt x="5517830" y="3486144"/>
                  <a:pt x="5316442" y="3500284"/>
                </a:cubicBezTo>
                <a:cubicBezTo>
                  <a:pt x="3395183" y="3558169"/>
                  <a:pt x="2160300" y="3533731"/>
                  <a:pt x="382228" y="3500284"/>
                </a:cubicBezTo>
                <a:cubicBezTo>
                  <a:pt x="195780" y="3496947"/>
                  <a:pt x="-23116" y="3245578"/>
                  <a:pt x="0" y="2916891"/>
                </a:cubicBezTo>
                <a:cubicBezTo>
                  <a:pt x="120720" y="1747974"/>
                  <a:pt x="-144573" y="1407549"/>
                  <a:pt x="0" y="583392"/>
                </a:cubicBezTo>
                <a:close/>
              </a:path>
              <a:path w="5698670" h="3500284" stroke="0" extrusionOk="0">
                <a:moveTo>
                  <a:pt x="0" y="583392"/>
                </a:moveTo>
                <a:cubicBezTo>
                  <a:pt x="27421" y="282788"/>
                  <a:pt x="174237" y="-12779"/>
                  <a:pt x="382228" y="0"/>
                </a:cubicBezTo>
                <a:cubicBezTo>
                  <a:pt x="1093766" y="45716"/>
                  <a:pt x="4166509" y="54999"/>
                  <a:pt x="5316442" y="0"/>
                </a:cubicBezTo>
                <a:cubicBezTo>
                  <a:pt x="5434194" y="-29795"/>
                  <a:pt x="5770289" y="218198"/>
                  <a:pt x="5698670" y="583392"/>
                </a:cubicBezTo>
                <a:cubicBezTo>
                  <a:pt x="5848845" y="1173821"/>
                  <a:pt x="5893268" y="1927595"/>
                  <a:pt x="5698670" y="2916891"/>
                </a:cubicBezTo>
                <a:cubicBezTo>
                  <a:pt x="5703067" y="3211578"/>
                  <a:pt x="5461208" y="3475587"/>
                  <a:pt x="5316442" y="3500284"/>
                </a:cubicBezTo>
                <a:cubicBezTo>
                  <a:pt x="4661490" y="3111711"/>
                  <a:pt x="2592158" y="3696247"/>
                  <a:pt x="382228" y="3500284"/>
                </a:cubicBezTo>
                <a:cubicBezTo>
                  <a:pt x="156570" y="3531773"/>
                  <a:pt x="-35516" y="3168366"/>
                  <a:pt x="0" y="2916891"/>
                </a:cubicBezTo>
                <a:cubicBezTo>
                  <a:pt x="108220" y="1764140"/>
                  <a:pt x="77713" y="1058473"/>
                  <a:pt x="0" y="583392"/>
                </a:cubicBezTo>
                <a:close/>
              </a:path>
              <a:path w="5698670" h="3500284" fill="none" stroke="0" extrusionOk="0">
                <a:moveTo>
                  <a:pt x="0" y="583392"/>
                </a:moveTo>
                <a:cubicBezTo>
                  <a:pt x="10756" y="277266"/>
                  <a:pt x="191867" y="48833"/>
                  <a:pt x="382228" y="0"/>
                </a:cubicBezTo>
                <a:cubicBezTo>
                  <a:pt x="1594014" y="187624"/>
                  <a:pt x="3741674" y="248853"/>
                  <a:pt x="5316442" y="0"/>
                </a:cubicBezTo>
                <a:cubicBezTo>
                  <a:pt x="5496166" y="-28808"/>
                  <a:pt x="5694767" y="221448"/>
                  <a:pt x="5698670" y="583392"/>
                </a:cubicBezTo>
                <a:cubicBezTo>
                  <a:pt x="5729551" y="1485193"/>
                  <a:pt x="5915682" y="2188944"/>
                  <a:pt x="5698670" y="2916891"/>
                </a:cubicBezTo>
                <a:cubicBezTo>
                  <a:pt x="5701818" y="3182957"/>
                  <a:pt x="5486758" y="3485077"/>
                  <a:pt x="5316442" y="3500284"/>
                </a:cubicBezTo>
                <a:cubicBezTo>
                  <a:pt x="3341327" y="3467784"/>
                  <a:pt x="2082939" y="3412999"/>
                  <a:pt x="382228" y="3500284"/>
                </a:cubicBezTo>
                <a:cubicBezTo>
                  <a:pt x="130350" y="3488589"/>
                  <a:pt x="-67424" y="3222451"/>
                  <a:pt x="0" y="2916891"/>
                </a:cubicBezTo>
                <a:cubicBezTo>
                  <a:pt x="84160" y="1842954"/>
                  <a:pt x="-203048" y="1466774"/>
                  <a:pt x="0" y="583392"/>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19481" y="1730477"/>
            <a:ext cx="4698753" cy="3618271"/>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63165" y="211408"/>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1494503"/>
            <a:ext cx="5698670" cy="3657600"/>
          </a:xfrm>
          <a:custGeom>
            <a:avLst/>
            <a:gdLst>
              <a:gd name="connsiteX0" fmla="*/ 0 w 5698670"/>
              <a:gd name="connsiteY0" fmla="*/ 609612 h 3657600"/>
              <a:gd name="connsiteX1" fmla="*/ 324018 w 5698670"/>
              <a:gd name="connsiteY1" fmla="*/ 0 h 3657600"/>
              <a:gd name="connsiteX2" fmla="*/ 5374652 w 5698670"/>
              <a:gd name="connsiteY2" fmla="*/ 0 h 3657600"/>
              <a:gd name="connsiteX3" fmla="*/ 5698670 w 5698670"/>
              <a:gd name="connsiteY3" fmla="*/ 609612 h 3657600"/>
              <a:gd name="connsiteX4" fmla="*/ 5698670 w 5698670"/>
              <a:gd name="connsiteY4" fmla="*/ 3047986 h 3657600"/>
              <a:gd name="connsiteX5" fmla="*/ 5374652 w 5698670"/>
              <a:gd name="connsiteY5" fmla="*/ 3657600 h 3657600"/>
              <a:gd name="connsiteX6" fmla="*/ 324018 w 5698670"/>
              <a:gd name="connsiteY6" fmla="*/ 3657600 h 3657600"/>
              <a:gd name="connsiteX7" fmla="*/ 0 w 5698670"/>
              <a:gd name="connsiteY7" fmla="*/ 3047986 h 3657600"/>
              <a:gd name="connsiteX8" fmla="*/ 0 w 5698670"/>
              <a:gd name="connsiteY8" fmla="*/ 609612 h 3657600"/>
              <a:gd name="connsiteX0" fmla="*/ 0 w 5698670"/>
              <a:gd name="connsiteY0" fmla="*/ 609612 h 3657600"/>
              <a:gd name="connsiteX1" fmla="*/ 324018 w 5698670"/>
              <a:gd name="connsiteY1" fmla="*/ 0 h 3657600"/>
              <a:gd name="connsiteX2" fmla="*/ 5374652 w 5698670"/>
              <a:gd name="connsiteY2" fmla="*/ 0 h 3657600"/>
              <a:gd name="connsiteX3" fmla="*/ 5698670 w 5698670"/>
              <a:gd name="connsiteY3" fmla="*/ 609612 h 3657600"/>
              <a:gd name="connsiteX4" fmla="*/ 5698670 w 5698670"/>
              <a:gd name="connsiteY4" fmla="*/ 3047986 h 3657600"/>
              <a:gd name="connsiteX5" fmla="*/ 5374652 w 5698670"/>
              <a:gd name="connsiteY5" fmla="*/ 3657600 h 3657600"/>
              <a:gd name="connsiteX6" fmla="*/ 324018 w 5698670"/>
              <a:gd name="connsiteY6" fmla="*/ 3657600 h 3657600"/>
              <a:gd name="connsiteX7" fmla="*/ 0 w 5698670"/>
              <a:gd name="connsiteY7" fmla="*/ 3047986 h 3657600"/>
              <a:gd name="connsiteX8" fmla="*/ 0 w 5698670"/>
              <a:gd name="connsiteY8" fmla="*/ 609612 h 3657600"/>
              <a:gd name="connsiteX0" fmla="*/ 0 w 5698670"/>
              <a:gd name="connsiteY0" fmla="*/ 609612 h 3657600"/>
              <a:gd name="connsiteX1" fmla="*/ 324018 w 5698670"/>
              <a:gd name="connsiteY1" fmla="*/ 0 h 3657600"/>
              <a:gd name="connsiteX2" fmla="*/ 5374652 w 5698670"/>
              <a:gd name="connsiteY2" fmla="*/ 0 h 3657600"/>
              <a:gd name="connsiteX3" fmla="*/ 5698670 w 5698670"/>
              <a:gd name="connsiteY3" fmla="*/ 609612 h 3657600"/>
              <a:gd name="connsiteX4" fmla="*/ 5698670 w 5698670"/>
              <a:gd name="connsiteY4" fmla="*/ 3047986 h 3657600"/>
              <a:gd name="connsiteX5" fmla="*/ 5374652 w 5698670"/>
              <a:gd name="connsiteY5" fmla="*/ 3657600 h 3657600"/>
              <a:gd name="connsiteX6" fmla="*/ 324018 w 5698670"/>
              <a:gd name="connsiteY6" fmla="*/ 3657600 h 3657600"/>
              <a:gd name="connsiteX7" fmla="*/ 0 w 5698670"/>
              <a:gd name="connsiteY7" fmla="*/ 3047986 h 3657600"/>
              <a:gd name="connsiteX8" fmla="*/ 0 w 5698670"/>
              <a:gd name="connsiteY8" fmla="*/ 60961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3657600" fill="none" extrusionOk="0">
                <a:moveTo>
                  <a:pt x="0" y="609612"/>
                </a:moveTo>
                <a:cubicBezTo>
                  <a:pt x="2296" y="355481"/>
                  <a:pt x="169326" y="58392"/>
                  <a:pt x="324018" y="0"/>
                </a:cubicBezTo>
                <a:cubicBezTo>
                  <a:pt x="1007883" y="177559"/>
                  <a:pt x="3200159" y="551204"/>
                  <a:pt x="5374652" y="0"/>
                </a:cubicBezTo>
                <a:cubicBezTo>
                  <a:pt x="5537673" y="-150181"/>
                  <a:pt x="5652965" y="252955"/>
                  <a:pt x="5698670" y="609612"/>
                </a:cubicBezTo>
                <a:cubicBezTo>
                  <a:pt x="5724295" y="1615489"/>
                  <a:pt x="5794536" y="1865637"/>
                  <a:pt x="5698670" y="3047986"/>
                </a:cubicBezTo>
                <a:cubicBezTo>
                  <a:pt x="5706550" y="3331281"/>
                  <a:pt x="5505203" y="3578113"/>
                  <a:pt x="5374652" y="3657600"/>
                </a:cubicBezTo>
                <a:cubicBezTo>
                  <a:pt x="3912318" y="3836097"/>
                  <a:pt x="1773255" y="4060052"/>
                  <a:pt x="324018" y="3657600"/>
                </a:cubicBezTo>
                <a:cubicBezTo>
                  <a:pt x="188844" y="3649591"/>
                  <a:pt x="-66300" y="3402194"/>
                  <a:pt x="0" y="3047986"/>
                </a:cubicBezTo>
                <a:cubicBezTo>
                  <a:pt x="82261" y="2024267"/>
                  <a:pt x="-111565" y="1339889"/>
                  <a:pt x="0" y="609612"/>
                </a:cubicBezTo>
                <a:close/>
              </a:path>
              <a:path w="5698670" h="3657600" stroke="0" extrusionOk="0">
                <a:moveTo>
                  <a:pt x="0" y="609612"/>
                </a:moveTo>
                <a:cubicBezTo>
                  <a:pt x="-9100" y="316004"/>
                  <a:pt x="153288" y="5123"/>
                  <a:pt x="324018" y="0"/>
                </a:cubicBezTo>
                <a:cubicBezTo>
                  <a:pt x="2226865" y="87075"/>
                  <a:pt x="4584629" y="-32984"/>
                  <a:pt x="5374652" y="0"/>
                </a:cubicBezTo>
                <a:cubicBezTo>
                  <a:pt x="5470473" y="-27251"/>
                  <a:pt x="5810655" y="267921"/>
                  <a:pt x="5698670" y="609612"/>
                </a:cubicBezTo>
                <a:cubicBezTo>
                  <a:pt x="5867586" y="1020592"/>
                  <a:pt x="5901071" y="2102430"/>
                  <a:pt x="5698670" y="3047986"/>
                </a:cubicBezTo>
                <a:cubicBezTo>
                  <a:pt x="5681696" y="3333138"/>
                  <a:pt x="5520562" y="3635279"/>
                  <a:pt x="5374652" y="3657600"/>
                </a:cubicBezTo>
                <a:cubicBezTo>
                  <a:pt x="4684065" y="2672848"/>
                  <a:pt x="2160861" y="4297404"/>
                  <a:pt x="324018" y="3657600"/>
                </a:cubicBezTo>
                <a:cubicBezTo>
                  <a:pt x="145414" y="3677132"/>
                  <a:pt x="-16887" y="3296758"/>
                  <a:pt x="0" y="3047986"/>
                </a:cubicBezTo>
                <a:cubicBezTo>
                  <a:pt x="85943" y="2182597"/>
                  <a:pt x="94217" y="1485680"/>
                  <a:pt x="0" y="609612"/>
                </a:cubicBezTo>
                <a:close/>
              </a:path>
              <a:path w="5698670" h="3657600" fill="none" stroke="0" extrusionOk="0">
                <a:moveTo>
                  <a:pt x="0" y="609612"/>
                </a:moveTo>
                <a:cubicBezTo>
                  <a:pt x="37421" y="297449"/>
                  <a:pt x="169201" y="14370"/>
                  <a:pt x="324018" y="0"/>
                </a:cubicBezTo>
                <a:cubicBezTo>
                  <a:pt x="1676403" y="264690"/>
                  <a:pt x="2714955" y="457937"/>
                  <a:pt x="5374652" y="0"/>
                </a:cubicBezTo>
                <a:cubicBezTo>
                  <a:pt x="5537193" y="-93952"/>
                  <a:pt x="5708074" y="207403"/>
                  <a:pt x="5698670" y="609612"/>
                </a:cubicBezTo>
                <a:cubicBezTo>
                  <a:pt x="5643944" y="1563258"/>
                  <a:pt x="5854165" y="1806376"/>
                  <a:pt x="5698670" y="3047986"/>
                </a:cubicBezTo>
                <a:cubicBezTo>
                  <a:pt x="5694788" y="3378753"/>
                  <a:pt x="5521146" y="3609334"/>
                  <a:pt x="5374652" y="3657600"/>
                </a:cubicBezTo>
                <a:cubicBezTo>
                  <a:pt x="3722233" y="3350518"/>
                  <a:pt x="1518394" y="3506761"/>
                  <a:pt x="324018" y="3657600"/>
                </a:cubicBezTo>
                <a:cubicBezTo>
                  <a:pt x="88546" y="3610349"/>
                  <a:pt x="-26365" y="3385882"/>
                  <a:pt x="0" y="3047986"/>
                </a:cubicBezTo>
                <a:cubicBezTo>
                  <a:pt x="-18873" y="2231916"/>
                  <a:pt x="-103922" y="1378322"/>
                  <a:pt x="0" y="609612"/>
                </a:cubicBezTo>
                <a:close/>
              </a:path>
              <a:path w="5698670" h="3657600" fill="none" stroke="0" extrusionOk="0">
                <a:moveTo>
                  <a:pt x="0" y="609612"/>
                </a:moveTo>
                <a:cubicBezTo>
                  <a:pt x="11366" y="328791"/>
                  <a:pt x="166990" y="56211"/>
                  <a:pt x="324018" y="0"/>
                </a:cubicBezTo>
                <a:cubicBezTo>
                  <a:pt x="1542488" y="329315"/>
                  <a:pt x="2986948" y="402294"/>
                  <a:pt x="5374652" y="0"/>
                </a:cubicBezTo>
                <a:cubicBezTo>
                  <a:pt x="5529239" y="-107757"/>
                  <a:pt x="5689988" y="197146"/>
                  <a:pt x="5698670" y="609612"/>
                </a:cubicBezTo>
                <a:cubicBezTo>
                  <a:pt x="5701427" y="1570640"/>
                  <a:pt x="5847735" y="1819222"/>
                  <a:pt x="5698670" y="3047986"/>
                </a:cubicBezTo>
                <a:cubicBezTo>
                  <a:pt x="5697681" y="3352774"/>
                  <a:pt x="5494005" y="3590278"/>
                  <a:pt x="5374652" y="3657600"/>
                </a:cubicBezTo>
                <a:cubicBezTo>
                  <a:pt x="3702011" y="3576523"/>
                  <a:pt x="1730759" y="3804387"/>
                  <a:pt x="324018" y="3657600"/>
                </a:cubicBezTo>
                <a:cubicBezTo>
                  <a:pt x="123467" y="3638388"/>
                  <a:pt x="-65678" y="3377918"/>
                  <a:pt x="0" y="3047986"/>
                </a:cubicBezTo>
                <a:cubicBezTo>
                  <a:pt x="-15191" y="2260624"/>
                  <a:pt x="-225831" y="1452751"/>
                  <a:pt x="0" y="609612"/>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1494503"/>
            <a:ext cx="4943138" cy="3883742"/>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1671484"/>
            <a:ext cx="5818585" cy="3588774"/>
          </a:xfrm>
          <a:custGeom>
            <a:avLst/>
            <a:gdLst>
              <a:gd name="connsiteX0" fmla="*/ 0 w 5818585"/>
              <a:gd name="connsiteY0" fmla="*/ 598140 h 3588774"/>
              <a:gd name="connsiteX1" fmla="*/ 330836 w 5818585"/>
              <a:gd name="connsiteY1" fmla="*/ 0 h 3588774"/>
              <a:gd name="connsiteX2" fmla="*/ 5487748 w 5818585"/>
              <a:gd name="connsiteY2" fmla="*/ 0 h 3588774"/>
              <a:gd name="connsiteX3" fmla="*/ 5818585 w 5818585"/>
              <a:gd name="connsiteY3" fmla="*/ 598140 h 3588774"/>
              <a:gd name="connsiteX4" fmla="*/ 5818585 w 5818585"/>
              <a:gd name="connsiteY4" fmla="*/ 2990631 h 3588774"/>
              <a:gd name="connsiteX5" fmla="*/ 5487748 w 5818585"/>
              <a:gd name="connsiteY5" fmla="*/ 3588774 h 3588774"/>
              <a:gd name="connsiteX6" fmla="*/ 330836 w 5818585"/>
              <a:gd name="connsiteY6" fmla="*/ 3588774 h 3588774"/>
              <a:gd name="connsiteX7" fmla="*/ 0 w 5818585"/>
              <a:gd name="connsiteY7" fmla="*/ 2990631 h 3588774"/>
              <a:gd name="connsiteX8" fmla="*/ 0 w 5818585"/>
              <a:gd name="connsiteY8" fmla="*/ 598140 h 3588774"/>
              <a:gd name="connsiteX0" fmla="*/ 0 w 5818585"/>
              <a:gd name="connsiteY0" fmla="*/ 598140 h 3588774"/>
              <a:gd name="connsiteX1" fmla="*/ 330836 w 5818585"/>
              <a:gd name="connsiteY1" fmla="*/ 0 h 3588774"/>
              <a:gd name="connsiteX2" fmla="*/ 5487748 w 5818585"/>
              <a:gd name="connsiteY2" fmla="*/ 0 h 3588774"/>
              <a:gd name="connsiteX3" fmla="*/ 5818585 w 5818585"/>
              <a:gd name="connsiteY3" fmla="*/ 598140 h 3588774"/>
              <a:gd name="connsiteX4" fmla="*/ 5818585 w 5818585"/>
              <a:gd name="connsiteY4" fmla="*/ 2990631 h 3588774"/>
              <a:gd name="connsiteX5" fmla="*/ 5487748 w 5818585"/>
              <a:gd name="connsiteY5" fmla="*/ 3588774 h 3588774"/>
              <a:gd name="connsiteX6" fmla="*/ 330836 w 5818585"/>
              <a:gd name="connsiteY6" fmla="*/ 3588774 h 3588774"/>
              <a:gd name="connsiteX7" fmla="*/ 0 w 5818585"/>
              <a:gd name="connsiteY7" fmla="*/ 2990631 h 3588774"/>
              <a:gd name="connsiteX8" fmla="*/ 0 w 5818585"/>
              <a:gd name="connsiteY8" fmla="*/ 598140 h 3588774"/>
              <a:gd name="connsiteX0" fmla="*/ 0 w 5818585"/>
              <a:gd name="connsiteY0" fmla="*/ 598140 h 3588774"/>
              <a:gd name="connsiteX1" fmla="*/ 330836 w 5818585"/>
              <a:gd name="connsiteY1" fmla="*/ 0 h 3588774"/>
              <a:gd name="connsiteX2" fmla="*/ 5487748 w 5818585"/>
              <a:gd name="connsiteY2" fmla="*/ 0 h 3588774"/>
              <a:gd name="connsiteX3" fmla="*/ 5818585 w 5818585"/>
              <a:gd name="connsiteY3" fmla="*/ 598140 h 3588774"/>
              <a:gd name="connsiteX4" fmla="*/ 5818585 w 5818585"/>
              <a:gd name="connsiteY4" fmla="*/ 2990631 h 3588774"/>
              <a:gd name="connsiteX5" fmla="*/ 5487748 w 5818585"/>
              <a:gd name="connsiteY5" fmla="*/ 3588774 h 3588774"/>
              <a:gd name="connsiteX6" fmla="*/ 330836 w 5818585"/>
              <a:gd name="connsiteY6" fmla="*/ 3588774 h 3588774"/>
              <a:gd name="connsiteX7" fmla="*/ 0 w 5818585"/>
              <a:gd name="connsiteY7" fmla="*/ 2990631 h 3588774"/>
              <a:gd name="connsiteX8" fmla="*/ 0 w 5818585"/>
              <a:gd name="connsiteY8" fmla="*/ 598140 h 358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3588774" fill="none" extrusionOk="0">
                <a:moveTo>
                  <a:pt x="0" y="598140"/>
                </a:moveTo>
                <a:cubicBezTo>
                  <a:pt x="1660" y="323575"/>
                  <a:pt x="169903" y="49566"/>
                  <a:pt x="330836" y="0"/>
                </a:cubicBezTo>
                <a:cubicBezTo>
                  <a:pt x="1445083" y="145243"/>
                  <a:pt x="3178263" y="318892"/>
                  <a:pt x="5487748" y="0"/>
                </a:cubicBezTo>
                <a:cubicBezTo>
                  <a:pt x="5660061" y="-112589"/>
                  <a:pt x="5737660" y="237413"/>
                  <a:pt x="5818585" y="598140"/>
                </a:cubicBezTo>
                <a:cubicBezTo>
                  <a:pt x="5826311" y="1570396"/>
                  <a:pt x="5922376" y="1818313"/>
                  <a:pt x="5818585" y="2990631"/>
                </a:cubicBezTo>
                <a:cubicBezTo>
                  <a:pt x="5823606" y="3283862"/>
                  <a:pt x="5644897" y="3544784"/>
                  <a:pt x="5487748" y="3588774"/>
                </a:cubicBezTo>
                <a:cubicBezTo>
                  <a:pt x="4183336" y="3852290"/>
                  <a:pt x="1791588" y="3679162"/>
                  <a:pt x="330836" y="3588774"/>
                </a:cubicBezTo>
                <a:cubicBezTo>
                  <a:pt x="209639" y="3578513"/>
                  <a:pt x="-100172" y="3346407"/>
                  <a:pt x="0" y="2990631"/>
                </a:cubicBezTo>
                <a:cubicBezTo>
                  <a:pt x="60345" y="2002194"/>
                  <a:pt x="-103553" y="1328016"/>
                  <a:pt x="0" y="598140"/>
                </a:cubicBezTo>
                <a:close/>
              </a:path>
              <a:path w="5818585" h="3588774" stroke="0" extrusionOk="0">
                <a:moveTo>
                  <a:pt x="0" y="598140"/>
                </a:moveTo>
                <a:cubicBezTo>
                  <a:pt x="-14440" y="325126"/>
                  <a:pt x="157109" y="11128"/>
                  <a:pt x="330836" y="0"/>
                </a:cubicBezTo>
                <a:cubicBezTo>
                  <a:pt x="2274179" y="64422"/>
                  <a:pt x="4665194" y="-64062"/>
                  <a:pt x="5487748" y="0"/>
                </a:cubicBezTo>
                <a:cubicBezTo>
                  <a:pt x="5618858" y="-30118"/>
                  <a:pt x="5895370" y="254803"/>
                  <a:pt x="5818585" y="598140"/>
                </a:cubicBezTo>
                <a:cubicBezTo>
                  <a:pt x="5996303" y="1000957"/>
                  <a:pt x="6135621" y="2085686"/>
                  <a:pt x="5818585" y="2990631"/>
                </a:cubicBezTo>
                <a:cubicBezTo>
                  <a:pt x="5794927" y="3299601"/>
                  <a:pt x="5638077" y="3569995"/>
                  <a:pt x="5487748" y="3588774"/>
                </a:cubicBezTo>
                <a:cubicBezTo>
                  <a:pt x="4779658" y="2646050"/>
                  <a:pt x="2245207" y="3853549"/>
                  <a:pt x="330836" y="3588774"/>
                </a:cubicBezTo>
                <a:cubicBezTo>
                  <a:pt x="160779" y="3642940"/>
                  <a:pt x="-14521" y="3247692"/>
                  <a:pt x="0" y="2990631"/>
                </a:cubicBezTo>
                <a:cubicBezTo>
                  <a:pt x="86577" y="2157005"/>
                  <a:pt x="90179" y="1553740"/>
                  <a:pt x="0" y="598140"/>
                </a:cubicBezTo>
                <a:close/>
              </a:path>
              <a:path w="5818585" h="3588774" fill="none" stroke="0" extrusionOk="0">
                <a:moveTo>
                  <a:pt x="0" y="598140"/>
                </a:moveTo>
                <a:cubicBezTo>
                  <a:pt x="17934" y="283288"/>
                  <a:pt x="177073" y="534"/>
                  <a:pt x="330836" y="0"/>
                </a:cubicBezTo>
                <a:cubicBezTo>
                  <a:pt x="1794206" y="347347"/>
                  <a:pt x="2823322" y="356852"/>
                  <a:pt x="5487748" y="0"/>
                </a:cubicBezTo>
                <a:cubicBezTo>
                  <a:pt x="5642340" y="-118532"/>
                  <a:pt x="5834876" y="188371"/>
                  <a:pt x="5818585" y="598140"/>
                </a:cubicBezTo>
                <a:cubicBezTo>
                  <a:pt x="5787586" y="1503798"/>
                  <a:pt x="5957562" y="1785569"/>
                  <a:pt x="5818585" y="2990631"/>
                </a:cubicBezTo>
                <a:cubicBezTo>
                  <a:pt x="5807784" y="3320647"/>
                  <a:pt x="5624889" y="3543908"/>
                  <a:pt x="5487748" y="3588774"/>
                </a:cubicBezTo>
                <a:cubicBezTo>
                  <a:pt x="3781797" y="3343459"/>
                  <a:pt x="1378359" y="3553829"/>
                  <a:pt x="330836" y="3588774"/>
                </a:cubicBezTo>
                <a:cubicBezTo>
                  <a:pt x="120721" y="3566922"/>
                  <a:pt x="-34664" y="3303726"/>
                  <a:pt x="0" y="2990631"/>
                </a:cubicBezTo>
                <a:cubicBezTo>
                  <a:pt x="-129783" y="2326638"/>
                  <a:pt x="-114370" y="1335656"/>
                  <a:pt x="0" y="598140"/>
                </a:cubicBezTo>
                <a:close/>
              </a:path>
              <a:path w="5818585" h="3588774" fill="none" stroke="0" extrusionOk="0">
                <a:moveTo>
                  <a:pt x="0" y="598140"/>
                </a:moveTo>
                <a:cubicBezTo>
                  <a:pt x="3105" y="294160"/>
                  <a:pt x="164494" y="41830"/>
                  <a:pt x="330836" y="0"/>
                </a:cubicBezTo>
                <a:cubicBezTo>
                  <a:pt x="1608466" y="201273"/>
                  <a:pt x="2924820" y="389576"/>
                  <a:pt x="5487748" y="0"/>
                </a:cubicBezTo>
                <a:cubicBezTo>
                  <a:pt x="5624456" y="-131114"/>
                  <a:pt x="5782707" y="244919"/>
                  <a:pt x="5818585" y="598140"/>
                </a:cubicBezTo>
                <a:cubicBezTo>
                  <a:pt x="5827838" y="1511067"/>
                  <a:pt x="5946546" y="1798012"/>
                  <a:pt x="5818585" y="2990631"/>
                </a:cubicBezTo>
                <a:cubicBezTo>
                  <a:pt x="5818735" y="3292189"/>
                  <a:pt x="5635531" y="3550578"/>
                  <a:pt x="5487748" y="3588774"/>
                </a:cubicBezTo>
                <a:cubicBezTo>
                  <a:pt x="3912760" y="3666645"/>
                  <a:pt x="1651086" y="3532348"/>
                  <a:pt x="330836" y="3588774"/>
                </a:cubicBezTo>
                <a:cubicBezTo>
                  <a:pt x="164336" y="3574153"/>
                  <a:pt x="-52020" y="3332520"/>
                  <a:pt x="0" y="2990631"/>
                </a:cubicBezTo>
                <a:cubicBezTo>
                  <a:pt x="37034" y="2055100"/>
                  <a:pt x="-136459" y="1356902"/>
                  <a:pt x="0" y="598140"/>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671485"/>
            <a:ext cx="4623198" cy="3834580"/>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1533832"/>
            <a:ext cx="5698670" cy="4041058"/>
          </a:xfrm>
          <a:custGeom>
            <a:avLst/>
            <a:gdLst>
              <a:gd name="connsiteX0" fmla="*/ 0 w 5698670"/>
              <a:gd name="connsiteY0" fmla="*/ 673523 h 4041058"/>
              <a:gd name="connsiteX1" fmla="*/ 324018 w 5698670"/>
              <a:gd name="connsiteY1" fmla="*/ 0 h 4041058"/>
              <a:gd name="connsiteX2" fmla="*/ 5374652 w 5698670"/>
              <a:gd name="connsiteY2" fmla="*/ 0 h 4041058"/>
              <a:gd name="connsiteX3" fmla="*/ 5698670 w 5698670"/>
              <a:gd name="connsiteY3" fmla="*/ 673523 h 4041058"/>
              <a:gd name="connsiteX4" fmla="*/ 5698670 w 5698670"/>
              <a:gd name="connsiteY4" fmla="*/ 3367532 h 4041058"/>
              <a:gd name="connsiteX5" fmla="*/ 5374652 w 5698670"/>
              <a:gd name="connsiteY5" fmla="*/ 4041058 h 4041058"/>
              <a:gd name="connsiteX6" fmla="*/ 324018 w 5698670"/>
              <a:gd name="connsiteY6" fmla="*/ 4041058 h 4041058"/>
              <a:gd name="connsiteX7" fmla="*/ 0 w 5698670"/>
              <a:gd name="connsiteY7" fmla="*/ 3367532 h 4041058"/>
              <a:gd name="connsiteX8" fmla="*/ 0 w 5698670"/>
              <a:gd name="connsiteY8" fmla="*/ 673523 h 4041058"/>
              <a:gd name="connsiteX0" fmla="*/ 0 w 5698670"/>
              <a:gd name="connsiteY0" fmla="*/ 673523 h 4041058"/>
              <a:gd name="connsiteX1" fmla="*/ 324018 w 5698670"/>
              <a:gd name="connsiteY1" fmla="*/ 0 h 4041058"/>
              <a:gd name="connsiteX2" fmla="*/ 5374652 w 5698670"/>
              <a:gd name="connsiteY2" fmla="*/ 0 h 4041058"/>
              <a:gd name="connsiteX3" fmla="*/ 5698670 w 5698670"/>
              <a:gd name="connsiteY3" fmla="*/ 673523 h 4041058"/>
              <a:gd name="connsiteX4" fmla="*/ 5698670 w 5698670"/>
              <a:gd name="connsiteY4" fmla="*/ 3367532 h 4041058"/>
              <a:gd name="connsiteX5" fmla="*/ 5374652 w 5698670"/>
              <a:gd name="connsiteY5" fmla="*/ 4041058 h 4041058"/>
              <a:gd name="connsiteX6" fmla="*/ 324018 w 5698670"/>
              <a:gd name="connsiteY6" fmla="*/ 4041058 h 4041058"/>
              <a:gd name="connsiteX7" fmla="*/ 0 w 5698670"/>
              <a:gd name="connsiteY7" fmla="*/ 3367532 h 4041058"/>
              <a:gd name="connsiteX8" fmla="*/ 0 w 5698670"/>
              <a:gd name="connsiteY8" fmla="*/ 673523 h 4041058"/>
              <a:gd name="connsiteX0" fmla="*/ 0 w 5698670"/>
              <a:gd name="connsiteY0" fmla="*/ 673523 h 4041058"/>
              <a:gd name="connsiteX1" fmla="*/ 324018 w 5698670"/>
              <a:gd name="connsiteY1" fmla="*/ 0 h 4041058"/>
              <a:gd name="connsiteX2" fmla="*/ 5374652 w 5698670"/>
              <a:gd name="connsiteY2" fmla="*/ 0 h 4041058"/>
              <a:gd name="connsiteX3" fmla="*/ 5698670 w 5698670"/>
              <a:gd name="connsiteY3" fmla="*/ 673523 h 4041058"/>
              <a:gd name="connsiteX4" fmla="*/ 5698670 w 5698670"/>
              <a:gd name="connsiteY4" fmla="*/ 3367532 h 4041058"/>
              <a:gd name="connsiteX5" fmla="*/ 5374652 w 5698670"/>
              <a:gd name="connsiteY5" fmla="*/ 4041058 h 4041058"/>
              <a:gd name="connsiteX6" fmla="*/ 324018 w 5698670"/>
              <a:gd name="connsiteY6" fmla="*/ 4041058 h 4041058"/>
              <a:gd name="connsiteX7" fmla="*/ 0 w 5698670"/>
              <a:gd name="connsiteY7" fmla="*/ 3367532 h 4041058"/>
              <a:gd name="connsiteX8" fmla="*/ 0 w 5698670"/>
              <a:gd name="connsiteY8" fmla="*/ 673523 h 404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4041058" fill="none" extrusionOk="0">
                <a:moveTo>
                  <a:pt x="0" y="673523"/>
                </a:moveTo>
                <a:cubicBezTo>
                  <a:pt x="1699" y="363126"/>
                  <a:pt x="164353" y="48989"/>
                  <a:pt x="324018" y="0"/>
                </a:cubicBezTo>
                <a:cubicBezTo>
                  <a:pt x="1078153" y="192511"/>
                  <a:pt x="3213826" y="634477"/>
                  <a:pt x="5374652" y="0"/>
                </a:cubicBezTo>
                <a:cubicBezTo>
                  <a:pt x="5534277" y="-195905"/>
                  <a:pt x="5639921" y="273213"/>
                  <a:pt x="5698670" y="673523"/>
                </a:cubicBezTo>
                <a:cubicBezTo>
                  <a:pt x="5735252" y="1789970"/>
                  <a:pt x="5768181" y="2130454"/>
                  <a:pt x="5698670" y="3367532"/>
                </a:cubicBezTo>
                <a:cubicBezTo>
                  <a:pt x="5707768" y="3665820"/>
                  <a:pt x="5499558" y="3945857"/>
                  <a:pt x="5374652" y="4041058"/>
                </a:cubicBezTo>
                <a:cubicBezTo>
                  <a:pt x="4016096" y="4285963"/>
                  <a:pt x="1761604" y="4360738"/>
                  <a:pt x="324018" y="4041058"/>
                </a:cubicBezTo>
                <a:cubicBezTo>
                  <a:pt x="242377" y="4024857"/>
                  <a:pt x="-40152" y="3753933"/>
                  <a:pt x="0" y="3367532"/>
                </a:cubicBezTo>
                <a:cubicBezTo>
                  <a:pt x="95814" y="2196172"/>
                  <a:pt x="-130701" y="1446110"/>
                  <a:pt x="0" y="673523"/>
                </a:cubicBezTo>
                <a:close/>
              </a:path>
              <a:path w="5698670" h="4041058" stroke="0" extrusionOk="0">
                <a:moveTo>
                  <a:pt x="0" y="673523"/>
                </a:moveTo>
                <a:cubicBezTo>
                  <a:pt x="-4630" y="341028"/>
                  <a:pt x="152214" y="3097"/>
                  <a:pt x="324018" y="0"/>
                </a:cubicBezTo>
                <a:cubicBezTo>
                  <a:pt x="2233130" y="29531"/>
                  <a:pt x="4651898" y="78321"/>
                  <a:pt x="5374652" y="0"/>
                </a:cubicBezTo>
                <a:cubicBezTo>
                  <a:pt x="5421993" y="-23298"/>
                  <a:pt x="5728413" y="272787"/>
                  <a:pt x="5698670" y="673523"/>
                </a:cubicBezTo>
                <a:cubicBezTo>
                  <a:pt x="5813468" y="1135485"/>
                  <a:pt x="5825333" y="2292646"/>
                  <a:pt x="5698670" y="3367532"/>
                </a:cubicBezTo>
                <a:cubicBezTo>
                  <a:pt x="5676872" y="3712701"/>
                  <a:pt x="5502686" y="4004772"/>
                  <a:pt x="5374652" y="4041058"/>
                </a:cubicBezTo>
                <a:cubicBezTo>
                  <a:pt x="4683553" y="3096593"/>
                  <a:pt x="2157666" y="4807363"/>
                  <a:pt x="324018" y="4041058"/>
                </a:cubicBezTo>
                <a:cubicBezTo>
                  <a:pt x="156131" y="4090045"/>
                  <a:pt x="-13010" y="3668234"/>
                  <a:pt x="0" y="3367532"/>
                </a:cubicBezTo>
                <a:cubicBezTo>
                  <a:pt x="89138" y="2330164"/>
                  <a:pt x="90642" y="1698855"/>
                  <a:pt x="0" y="673523"/>
                </a:cubicBezTo>
                <a:close/>
              </a:path>
              <a:path w="5698670" h="4041058" fill="none" stroke="0" extrusionOk="0">
                <a:moveTo>
                  <a:pt x="0" y="673523"/>
                </a:moveTo>
                <a:cubicBezTo>
                  <a:pt x="58055" y="327910"/>
                  <a:pt x="171356" y="50206"/>
                  <a:pt x="324018" y="0"/>
                </a:cubicBezTo>
                <a:cubicBezTo>
                  <a:pt x="1640411" y="238063"/>
                  <a:pt x="2814518" y="461206"/>
                  <a:pt x="5374652" y="0"/>
                </a:cubicBezTo>
                <a:cubicBezTo>
                  <a:pt x="5536583" y="-134474"/>
                  <a:pt x="5713788" y="220537"/>
                  <a:pt x="5698670" y="673523"/>
                </a:cubicBezTo>
                <a:cubicBezTo>
                  <a:pt x="5667565" y="1689393"/>
                  <a:pt x="5860328" y="1987911"/>
                  <a:pt x="5698670" y="3367532"/>
                </a:cubicBezTo>
                <a:cubicBezTo>
                  <a:pt x="5686646" y="3737017"/>
                  <a:pt x="5522643" y="3996226"/>
                  <a:pt x="5374652" y="4041058"/>
                </a:cubicBezTo>
                <a:cubicBezTo>
                  <a:pt x="3650374" y="3665648"/>
                  <a:pt x="1608120" y="3966371"/>
                  <a:pt x="324018" y="4041058"/>
                </a:cubicBezTo>
                <a:cubicBezTo>
                  <a:pt x="102862" y="4001961"/>
                  <a:pt x="-41063" y="3721081"/>
                  <a:pt x="0" y="3367532"/>
                </a:cubicBezTo>
                <a:cubicBezTo>
                  <a:pt x="-147557" y="2511200"/>
                  <a:pt x="-100049" y="1601900"/>
                  <a:pt x="0" y="673523"/>
                </a:cubicBezTo>
                <a:close/>
              </a:path>
              <a:path w="5698670" h="4041058" fill="none" stroke="0" extrusionOk="0">
                <a:moveTo>
                  <a:pt x="0" y="673523"/>
                </a:moveTo>
                <a:cubicBezTo>
                  <a:pt x="31583" y="341343"/>
                  <a:pt x="170026" y="64221"/>
                  <a:pt x="324018" y="0"/>
                </a:cubicBezTo>
                <a:cubicBezTo>
                  <a:pt x="1369292" y="234082"/>
                  <a:pt x="3020601" y="429666"/>
                  <a:pt x="5374652" y="0"/>
                </a:cubicBezTo>
                <a:cubicBezTo>
                  <a:pt x="5487605" y="-173073"/>
                  <a:pt x="5674372" y="240101"/>
                  <a:pt x="5698670" y="673523"/>
                </a:cubicBezTo>
                <a:cubicBezTo>
                  <a:pt x="5727883" y="1709407"/>
                  <a:pt x="5820225" y="2065652"/>
                  <a:pt x="5698670" y="3367532"/>
                </a:cubicBezTo>
                <a:cubicBezTo>
                  <a:pt x="5682403" y="3688150"/>
                  <a:pt x="5500146" y="3965286"/>
                  <a:pt x="5374652" y="4041058"/>
                </a:cubicBezTo>
                <a:cubicBezTo>
                  <a:pt x="3759318" y="4075472"/>
                  <a:pt x="1639896" y="4332263"/>
                  <a:pt x="324018" y="4041058"/>
                </a:cubicBezTo>
                <a:cubicBezTo>
                  <a:pt x="173140" y="4025587"/>
                  <a:pt x="-96517" y="3724354"/>
                  <a:pt x="0" y="3367532"/>
                </a:cubicBezTo>
                <a:cubicBezTo>
                  <a:pt x="-468" y="2433965"/>
                  <a:pt x="-219685" y="1625011"/>
                  <a:pt x="0" y="673523"/>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599" y="1533832"/>
            <a:ext cx="4839929" cy="4188542"/>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700B4-326E-C377-F0F4-0F1629BA95AD}"/>
              </a:ext>
            </a:extLst>
          </p:cNvPr>
          <p:cNvPicPr>
            <a:picLocks noChangeAspect="1"/>
          </p:cNvPicPr>
          <p:nvPr/>
        </p:nvPicPr>
        <p:blipFill>
          <a:blip r:embed="rId2"/>
          <a:stretch>
            <a:fillRect/>
          </a:stretch>
        </p:blipFill>
        <p:spPr>
          <a:xfrm>
            <a:off x="554255" y="639838"/>
            <a:ext cx="11083489" cy="5578323"/>
          </a:xfrm>
          <a:prstGeom prst="rect">
            <a:avLst/>
          </a:prstGeom>
        </p:spPr>
      </p:pic>
      <p:pic>
        <p:nvPicPr>
          <p:cNvPr id="4" name="Picture 3">
            <a:extLst>
              <a:ext uri="{FF2B5EF4-FFF2-40B4-BE49-F238E27FC236}">
                <a16:creationId xmlns:a16="http://schemas.microsoft.com/office/drawing/2014/main" id="{9EB21C85-E76C-CC1A-0A4D-E48509242348}"/>
              </a:ext>
            </a:extLst>
          </p:cNvPr>
          <p:cNvPicPr>
            <a:picLocks noChangeAspect="1"/>
          </p:cNvPicPr>
          <p:nvPr/>
        </p:nvPicPr>
        <p:blipFill>
          <a:blip r:embed="rId3"/>
          <a:stretch>
            <a:fillRect/>
          </a:stretch>
        </p:blipFill>
        <p:spPr>
          <a:xfrm>
            <a:off x="1185246" y="972099"/>
            <a:ext cx="9821507" cy="4913802"/>
          </a:xfrm>
          <a:prstGeom prst="rect">
            <a:avLst/>
          </a:prstGeom>
        </p:spPr>
      </p:pic>
      <p:sp>
        <p:nvSpPr>
          <p:cNvPr id="5" name="TextBox 4">
            <a:extLst>
              <a:ext uri="{FF2B5EF4-FFF2-40B4-BE49-F238E27FC236}">
                <a16:creationId xmlns:a16="http://schemas.microsoft.com/office/drawing/2014/main" id="{B613F7C2-F913-3583-11F6-06224924D2E5}"/>
              </a:ext>
            </a:extLst>
          </p:cNvPr>
          <p:cNvSpPr txBox="1"/>
          <p:nvPr/>
        </p:nvSpPr>
        <p:spPr>
          <a:xfrm>
            <a:off x="3635479" y="4436497"/>
            <a:ext cx="6523702" cy="369332"/>
          </a:xfrm>
          <a:prstGeom prst="rect">
            <a:avLst/>
          </a:prstGeom>
          <a:noFill/>
        </p:spPr>
        <p:txBody>
          <a:bodyPr wrap="square">
            <a:spAutoFit/>
          </a:bodyPr>
          <a:lstStyle/>
          <a:p>
            <a:r>
              <a:rPr lang="en-US" dirty="0"/>
              <a:t>https://www.youtube.com/watch?v=Nlqm8qXOwCM</a:t>
            </a:r>
          </a:p>
        </p:txBody>
      </p:sp>
    </p:spTree>
    <p:extLst>
      <p:ext uri="{BB962C8B-B14F-4D97-AF65-F5344CB8AC3E}">
        <p14:creationId xmlns:p14="http://schemas.microsoft.com/office/powerpoint/2010/main" val="3557934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C7EEF7-5B17-BFFC-0BB8-ADE8CE3E49D9}"/>
              </a:ext>
            </a:extLst>
          </p:cNvPr>
          <p:cNvSpPr/>
          <p:nvPr/>
        </p:nvSpPr>
        <p:spPr>
          <a:xfrm>
            <a:off x="3971924" y="2495550"/>
            <a:ext cx="4733925" cy="4362450"/>
          </a:xfrm>
          <a:custGeom>
            <a:avLst/>
            <a:gdLst/>
            <a:ahLst/>
            <a:cxnLst/>
            <a:rect l="l" t="t" r="r" b="b"/>
            <a:pathLst>
              <a:path w="8229600" h="8219313">
                <a:moveTo>
                  <a:pt x="0" y="0"/>
                </a:moveTo>
                <a:lnTo>
                  <a:pt x="8229600" y="0"/>
                </a:lnTo>
                <a:lnTo>
                  <a:pt x="8229600" y="8219312"/>
                </a:lnTo>
                <a:lnTo>
                  <a:pt x="0" y="8219312"/>
                </a:lnTo>
                <a:lnTo>
                  <a:pt x="0" y="0"/>
                </a:lnTo>
                <a:close/>
              </a:path>
            </a:pathLst>
          </a:custGeom>
          <a:blipFill>
            <a:blip r:embed="rId2"/>
            <a:stretch>
              <a:fillRect/>
            </a:stretch>
          </a:blipFill>
        </p:spPr>
        <p:txBody>
          <a:bodyPr/>
          <a:lstStyle/>
          <a:p>
            <a:endParaRPr lang="en-US"/>
          </a:p>
        </p:txBody>
      </p:sp>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33376" y="352527"/>
              <a:ext cx="11668124" cy="2692852"/>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000" dirty="0">
                  <a:latin typeface="Cambria" panose="02040503050406030204" pitchFamily="18" charset="0"/>
                  <a:ea typeface="Cambria" panose="020405030504060302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57575" y="4210050"/>
            <a:ext cx="6576244" cy="1107996"/>
            <a:chOff x="3457575" y="4210050"/>
            <a:chExt cx="6576244" cy="1107996"/>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852094" y="4210050"/>
              <a:ext cx="6181725" cy="1107996"/>
            </a:xfrm>
            <a:prstGeom prst="rect">
              <a:avLst/>
            </a:prstGeom>
            <a:noFill/>
          </p:spPr>
          <p:txBody>
            <a:bodyPr wrap="square" rtlCol="0">
              <a:spAutoFit/>
            </a:bodyPr>
            <a:lstStyle/>
            <a:p>
              <a:r>
                <a:rPr lang="en-US" sz="6600" dirty="0">
                  <a:solidFill>
                    <a:srgbClr val="FF0000"/>
                  </a:solidFill>
                  <a:latin typeface="Times New Roman" panose="02020603050405020304" pitchFamily="18" charset="0"/>
                  <a:cs typeface="Times New Roman" panose="020206030504050203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668594" y="1691148"/>
            <a:ext cx="10844980" cy="49192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27392"/>
            <a:chOff x="442193" y="1257300"/>
            <a:chExt cx="4518815" cy="5392397"/>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771973"/>
            </a:xfrm>
            <a:prstGeom prst="rect">
              <a:avLst/>
            </a:prstGeom>
            <a:noFill/>
          </p:spPr>
          <p:txBody>
            <a:bodyPr wrap="square" rtlCol="0">
              <a:spAutoFit/>
            </a:bodyPr>
            <a:lstStyle/>
            <a:p>
              <a:pPr marL="0" marR="0" algn="just">
                <a:spcBef>
                  <a:spcPts val="0"/>
                </a:spcBef>
                <a:spcAft>
                  <a:spcPts val="0"/>
                </a:spcAft>
              </a:pPr>
              <a:r>
                <a:rPr lang="vi-VN" sz="32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717755" y="1582994"/>
            <a:ext cx="5502071" cy="2931856"/>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619124" y="100920"/>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500"/>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4" y="1378883"/>
            <a:ext cx="5343525" cy="3212167"/>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621</Words>
  <Application>Microsoft Office PowerPoint</Application>
  <PresentationFormat>Widescreen</PresentationFormat>
  <Paragraphs>35</Paragraphs>
  <Slides>24</Slides>
  <Notes>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宋体</vt:lpstr>
      <vt:lpstr>Arial</vt:lpstr>
      <vt:lpstr>Calibri</vt:lpstr>
      <vt:lpstr>Calibri Light</vt:lpstr>
      <vt:lpstr>Cambria</vt:lpstr>
      <vt:lpstr>Chewy</vt:lpstr>
      <vt:lpstr>等线</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37</cp:revision>
  <dcterms:created xsi:type="dcterms:W3CDTF">2024-07-24T07:23:08Z</dcterms:created>
  <dcterms:modified xsi:type="dcterms:W3CDTF">2024-10-15T14:29:30Z</dcterms:modified>
</cp:coreProperties>
</file>