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6" r:id="rId4"/>
  </p:sldMasterIdLst>
  <p:notesMasterIdLst>
    <p:notesMasterId r:id="rId22"/>
  </p:notesMasterIdLst>
  <p:sldIdLst>
    <p:sldId id="301" r:id="rId5"/>
    <p:sldId id="261" r:id="rId6"/>
    <p:sldId id="258" r:id="rId7"/>
    <p:sldId id="281" r:id="rId8"/>
    <p:sldId id="288" r:id="rId9"/>
    <p:sldId id="259" r:id="rId10"/>
    <p:sldId id="289" r:id="rId11"/>
    <p:sldId id="267" r:id="rId12"/>
    <p:sldId id="290" r:id="rId13"/>
    <p:sldId id="291" r:id="rId14"/>
    <p:sldId id="292" r:id="rId15"/>
    <p:sldId id="294" r:id="rId16"/>
    <p:sldId id="295" r:id="rId17"/>
    <p:sldId id="296" r:id="rId18"/>
    <p:sldId id="297" r:id="rId19"/>
    <p:sldId id="299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49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20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07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71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64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34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6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44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64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93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1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C6B302B-4FFD-9F5D-E1D8-FB1C88D7E3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307" y="352646"/>
            <a:ext cx="2023287" cy="20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0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10" y="2034073"/>
            <a:ext cx="11096731" cy="3810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634" y="6041340"/>
            <a:ext cx="2341379" cy="68313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E0E5D346-6970-42C6-9B49-C3A7A192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646" y="104743"/>
            <a:ext cx="6040706" cy="15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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7D4E9-F47D-467F-820E-751603A59FAB}"/>
              </a:ext>
            </a:extLst>
          </p:cNvPr>
          <p:cNvSpPr txBox="1"/>
          <p:nvPr/>
        </p:nvSpPr>
        <p:spPr>
          <a:xfrm>
            <a:off x="1680295" y="2788935"/>
            <a:ext cx="883140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&amp; ĐỊA LÝ</a:t>
            </a:r>
          </a:p>
          <a:p>
            <a:pPr algn="ctr">
              <a:defRPr/>
            </a:pPr>
            <a:r>
              <a:rPr lang="vi-V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Dân cư và hoạt động sản xuất ở vùng Trung du và miền núi Bắc Bộ (Tiết 3)</a:t>
            </a:r>
            <a:endParaRPr lang="vi-VN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97A74A22-E3A2-4978-9062-39F68EDF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756" y="5844312"/>
            <a:ext cx="5479444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96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6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196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Phạm Thị Thúy</a:t>
            </a:r>
            <a:endParaRPr lang="en-US" altLang="en-US" sz="3196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31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394</Words>
  <Application>Microsoft Office PowerPoint</Application>
  <PresentationFormat>Widescreen</PresentationFormat>
  <Paragraphs>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SVN-Cookie</vt:lpstr>
      <vt:lpstr>Times New Roman</vt:lpstr>
      <vt:lpstr>Wingdings</vt:lpstr>
      <vt:lpstr>字魂70号-灵悦黑体</vt:lpstr>
      <vt:lpstr>经典综艺体简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29</cp:revision>
  <dcterms:created xsi:type="dcterms:W3CDTF">2023-07-22T07:47:22Z</dcterms:created>
  <dcterms:modified xsi:type="dcterms:W3CDTF">2024-10-15T14:14:26Z</dcterms:modified>
</cp:coreProperties>
</file>