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8"/>
  </p:notesMasterIdLst>
  <p:sldIdLst>
    <p:sldId id="257" r:id="rId3"/>
    <p:sldId id="303" r:id="rId4"/>
    <p:sldId id="304" r:id="rId5"/>
    <p:sldId id="275" r:id="rId6"/>
    <p:sldId id="261" r:id="rId7"/>
    <p:sldId id="276" r:id="rId8"/>
    <p:sldId id="305" r:id="rId9"/>
    <p:sldId id="259" r:id="rId10"/>
    <p:sldId id="306" r:id="rId11"/>
    <p:sldId id="307" r:id="rId12"/>
    <p:sldId id="288" r:id="rId13"/>
    <p:sldId id="308" r:id="rId14"/>
    <p:sldId id="309" r:id="rId15"/>
    <p:sldId id="289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78" d="100"/>
          <a:sy n="78" d="100"/>
        </p:scale>
        <p:origin x="6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72F7-0800-486D-86EA-4464E395F81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7F74-E676-4EF3-88FB-3D145923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79873">
            <a:extLst>
              <a:ext uri="{FF2B5EF4-FFF2-40B4-BE49-F238E27FC236}">
                <a16:creationId xmlns:a16="http://schemas.microsoft.com/office/drawing/2014/main" id="{FD972263-F11A-49FD-8FA3-1FA5B2D46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文本占位符 79874">
            <a:extLst>
              <a:ext uri="{FF2B5EF4-FFF2-40B4-BE49-F238E27FC236}">
                <a16:creationId xmlns:a16="http://schemas.microsoft.com/office/drawing/2014/main" id="{5D458D19-9C82-4233-8B7B-77699CB1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灯片编号占位符 1">
            <a:extLst>
              <a:ext uri="{FF2B5EF4-FFF2-40B4-BE49-F238E27FC236}">
                <a16:creationId xmlns:a16="http://schemas.microsoft.com/office/drawing/2014/main" id="{C2A3E7DF-70AA-4A98-8F3D-6458B880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32928-17B2-4E65-8582-6107AD33281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6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25E0-8F25-4BC0-ADD0-87EF17F80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A58AF-24B6-4497-A32B-0C9CE7E8C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8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25E0-8F25-4BC0-ADD0-87EF17F80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A58AF-24B6-4497-A32B-0C9CE7E8C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7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15348"/>
            <a:ext cx="1002726" cy="10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X4btri_j0g?si=FP5qahB-VgdLAFSN" TargetMode="Externa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0.wmf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334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852" y="2336745"/>
            <a:ext cx="8601548" cy="4140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3" y="3893475"/>
            <a:ext cx="1595938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483" y="4041246"/>
            <a:ext cx="1517517" cy="2694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759" y="5701880"/>
            <a:ext cx="1756034" cy="512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50316-3B4B-4AEF-9F7B-2DE29D044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896" y="3547822"/>
            <a:ext cx="3529890" cy="5669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3A35F-4821-429F-B39B-B36077B06F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2514600"/>
            <a:ext cx="5638800" cy="1109868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E0E5D346-6970-42C6-9B49-C3A7A192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9906"/>
            <a:ext cx="97535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CẤP TRƯỜNG 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7D4E9-F47D-467F-820E-751603A59FAB}"/>
              </a:ext>
            </a:extLst>
          </p:cNvPr>
          <p:cNvSpPr txBox="1"/>
          <p:nvPr/>
        </p:nvSpPr>
        <p:spPr>
          <a:xfrm>
            <a:off x="2286000" y="4067680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7A74A22-E3A2-4978-9062-39F68EDF7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068" y="5240485"/>
            <a:ext cx="4109583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97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397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97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397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97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397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97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397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sz="2397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2397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82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72427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192EF-18DA-4C6B-87C4-D15C5E7E3B4F}"/>
              </a:ext>
            </a:extLst>
          </p:cNvPr>
          <p:cNvSpPr txBox="1"/>
          <p:nvPr/>
        </p:nvSpPr>
        <p:spPr>
          <a:xfrm>
            <a:off x="2918990" y="2828834"/>
            <a:ext cx="5920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83996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918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AB6E6-1650-4144-A967-E1C0FF6C0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72525" r="32058" b="12324"/>
          <a:stretch/>
        </p:blipFill>
        <p:spPr>
          <a:xfrm>
            <a:off x="0" y="914400"/>
            <a:ext cx="121920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5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72427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192EF-18DA-4C6B-87C4-D15C5E7E3B4F}"/>
              </a:ext>
            </a:extLst>
          </p:cNvPr>
          <p:cNvSpPr txBox="1"/>
          <p:nvPr/>
        </p:nvSpPr>
        <p:spPr>
          <a:xfrm>
            <a:off x="3489471" y="2875001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1215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33C13-AE96-413A-8F34-D570C6FE110A}"/>
              </a:ext>
            </a:extLst>
          </p:cNvPr>
          <p:cNvSpPr txBox="1"/>
          <p:nvPr/>
        </p:nvSpPr>
        <p:spPr>
          <a:xfrm>
            <a:off x="1066800" y="2286000"/>
            <a:ext cx="10355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10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E61A39-4FD3-4F24-A622-19F1E75859AF}"/>
              </a:ext>
            </a:extLst>
          </p:cNvPr>
          <p:cNvSpPr/>
          <p:nvPr/>
        </p:nvSpPr>
        <p:spPr>
          <a:xfrm>
            <a:off x="838200" y="1066800"/>
            <a:ext cx="10668000" cy="396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0BC99-895A-4482-A3B5-4BF200B04F7F}"/>
              </a:ext>
            </a:extLst>
          </p:cNvPr>
          <p:cNvSpPr txBox="1"/>
          <p:nvPr/>
        </p:nvSpPr>
        <p:spPr>
          <a:xfrm>
            <a:off x="2590800" y="17526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8A303-9DFC-402E-B393-C98F061D52FE}"/>
              </a:ext>
            </a:extLst>
          </p:cNvPr>
          <p:cNvSpPr txBox="1"/>
          <p:nvPr/>
        </p:nvSpPr>
        <p:spPr>
          <a:xfrm>
            <a:off x="914400" y="2590800"/>
            <a:ext cx="1199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99694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71696" descr="21">
            <a:extLst>
              <a:ext uri="{FF2B5EF4-FFF2-40B4-BE49-F238E27FC236}">
                <a16:creationId xmlns:a16="http://schemas.microsoft.com/office/drawing/2014/main" id="{EB75FB7F-0AB8-4612-B124-A45D8670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5" y="-85725"/>
            <a:ext cx="122586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71683" descr="PPT素材-06">
            <a:extLst>
              <a:ext uri="{FF2B5EF4-FFF2-40B4-BE49-F238E27FC236}">
                <a16:creationId xmlns:a16="http://schemas.microsoft.com/office/drawing/2014/main" id="{CB42AFC8-9B2B-4417-9EA6-F52C85B6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3476625"/>
            <a:ext cx="38814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71690">
            <a:extLst>
              <a:ext uri="{FF2B5EF4-FFF2-40B4-BE49-F238E27FC236}">
                <a16:creationId xmlns:a16="http://schemas.microsoft.com/office/drawing/2014/main" id="{AB384B91-1C39-42E7-818C-528304A9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1709739"/>
            <a:ext cx="21018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在此输入文字</a:t>
            </a:r>
          </a:p>
        </p:txBody>
      </p:sp>
      <p:pic>
        <p:nvPicPr>
          <p:cNvPr id="12293" name="图片 71695" descr="2">
            <a:extLst>
              <a:ext uri="{FF2B5EF4-FFF2-40B4-BE49-F238E27FC236}">
                <a16:creationId xmlns:a16="http://schemas.microsoft.com/office/drawing/2014/main" id="{498955C9-157A-4AA3-8574-FCF4F9B2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7191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055">
            <a:hlinkClick r:id="rId8"/>
            <a:extLst>
              <a:ext uri="{FF2B5EF4-FFF2-40B4-BE49-F238E27FC236}">
                <a16:creationId xmlns:a16="http://schemas.microsoft.com/office/drawing/2014/main" id="{3AF39A2E-1DDE-484A-B387-B304695D255B}"/>
              </a:ext>
            </a:extLst>
          </p:cNvPr>
          <p:cNvSpPr txBox="1"/>
          <p:nvPr/>
        </p:nvSpPr>
        <p:spPr>
          <a:xfrm>
            <a:off x="4238625" y="1891507"/>
            <a:ext cx="6134100" cy="2006810"/>
          </a:xfrm>
          <a:prstGeom prst="rect">
            <a:avLst/>
          </a:prstGeom>
          <a:noFill/>
          <a:ln w="9525">
            <a:noFill/>
          </a:ln>
        </p:spPr>
        <p:txBody>
          <a:bodyPr lIns="55733" tIns="27866" rIns="55733" bIns="27866">
            <a:spAutoFit/>
          </a:bodyPr>
          <a:lstStyle/>
          <a:p>
            <a:pPr marL="0" marR="0" lvl="0" indent="0" algn="ctr" defTabSz="914558" rtl="0" eaLnBrk="0" fontAlgn="base" latinLnBrk="0" hangingPunct="0">
              <a:lnSpc>
                <a:spcPct val="150000"/>
              </a:lnSpc>
              <a:spcBef>
                <a:spcPts val="73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động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295" name="Object 46">
            <a:extLst>
              <a:ext uri="{FF2B5EF4-FFF2-40B4-BE49-F238E27FC236}">
                <a16:creationId xmlns:a16="http://schemas.microsoft.com/office/drawing/2014/main" id="{2FB6EC11-7AD6-489A-967C-7E5781747200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434388" y="3517901"/>
          <a:ext cx="61912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9" imgW="2743200" imgH="5181600" progId="Equation.3">
                  <p:embed/>
                </p:oleObj>
              </mc:Choice>
              <mc:Fallback>
                <p:oleObj name="Equation" r:id="rId9" imgW="2743200" imgH="5181600" progId="Equation.3">
                  <p:embed/>
                  <p:pic>
                    <p:nvPicPr>
                      <p:cNvPr id="12295" name="Object 46">
                        <a:extLst>
                          <a:ext uri="{FF2B5EF4-FFF2-40B4-BE49-F238E27FC236}">
                            <a16:creationId xmlns:a16="http://schemas.microsoft.com/office/drawing/2014/main" id="{2FB6EC11-7AD6-489A-967C-7E57817472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3517901"/>
                        <a:ext cx="61912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7" descr="Spladge">
            <a:extLst>
              <a:ext uri="{FF2B5EF4-FFF2-40B4-BE49-F238E27FC236}">
                <a16:creationId xmlns:a16="http://schemas.microsoft.com/office/drawing/2014/main" id="{266D9361-B2E9-407F-83E4-08EB3345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3355975"/>
            <a:ext cx="206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2">
            <a:extLst>
              <a:ext uri="{FF2B5EF4-FFF2-40B4-BE49-F238E27FC236}">
                <a16:creationId xmlns:a16="http://schemas.microsoft.com/office/drawing/2014/main" id="{DE6BDA6F-AB89-4011-B302-681C9B38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4" y="3205164"/>
            <a:ext cx="788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5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298" name="Object 61">
            <a:extLst>
              <a:ext uri="{FF2B5EF4-FFF2-40B4-BE49-F238E27FC236}">
                <a16:creationId xmlns:a16="http://schemas.microsoft.com/office/drawing/2014/main" id="{216C10E4-A3A7-4B45-AEBC-4AB7AD583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4308476"/>
          <a:ext cx="61912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2298" name="Object 61">
                        <a:extLst>
                          <a:ext uri="{FF2B5EF4-FFF2-40B4-BE49-F238E27FC236}">
                            <a16:creationId xmlns:a16="http://schemas.microsoft.com/office/drawing/2014/main" id="{216C10E4-A3A7-4B45-AEBC-4AB7AD583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4308476"/>
                        <a:ext cx="61912" cy="15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>
            <a:extLst>
              <a:ext uri="{FF2B5EF4-FFF2-40B4-BE49-F238E27FC236}">
                <a16:creationId xmlns:a16="http://schemas.microsoft.com/office/drawing/2014/main" id="{BC7CA31E-47C4-47C7-82A6-D6B29E94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5675" y="3560764"/>
          <a:ext cx="6350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12299" name="Object 69">
                        <a:extLst>
                          <a:ext uri="{FF2B5EF4-FFF2-40B4-BE49-F238E27FC236}">
                            <a16:creationId xmlns:a16="http://schemas.microsoft.com/office/drawing/2014/main" id="{BC7CA31E-47C4-47C7-82A6-D6B29E94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3560764"/>
                        <a:ext cx="63500" cy="15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76">
            <a:extLst>
              <a:ext uri="{FF2B5EF4-FFF2-40B4-BE49-F238E27FC236}">
                <a16:creationId xmlns:a16="http://schemas.microsoft.com/office/drawing/2014/main" id="{8F8FB467-623E-400D-B83F-1520D7EE6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7775" y="3425826"/>
          <a:ext cx="496888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4" imgW="2743200" imgH="4267200" progId="">
                  <p:embed/>
                </p:oleObj>
              </mc:Choice>
              <mc:Fallback>
                <p:oleObj name="Equation" r:id="rId14" imgW="2743200" imgH="4267200" progId="">
                  <p:embed/>
                  <p:pic>
                    <p:nvPicPr>
                      <p:cNvPr id="12300" name="Object 176">
                        <a:extLst>
                          <a:ext uri="{FF2B5EF4-FFF2-40B4-BE49-F238E27FC236}">
                            <a16:creationId xmlns:a16="http://schemas.microsoft.com/office/drawing/2014/main" id="{8F8FB467-623E-400D-B83F-1520D7EE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3425826"/>
                        <a:ext cx="496888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87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9E9737-254C-42BA-859B-38AC2D54D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58" y="2321426"/>
            <a:ext cx="60721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6: Lớp học của em. - Tự nhiên và Xã hội 1 - Nguyễn Thị Phương Thảo -  Thư viện Bài giảng điện tử">
            <a:extLst>
              <a:ext uri="{FF2B5EF4-FFF2-40B4-BE49-F238E27FC236}">
                <a16:creationId xmlns:a16="http://schemas.microsoft.com/office/drawing/2014/main" id="{020E08B0-185C-4F6E-AB67-79DCC8374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9865" r="3200" b="4000"/>
          <a:stretch/>
        </p:blipFill>
        <p:spPr bwMode="auto">
          <a:xfrm>
            <a:off x="0" y="2514600"/>
            <a:ext cx="121920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1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2530162"/>
            <a:ext cx="3031922" cy="3873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30" y="2489273"/>
            <a:ext cx="2626544" cy="37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91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3534C66-54AF-4A85-A7AD-8C7D4709A49E}"/>
              </a:ext>
            </a:extLst>
          </p:cNvPr>
          <p:cNvSpPr/>
          <p:nvPr/>
        </p:nvSpPr>
        <p:spPr>
          <a:xfrm>
            <a:off x="1676400" y="1639163"/>
            <a:ext cx="9144000" cy="34662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C984F-E21F-4FF8-BAC8-6097E2DA0FF7}"/>
              </a:ext>
            </a:extLst>
          </p:cNvPr>
          <p:cNvSpPr txBox="1"/>
          <p:nvPr/>
        </p:nvSpPr>
        <p:spPr>
          <a:xfrm>
            <a:off x="2362200" y="2551837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72427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192EF-18DA-4C6B-87C4-D15C5E7E3B4F}"/>
              </a:ext>
            </a:extLst>
          </p:cNvPr>
          <p:cNvSpPr txBox="1"/>
          <p:nvPr/>
        </p:nvSpPr>
        <p:spPr>
          <a:xfrm>
            <a:off x="3489471" y="2875001"/>
            <a:ext cx="54425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2685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75151" r="8135" b="7475"/>
          <a:stretch/>
        </p:blipFill>
        <p:spPr>
          <a:xfrm>
            <a:off x="0" y="872169"/>
            <a:ext cx="122682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4CDFB-A8FF-4F58-9791-D5F239D64862}"/>
              </a:ext>
            </a:extLst>
          </p:cNvPr>
          <p:cNvSpPr txBox="1"/>
          <p:nvPr/>
        </p:nvSpPr>
        <p:spPr>
          <a:xfrm>
            <a:off x="152400" y="14041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10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ED4FFEE-DA65-4C66-8858-5A942017C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" t="3717" r="3116"/>
          <a:stretch/>
        </p:blipFill>
        <p:spPr>
          <a:xfrm>
            <a:off x="0" y="0"/>
            <a:ext cx="12192000" cy="6046742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423B539-0637-440F-9A17-5D8A50761EE5}"/>
              </a:ext>
            </a:extLst>
          </p:cNvPr>
          <p:cNvSpPr/>
          <p:nvPr/>
        </p:nvSpPr>
        <p:spPr>
          <a:xfrm>
            <a:off x="10886" y="6137275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Góc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03D317E-173C-4E45-ACA5-87F5506B1D8F}"/>
              </a:ext>
            </a:extLst>
          </p:cNvPr>
          <p:cNvSpPr/>
          <p:nvPr/>
        </p:nvSpPr>
        <p:spPr>
          <a:xfrm>
            <a:off x="3429000" y="6046742"/>
            <a:ext cx="2209800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Góc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tạo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D1244FB0-4016-46A1-8DCC-9CAAD405321B}"/>
              </a:ext>
            </a:extLst>
          </p:cNvPr>
          <p:cNvSpPr/>
          <p:nvPr/>
        </p:nvSpPr>
        <p:spPr>
          <a:xfrm>
            <a:off x="6667454" y="6028055"/>
            <a:ext cx="220980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quy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5637D57-DC09-4AA2-8215-62716A8B07A1}"/>
              </a:ext>
            </a:extLst>
          </p:cNvPr>
          <p:cNvSpPr/>
          <p:nvPr/>
        </p:nvSpPr>
        <p:spPr>
          <a:xfrm>
            <a:off x="9787798" y="5968365"/>
            <a:ext cx="2480401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uống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223</Words>
  <Application>Microsoft Office PowerPoint</Application>
  <PresentationFormat>Widescreen</PresentationFormat>
  <Paragraphs>29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Georgia</vt:lpstr>
      <vt:lpstr>SimHei</vt:lpstr>
      <vt:lpstr>Times New Roman</vt:lpstr>
      <vt:lpstr>Trebuchet MS</vt:lpstr>
      <vt:lpstr>Wingdings</vt:lpstr>
      <vt:lpstr>方正正大黑简体</vt:lpstr>
      <vt:lpstr>Slipstream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STD_DELL</cp:lastModifiedBy>
  <cp:revision>47</cp:revision>
  <dcterms:created xsi:type="dcterms:W3CDTF">2020-08-13T13:23:12Z</dcterms:created>
  <dcterms:modified xsi:type="dcterms:W3CDTF">2024-10-15T14:22:02Z</dcterms:modified>
</cp:coreProperties>
</file>