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2"/>
  </p:notesMasterIdLst>
  <p:sldIdLst>
    <p:sldId id="259" r:id="rId5"/>
    <p:sldId id="402" r:id="rId6"/>
    <p:sldId id="285" r:id="rId7"/>
    <p:sldId id="364" r:id="rId8"/>
    <p:sldId id="365" r:id="rId9"/>
    <p:sldId id="366" r:id="rId10"/>
    <p:sldId id="367" r:id="rId11"/>
    <p:sldId id="386" r:id="rId12"/>
    <p:sldId id="387" r:id="rId13"/>
    <p:sldId id="371" r:id="rId14"/>
    <p:sldId id="388" r:id="rId15"/>
    <p:sldId id="257" r:id="rId16"/>
    <p:sldId id="389" r:id="rId17"/>
    <p:sldId id="264" r:id="rId18"/>
    <p:sldId id="390" r:id="rId19"/>
    <p:sldId id="393" r:id="rId20"/>
    <p:sldId id="391" r:id="rId21"/>
    <p:sldId id="392" r:id="rId22"/>
    <p:sldId id="395" r:id="rId23"/>
    <p:sldId id="398" r:id="rId24"/>
    <p:sldId id="346" r:id="rId25"/>
    <p:sldId id="396" r:id="rId26"/>
    <p:sldId id="397" r:id="rId27"/>
    <p:sldId id="399" r:id="rId28"/>
    <p:sldId id="401" r:id="rId29"/>
    <p:sldId id="400" r:id="rId30"/>
    <p:sldId id="355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80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259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5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82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8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1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44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73B0-2849-4904-88AC-6FC55B2BED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9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10.png"/><Relationship Id="rId18" Type="http://schemas.openxmlformats.org/officeDocument/2006/relationships/image" Target="../media/image58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tags" Target="../tags/tag1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2.png"/><Relationship Id="rId5" Type="http://schemas.openxmlformats.org/officeDocument/2006/relationships/tags" Target="../tags/tag17.xm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tags" Target="../tags/tag16.xm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3.gif"/><Relationship Id="rId5" Type="http://schemas.microsoft.com/office/2007/relationships/hdphoto" Target="../media/hdphoto3.wdp"/><Relationship Id="rId10" Type="http://schemas.openxmlformats.org/officeDocument/2006/relationships/image" Target="../media/image67.gif"/><Relationship Id="rId4" Type="http://schemas.openxmlformats.org/officeDocument/2006/relationships/image" Target="../media/image62.png"/><Relationship Id="rId9" Type="http://schemas.openxmlformats.org/officeDocument/2006/relationships/image" Target="../media/image6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74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7.png"/><Relationship Id="rId5" Type="http://schemas.microsoft.com/office/2007/relationships/hdphoto" Target="../media/hdphoto3.wdp"/><Relationship Id="rId4" Type="http://schemas.openxmlformats.org/officeDocument/2006/relationships/image" Target="../media/image62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microsoft.com/office/2007/relationships/media" Target="../media/media6.mp3"/><Relationship Id="rId21" Type="http://schemas.openxmlformats.org/officeDocument/2006/relationships/image" Target="../media/image92.png"/><Relationship Id="rId7" Type="http://schemas.openxmlformats.org/officeDocument/2006/relationships/tags" Target="../tags/tag37.xml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audio" Target="NULL" TargetMode="External"/><Relationship Id="rId16" Type="http://schemas.openxmlformats.org/officeDocument/2006/relationships/image" Target="../media/image54.png"/><Relationship Id="rId20" Type="http://schemas.openxmlformats.org/officeDocument/2006/relationships/image" Target="../media/image91.png"/><Relationship Id="rId1" Type="http://schemas.openxmlformats.org/officeDocument/2006/relationships/tags" Target="../tags/tag33.xml"/><Relationship Id="rId6" Type="http://schemas.openxmlformats.org/officeDocument/2006/relationships/tags" Target="../tags/tag36.xml"/><Relationship Id="rId11" Type="http://schemas.openxmlformats.org/officeDocument/2006/relationships/image" Target="../media/image50.png"/><Relationship Id="rId5" Type="http://schemas.openxmlformats.org/officeDocument/2006/relationships/tags" Target="../tags/tag35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27.xml"/><Relationship Id="rId19" Type="http://schemas.openxmlformats.org/officeDocument/2006/relationships/image" Target="../media/image57.png"/><Relationship Id="rId4" Type="http://schemas.openxmlformats.org/officeDocument/2006/relationships/tags" Target="../tags/tag3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6.xml"/><Relationship Id="rId18" Type="http://schemas.openxmlformats.org/officeDocument/2006/relationships/image" Target="../media/image29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slide" Target="slide5.xml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7.xml"/><Relationship Id="rId18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1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9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9.png"/><Relationship Id="rId5" Type="http://schemas.openxmlformats.org/officeDocument/2006/relationships/audio" Target="../media/media3.mp3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microsoft.com/office/2007/relationships/media" Target="../media/media3.mp3"/><Relationship Id="rId9" Type="http://schemas.openxmlformats.org/officeDocument/2006/relationships/image" Target="../media/image32.jp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5.xml"/><Relationship Id="rId11" Type="http://schemas.microsoft.com/office/2007/relationships/hdphoto" Target="../media/hdphoto2.wdp"/><Relationship Id="rId5" Type="http://schemas.openxmlformats.org/officeDocument/2006/relationships/audio" Target="../media/media5.mp3"/><Relationship Id="rId1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microsoft.com/office/2007/relationships/media" Target="../media/media5.mp3"/><Relationship Id="rId9" Type="http://schemas.openxmlformats.org/officeDocument/2006/relationships/image" Target="../media/image32.jp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8.xml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12" Type="http://schemas.openxmlformats.org/officeDocument/2006/relationships/slide" Target="slide10.xml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5.png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9.xml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1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5.xml"/><Relationship Id="rId11" Type="http://schemas.microsoft.com/office/2007/relationships/hdphoto" Target="../media/hdphoto2.wdp"/><Relationship Id="rId5" Type="http://schemas.openxmlformats.org/officeDocument/2006/relationships/audio" Target="../media/media5.mp3"/><Relationship Id="rId15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microsoft.com/office/2007/relationships/media" Target="../media/media5.mp3"/><Relationship Id="rId9" Type="http://schemas.openxmlformats.org/officeDocument/2006/relationships/image" Target="../media/image32.jp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10.xml"/><Relationship Id="rId18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21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9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9.png"/><Relationship Id="rId5" Type="http://schemas.openxmlformats.org/officeDocument/2006/relationships/audio" Target="../media/media3.mp3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microsoft.com/office/2007/relationships/media" Target="../media/media3.mp3"/><Relationship Id="rId9" Type="http://schemas.openxmlformats.org/officeDocument/2006/relationships/image" Target="../media/image32.jp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11853" y="1849120"/>
            <a:ext cx="2532404" cy="3843317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1645904" y="4302794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244" y="2614063"/>
            <a:ext cx="1645187" cy="2921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3" y="0"/>
            <a:ext cx="97319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1108B5-858E-4955-BF8C-6802A69C48F7}"/>
              </a:ext>
            </a:extLst>
          </p:cNvPr>
          <p:cNvSpPr txBox="1"/>
          <p:nvPr/>
        </p:nvSpPr>
        <p:spPr>
          <a:xfrm>
            <a:off x="3470787" y="1573159"/>
            <a:ext cx="74823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9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6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6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69973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kg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1" y="4515820"/>
            <a:ext cx="21647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kg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2164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kg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438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6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9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5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6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7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8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9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22225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4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1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761.0816" end="72631.11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3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3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3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2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2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DF42F50-52B4-4E24-9A7F-8B7621523FB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36\uFFFDZ{3CE1BC0C-80B2-428F-BF59-E3C9B160A0B3}&quot;,&quot;C:\\Users\\PC\\Desktop\\GADT n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12.Vietsododailuongduoidang_sothapphan (t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E87B16-1BDF-47DE-B8FB-CB6453410E90}:3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CBA248-BAAA-45A6-8D3F-AB20E5691C2C}:3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EE28CB-C7E0-424F-8BB1-52D23250C6A3}:3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30A49-B968-4F84-AF98-D84D99655104}:2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536E7B-67BE-4019-A3A1-1338EB908A0E}:3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827662-E7AE-4F85-AF39-AE263A101427}: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F137FD-F3B0-4A37-A604-D951A76B760B}:2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ED465B-8FB5-4B85-99B9-99188E9758AF}:3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735CF-123E-4B24-AFB9-831C06D931AF}:39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05E590-A7DF-48C3-B00E-95D5ED61FE90}:3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66D8B-7538-4535-B2D3-1CD34E506AA5}:39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95A0EE-C799-4772-A092-8591918F13FC}:39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D05999-1A70-4C9D-82F5-4E096FE6C8D3}:3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2BECDA-8D1B-4B28-A315-914C0DB9469D}:34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1CCCC0-0CAA-4240-90BE-33CD296C16D1}:3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F764C-FCB8-4B92-837D-1C5784E787E5}:3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75F0C7-A20A-4A03-ADA3-DD396C99EB4D}:40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C84AFF-0488-4AFC-ADFE-EB2505CC9DFC}:39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62771-73FC-4F1D-B38C-4CD280E8F96C}:40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7A55D4-2348-4E22-9D5E-BB7B2A0B15B0}:4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41C6B4-E723-4AFA-A3F5-0195E3554278}:35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48310-F672-4B5E-985D-D9FBFD129B43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50D244-EE8B-4BE0-9D3C-8D246F2802D6}:3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83BFE-19B9-4062-842A-60B377AFE861}:3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CDF7D-FB2E-48DF-9A08-B3AAF1AFBD01}:3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FC7EBF-B8DB-4466-9FAA-69F169746966}:3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AE725A-D2D8-425B-9BFF-10370467B71A}:386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787</Words>
  <Application>Microsoft Office PowerPoint</Application>
  <PresentationFormat>Widescreen</PresentationFormat>
  <Paragraphs>168</Paragraphs>
  <Slides>27</Slides>
  <Notes>27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等线</vt:lpstr>
      <vt:lpstr>宋体</vt:lpstr>
      <vt:lpstr>Arial</vt:lpstr>
      <vt:lpstr>Baloo 2</vt:lpstr>
      <vt:lpstr>Calibri</vt:lpstr>
      <vt:lpstr>Calibri Light</vt:lpstr>
      <vt:lpstr>Cambria</vt:lpstr>
      <vt:lpstr>Cambria Math</vt:lpstr>
      <vt:lpstr>HappyZcool</vt:lpstr>
      <vt:lpstr>iCiel Cadena</vt:lpstr>
      <vt:lpstr>inpin heiti</vt:lpstr>
      <vt:lpstr>Pangolin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Bai12.Vietsododailuongduoidang_sothapphan (t1)</dc:title>
  <dc:creator>Thao Tran</dc:creator>
  <cp:lastModifiedBy>Administrator</cp:lastModifiedBy>
  <cp:revision>47</cp:revision>
  <dcterms:created xsi:type="dcterms:W3CDTF">2024-07-08T15:39:44Z</dcterms:created>
  <dcterms:modified xsi:type="dcterms:W3CDTF">2024-10-14T13:18:59Z</dcterms:modified>
</cp:coreProperties>
</file>