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19"/>
  </p:notesMasterIdLst>
  <p:sldIdLst>
    <p:sldId id="329" r:id="rId6"/>
    <p:sldId id="279" r:id="rId7"/>
    <p:sldId id="281" r:id="rId8"/>
    <p:sldId id="282" r:id="rId9"/>
    <p:sldId id="283" r:id="rId10"/>
    <p:sldId id="284" r:id="rId11"/>
    <p:sldId id="325" r:id="rId12"/>
    <p:sldId id="287" r:id="rId13"/>
    <p:sldId id="288" r:id="rId14"/>
    <p:sldId id="328" r:id="rId15"/>
    <p:sldId id="289" r:id="rId16"/>
    <p:sldId id="29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2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62554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28E51-AAB8-7EAF-BF00-2ADE1B70F6D9}"/>
              </a:ext>
            </a:extLst>
          </p:cNvPr>
          <p:cNvSpPr txBox="1"/>
          <p:nvPr/>
        </p:nvSpPr>
        <p:spPr>
          <a:xfrm>
            <a:off x="1916907" y="3049001"/>
            <a:ext cx="85648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GB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un and Engaging Online Phonic Classes for Kids| Kiya Learning">
            <a:extLst>
              <a:ext uri="{FF2B5EF4-FFF2-40B4-BE49-F238E27FC236}">
                <a16:creationId xmlns:a16="http://schemas.microsoft.com/office/drawing/2014/main" id="{73016D7A-D5AA-38E1-A100-FBA658C1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21" y="4903597"/>
            <a:ext cx="2205597" cy="226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4502" y="208724"/>
            <a:ext cx="7219124" cy="66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416391" y="874804"/>
            <a:ext cx="20901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3524" y="1999487"/>
            <a:ext cx="8872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Fun and Engaging Online Phonic Classes for Kids| Kiya Learning">
            <a:extLst>
              <a:ext uri="{FF2B5EF4-FFF2-40B4-BE49-F238E27FC236}">
                <a16:creationId xmlns:a16="http://schemas.microsoft.com/office/drawing/2014/main" id="{73016D7A-D5AA-38E1-A100-FBA658C1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30" y="4903597"/>
            <a:ext cx="2205597" cy="226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05456-9E3C-416E-AAD8-B36ECF98DB56}"/>
              </a:ext>
            </a:extLst>
          </p:cNvPr>
          <p:cNvSpPr txBox="1"/>
          <p:nvPr/>
        </p:nvSpPr>
        <p:spPr>
          <a:xfrm>
            <a:off x="2016602" y="5189347"/>
            <a:ext cx="8564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40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Thu Hà </a:t>
            </a:r>
            <a:endParaRPr lang="en-US" sz="115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62812"/>
              </p:ext>
            </p:extLst>
          </p:nvPr>
        </p:nvGraphicFramePr>
        <p:xfrm>
          <a:off x="1434839" y="2220685"/>
          <a:ext cx="9463314" cy="206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219">
                  <a:extLst>
                    <a:ext uri="{9D8B030D-6E8A-4147-A177-3AD203B41FA5}">
                      <a16:colId xmlns:a16="http://schemas.microsoft.com/office/drawing/2014/main" val="1800817263"/>
                    </a:ext>
                  </a:extLst>
                </a:gridCol>
                <a:gridCol w="1577219">
                  <a:extLst>
                    <a:ext uri="{9D8B030D-6E8A-4147-A177-3AD203B41FA5}">
                      <a16:colId xmlns:a16="http://schemas.microsoft.com/office/drawing/2014/main" val="2985837016"/>
                    </a:ext>
                  </a:extLst>
                </a:gridCol>
                <a:gridCol w="1577219">
                  <a:extLst>
                    <a:ext uri="{9D8B030D-6E8A-4147-A177-3AD203B41FA5}">
                      <a16:colId xmlns:a16="http://schemas.microsoft.com/office/drawing/2014/main" val="1514896159"/>
                    </a:ext>
                  </a:extLst>
                </a:gridCol>
                <a:gridCol w="1577219">
                  <a:extLst>
                    <a:ext uri="{9D8B030D-6E8A-4147-A177-3AD203B41FA5}">
                      <a16:colId xmlns:a16="http://schemas.microsoft.com/office/drawing/2014/main" val="4255206416"/>
                    </a:ext>
                  </a:extLst>
                </a:gridCol>
                <a:gridCol w="1577219">
                  <a:extLst>
                    <a:ext uri="{9D8B030D-6E8A-4147-A177-3AD203B41FA5}">
                      <a16:colId xmlns:a16="http://schemas.microsoft.com/office/drawing/2014/main" val="2711212408"/>
                    </a:ext>
                  </a:extLst>
                </a:gridCol>
                <a:gridCol w="1577219">
                  <a:extLst>
                    <a:ext uri="{9D8B030D-6E8A-4147-A177-3AD203B41FA5}">
                      <a16:colId xmlns:a16="http://schemas.microsoft.com/office/drawing/2014/main" val="4050369861"/>
                    </a:ext>
                  </a:extLst>
                </a:gridCol>
              </a:tblGrid>
              <a:tr h="674670">
                <a:tc rowSpan="2">
                  <a:txBody>
                    <a:bodyPr/>
                    <a:lstStyle/>
                    <a:p>
                      <a:pPr algn="ctr"/>
                      <a:endParaRPr lang="vi-VN" sz="2800" smtClean="0"/>
                    </a:p>
                    <a:p>
                      <a:pPr algn="ctr"/>
                      <a:r>
                        <a:rPr lang="vi-VN" sz="4800" smtClean="0"/>
                        <a:t>  -</a:t>
                      </a:r>
                      <a:endParaRPr lang="en-US" sz="4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14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14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14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14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14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884725"/>
                  </a:ext>
                </a:extLst>
              </a:tr>
              <a:tr h="715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5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6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7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8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/>
                        <a:t>9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83859"/>
                  </a:ext>
                </a:extLst>
              </a:tr>
              <a:tr h="67467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mtClean="0"/>
                        <a:t>9</a:t>
                      </a:r>
                      <a:endParaRPr lang="en-US" sz="32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mtClean="0"/>
                        <a:t>?</a:t>
                      </a:r>
                      <a:endParaRPr lang="en-US" sz="32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mtClean="0"/>
                        <a:t>?</a:t>
                      </a:r>
                      <a:endParaRPr lang="en-US" sz="32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mtClean="0"/>
                        <a:t>?</a:t>
                      </a:r>
                      <a:endParaRPr lang="en-US" sz="32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smtClean="0"/>
                        <a:t>?</a:t>
                      </a:r>
                      <a:endParaRPr lang="en-US" sz="32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23369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029201" y="3699586"/>
            <a:ext cx="755779" cy="55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8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15406" y="3699585"/>
            <a:ext cx="765110" cy="55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7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92279" y="3676258"/>
            <a:ext cx="727787" cy="55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6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731829" y="3676257"/>
            <a:ext cx="765110" cy="55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5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34839" y="1324947"/>
            <a:ext cx="363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latin typeface="+mj-lt"/>
              </a:rPr>
              <a:t>Bài 3: Số 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41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467" y="475861"/>
            <a:ext cx="9299044" cy="55077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739" y="468629"/>
            <a:ext cx="10552922" cy="3356921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853541" y="4019539"/>
            <a:ext cx="5631635" cy="2698753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</a:t>
            </a:r>
            <a:r>
              <a:rPr lang="en-US" sz="4000" smtClean="0"/>
              <a:t>)</a:t>
            </a:r>
            <a:endParaRPr lang="vi-VN" sz="4000" smtClean="0"/>
          </a:p>
          <a:p>
            <a:pPr algn="ctr"/>
            <a:r>
              <a:rPr lang="vi-VN" sz="4000" smtClean="0"/>
              <a:t>Đáp số: 8 quả </a:t>
            </a:r>
          </a:p>
          <a:p>
            <a:pPr algn="ctr"/>
            <a:endParaRPr lang="en-US" sz="4000"/>
          </a:p>
        </p:txBody>
      </p:sp>
      <p:cxnSp>
        <p:nvCxnSpPr>
          <p:cNvPr id="7" name="Straight Connector 6"/>
          <p:cNvCxnSpPr/>
          <p:nvPr/>
        </p:nvCxnSpPr>
        <p:spPr>
          <a:xfrm>
            <a:off x="2202024" y="1417640"/>
            <a:ext cx="1744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79910" y="1417640"/>
            <a:ext cx="503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23527" y="1866122"/>
            <a:ext cx="1576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46849" y="1894114"/>
            <a:ext cx="1343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23527" y="2323322"/>
            <a:ext cx="2230014" cy="9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97779" y="764249"/>
            <a:ext cx="1960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- 4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08263" y="764249"/>
            <a:ext cx="1939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3894" y="1637098"/>
            <a:ext cx="11280710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 tập (Tiết</a:t>
            </a: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566" y="700721"/>
            <a:ext cx="10080117" cy="2117124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266</Words>
  <Application>Microsoft Office PowerPoint</Application>
  <PresentationFormat>Widescreen</PresentationFormat>
  <Paragraphs>150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Times New Roman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Truong</dc:creator>
  <cp:lastModifiedBy>Truong</cp:lastModifiedBy>
  <cp:revision>14</cp:revision>
  <dcterms:created xsi:type="dcterms:W3CDTF">2021-05-12T04:19:00Z</dcterms:created>
  <dcterms:modified xsi:type="dcterms:W3CDTF">2024-10-17T01:46:28Z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