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705" r:id="rId4"/>
  </p:sldMasterIdLst>
  <p:notesMasterIdLst>
    <p:notesMasterId r:id="rId23"/>
  </p:notesMasterIdLst>
  <p:sldIdLst>
    <p:sldId id="257" r:id="rId5"/>
    <p:sldId id="261" r:id="rId6"/>
    <p:sldId id="256" r:id="rId7"/>
    <p:sldId id="259" r:id="rId8"/>
    <p:sldId id="260" r:id="rId9"/>
    <p:sldId id="288" r:id="rId10"/>
    <p:sldId id="262" r:id="rId11"/>
    <p:sldId id="539" r:id="rId12"/>
    <p:sldId id="289" r:id="rId13"/>
    <p:sldId id="523" r:id="rId14"/>
    <p:sldId id="538" r:id="rId15"/>
    <p:sldId id="532" r:id="rId16"/>
    <p:sldId id="264" r:id="rId17"/>
    <p:sldId id="265" r:id="rId18"/>
    <p:sldId id="266" r:id="rId19"/>
    <p:sldId id="267" r:id="rId20"/>
    <p:sldId id="268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2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9AACE-23F2-F626-F969-CD34621BC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E6733B-8FE2-035E-C3B8-80070BC602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9EB0ED-D403-995E-40E3-84E752C64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C4C727-00C3-0706-3125-1FF121F69E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1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18" Type="http://schemas.openxmlformats.org/officeDocument/2006/relationships/image" Target="../media/image36.GIF"/><Relationship Id="rId26" Type="http://schemas.microsoft.com/office/2007/relationships/hdphoto" Target="../media/hdphoto11.wdp"/><Relationship Id="rId3" Type="http://schemas.openxmlformats.org/officeDocument/2006/relationships/image" Target="../media/image27.png"/><Relationship Id="rId21" Type="http://schemas.openxmlformats.org/officeDocument/2006/relationships/image" Target="../media/image38.png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17" Type="http://schemas.openxmlformats.org/officeDocument/2006/relationships/image" Target="../media/image35.png"/><Relationship Id="rId25" Type="http://schemas.openxmlformats.org/officeDocument/2006/relationships/image" Target="../media/image40.png"/><Relationship Id="rId2" Type="http://schemas.openxmlformats.org/officeDocument/2006/relationships/image" Target="../media/image26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2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11" Type="http://schemas.openxmlformats.org/officeDocument/2006/relationships/image" Target="../media/image31.GIF"/><Relationship Id="rId24" Type="http://schemas.microsoft.com/office/2007/relationships/hdphoto" Target="../media/hdphoto10.wdp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37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1.png"/><Relationship Id="rId30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GI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Quang Trung</a:t>
            </a:r>
          </a:p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4C754-C214-F71E-C458-FA219404941A}"/>
              </a:ext>
            </a:extLst>
          </p:cNvPr>
          <p:cNvSpPr txBox="1"/>
          <p:nvPr/>
        </p:nvSpPr>
        <p:spPr>
          <a:xfrm>
            <a:off x="889000" y="3394161"/>
            <a:ext cx="10583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Hà -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48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01D38-56BB-8863-C133-C2314D296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B612EC6-9617-5C1E-3DDA-901CC148EB96}"/>
              </a:ext>
            </a:extLst>
          </p:cNvPr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DDBFD-68B9-C393-B21D-FCDEFD47D1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B4A3117-42AF-E5AD-29D3-3D474E2C6A5D}"/>
              </a:ext>
            </a:extLst>
          </p:cNvPr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463A73-CB57-24E0-7F62-089B0051B98C}"/>
              </a:ext>
            </a:extLst>
          </p:cNvPr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D12799-91F6-BF5F-524E-5B22388E0F04}"/>
              </a:ext>
            </a:extLst>
          </p:cNvPr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B5B632-BEC9-DEF1-D309-85F9A7C1778D}"/>
              </a:ext>
            </a:extLst>
          </p:cNvPr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603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917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544823" y="4284641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455</Words>
  <Application>Microsoft Office PowerPoint</Application>
  <PresentationFormat>Widescreen</PresentationFormat>
  <Paragraphs>78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2_Office 主题​​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HP</dc:creator>
  <cp:lastModifiedBy>HP</cp:lastModifiedBy>
  <cp:revision>51</cp:revision>
  <dcterms:created xsi:type="dcterms:W3CDTF">2021-05-25T03:09:35Z</dcterms:created>
  <dcterms:modified xsi:type="dcterms:W3CDTF">2024-10-17T14:20:27Z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