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9" r:id="rId2"/>
  </p:sldMasterIdLst>
  <p:notesMasterIdLst>
    <p:notesMasterId r:id="rId17"/>
  </p:notesMasterIdLst>
  <p:sldIdLst>
    <p:sldId id="256" r:id="rId3"/>
    <p:sldId id="265" r:id="rId4"/>
    <p:sldId id="497" r:id="rId5"/>
    <p:sldId id="467" r:id="rId6"/>
    <p:sldId id="498" r:id="rId7"/>
    <p:sldId id="549" r:id="rId8"/>
    <p:sldId id="266" r:id="rId9"/>
    <p:sldId id="547" r:id="rId10"/>
    <p:sldId id="278" r:id="rId11"/>
    <p:sldId id="269" r:id="rId12"/>
    <p:sldId id="552" r:id="rId13"/>
    <p:sldId id="553" r:id="rId14"/>
    <p:sldId id="274" r:id="rId15"/>
    <p:sldId id="5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26EF-90BA-4ADF-95CE-4B45BBE1D25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3062-897E-48FD-AA70-A689B877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1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7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linh động</a:t>
            </a:r>
            <a:r>
              <a:rPr lang="en-US" baseline="0" dirty="0"/>
              <a:t> tổ chức phù hợp với </a:t>
            </a:r>
            <a:r>
              <a:rPr lang="en-US" baseline="0" dirty="0" err="1"/>
              <a:t>hs</a:t>
            </a:r>
            <a:r>
              <a:rPr lang="en-US" baseline="0" dirty="0"/>
              <a:t> của lớp mình dạy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7F2F9-3BB7-4309-94B4-2B10FFD2C3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86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8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3062-897E-48FD-AA70-A689B87717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4EDF-FE0E-D188-A897-9D13BA917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3B585-84C5-1CA4-7A58-1F82C3624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DD78-F101-DDFA-BC30-A7A08672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EE362-C92E-30B1-8C5A-8BDF9EF1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E3F8-461A-829C-03CB-A5EB490E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F911-5C63-4868-F9EC-CEB3AD76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9EA19-E286-47C5-36BB-D07387C56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53A18-DA40-E742-36E2-E5F84CA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2127-4F95-8B66-394A-76DFF899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A2681-C31B-8F23-E0C0-D24BC95A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55E4A-7868-4F1C-FB8A-87EC75769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BD276-EC3B-76EB-D262-349C51F6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44426-0FB7-1772-87A1-8B0C9605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FBBBE-C916-D280-64BB-5259D3EC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C661-BFE9-F21E-95AA-6B0EFE8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4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4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64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3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90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95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81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589C-4749-6DF7-49A6-9521BD96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8B99-6016-A8AD-919A-1BE8328D0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770CD-2FD6-A241-A349-EB67E166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15FC-F1EF-AB92-B094-80BAE578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AC9BB-03D9-8B85-AB43-F316D61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6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4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3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93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30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0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BFB9-3330-C989-EB3E-CBDCD64D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DF668-7DAC-4E71-80A0-BAFD4646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6BAC5-BC59-6924-1DE0-67EC6EFA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8901C-E5EE-5A19-5903-A244EF48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4F68-3B83-DE42-810F-CC737561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B701-CC18-6730-095A-98F3D3F2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3DD4-2B31-995A-EA95-31BC8321B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FF124-CF1A-DC5B-E255-BF496D3CB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7FA4B-BBBD-C217-8110-325399D6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179B3-2C3D-4455-180C-86A62124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03989-9D0A-85E8-9073-49128886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860B-EC52-6C18-625F-E02E1D5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23DC5-B8B4-9088-238E-2315C34C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B0B49-43F3-01F6-1681-A8916F16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10A5A-1AFC-0F46-2479-E4CF59213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0EE20-48E0-4356-C082-6500BCFCE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841CB-7908-99DC-414F-1D03792F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C7D78-DA7F-98F8-52EC-90F9F87E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3F907-8C46-F02A-572B-9EB83FCF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E271-51D1-29CD-6C01-A21F2FEA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D1575-09FC-D42A-A58C-83D5C0E9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7EAE4-DA56-5951-F2B2-10E3D1FE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E5204-FBDB-8374-B035-3A5A3770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8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84AD7-3F2B-72CC-0B0B-AA99960D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72159-1E95-1274-5530-B366A755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D1DC9-02FB-484C-F9E4-E5E460AE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B6BA-6ECC-D0DB-3F8B-E51EAD8D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83F2-8BBE-096E-2730-5E82A8B9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FBD96-D734-B501-8A9A-B3D2F1BAA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E0D0C-816E-E789-B9D3-DDD780FD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75F69-7883-BAB4-76DC-808C15C1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3CE93-609A-E0EE-0955-9EA837FF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21E3-CB73-F963-71BB-4BEB6525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2333-9ACF-FDB0-AA43-D3C41B390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F33B3-963D-D39B-DFD8-D098A18D7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BF557-52ED-643C-351E-AF9A57AD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64116-9EE9-9FB2-4E3C-42F359FE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2078A-A743-C009-FD06-4E23506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F2740-7BA5-1623-D07C-CA6FFDFF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86535-0DAE-9084-9443-B8998C7E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D006-E8A4-4CFB-59EF-0B0B97D5E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8E5A-6DD5-4ABE-9F1C-E061DBF57B1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5E0B-E83D-4DEC-C72E-3B37CA2D3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30E26-0E90-EFFD-A6F9-B62814470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BDD0-E207-4491-844F-4CF610B5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783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41E8-3FDC-E5D7-71D8-E4A4723F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465"/>
            <a:ext cx="9144000" cy="9732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  <a:b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D6FCF-2B7C-F487-9E2B-4F382F19C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219" y="3823904"/>
            <a:ext cx="10869561" cy="119054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9F145D-28D5-A573-9EBE-C39ECBACE429}"/>
              </a:ext>
            </a:extLst>
          </p:cNvPr>
          <p:cNvSpPr txBox="1">
            <a:spLocks/>
          </p:cNvSpPr>
          <p:nvPr/>
        </p:nvSpPr>
        <p:spPr>
          <a:xfrm>
            <a:off x="1676400" y="5257800"/>
            <a:ext cx="9144000" cy="100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/>
                </a:solidFill>
              </a:rPr>
              <a:t>Giáo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viên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chemeClr val="tx2"/>
                </a:solidFill>
              </a:rPr>
              <a:t>Phạm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Thị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Hương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EE2008-192F-A90C-1414-5E37639C2B9B}"/>
              </a:ext>
            </a:extLst>
          </p:cNvPr>
          <p:cNvSpPr txBox="1">
            <a:spLocks/>
          </p:cNvSpPr>
          <p:nvPr/>
        </p:nvSpPr>
        <p:spPr>
          <a:xfrm>
            <a:off x="801329" y="2146864"/>
            <a:ext cx="108695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  <a:b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EE2B4-3301-AA6E-22EB-8362A237A03C}"/>
              </a:ext>
            </a:extLst>
          </p:cNvPr>
          <p:cNvCxnSpPr/>
          <p:nvPr/>
        </p:nvCxnSpPr>
        <p:spPr>
          <a:xfrm>
            <a:off x="4984955" y="1268361"/>
            <a:ext cx="240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04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509996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2C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11412" y="1454971"/>
            <a:ext cx="1913845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8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6156" y="2288904"/>
            <a:ext cx="9425305" cy="47878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lvl="0"/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đứng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trí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6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ký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truyện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63443" y="2665367"/>
            <a:ext cx="3424192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altLang="zh-C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khai</a:t>
            </a:r>
            <a:r>
              <a:rPr lang="en-US" altLang="zh-C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572225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332284" y="3502024"/>
            <a:ext cx="9571990" cy="100103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truyện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trí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6?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991870" y="4503689"/>
            <a:ext cx="7915910" cy="584808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370596" y="5237388"/>
            <a:ext cx="10095956" cy="542381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814508" y="5810435"/>
            <a:ext cx="11036596" cy="107725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		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F4B7E2-804A-440F-AEC1-94B992C8DF3D}"/>
              </a:ext>
            </a:extLst>
          </p:cNvPr>
          <p:cNvSpPr/>
          <p:nvPr/>
        </p:nvSpPr>
        <p:spPr>
          <a:xfrm>
            <a:off x="4561367" y="116958"/>
            <a:ext cx="4072270" cy="6286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3D14-1ACD-6F00-CE41-DDD49585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6256-BEF2-2708-735D-BD426954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98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90" y="1745344"/>
            <a:ext cx="6529765" cy="4525962"/>
          </a:xfrm>
        </p:spPr>
      </p:pic>
      <p:sp>
        <p:nvSpPr>
          <p:cNvPr id="5" name="TextBox 4"/>
          <p:cNvSpPr txBox="1"/>
          <p:nvPr/>
        </p:nvSpPr>
        <p:spPr>
          <a:xfrm rot="690818">
            <a:off x="3483429" y="3131162"/>
            <a:ext cx="4512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69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" y="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4873"/>
            <a:ext cx="1088208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44D70DEA-B56B-43B0-BA9B-6CEFDAE17E84}"/>
              </a:ext>
            </a:extLst>
          </p:cNvPr>
          <p:cNvGraphicFramePr>
            <a:graphicFrameLocks noGrp="1"/>
          </p:cNvGraphicFramePr>
          <p:nvPr/>
        </p:nvGraphicFramePr>
        <p:xfrm>
          <a:off x="682172" y="873762"/>
          <a:ext cx="11088914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1371">
                  <a:extLst>
                    <a:ext uri="{9D8B030D-6E8A-4147-A177-3AD203B41FA5}">
                      <a16:colId xmlns:a16="http://schemas.microsoft.com/office/drawing/2014/main" val="428416597"/>
                    </a:ext>
                  </a:extLst>
                </a:gridCol>
                <a:gridCol w="4791909">
                  <a:extLst>
                    <a:ext uri="{9D8B030D-6E8A-4147-A177-3AD203B41FA5}">
                      <a16:colId xmlns:a16="http://schemas.microsoft.com/office/drawing/2014/main" val="2838097540"/>
                    </a:ext>
                  </a:extLst>
                </a:gridCol>
                <a:gridCol w="4395634">
                  <a:extLst>
                    <a:ext uri="{9D8B030D-6E8A-4147-A177-3AD203B41FA5}">
                      <a16:colId xmlns:a16="http://schemas.microsoft.com/office/drawing/2014/main" val="1653657598"/>
                    </a:ext>
                  </a:extLst>
                </a:gridCol>
              </a:tblGrid>
              <a:tr h="33719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3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1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0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8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2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5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0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Gia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02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524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3477EC-9D40-4FA3-BB1E-D6534B39C01A}"/>
              </a:ext>
            </a:extLst>
          </p:cNvPr>
          <p:cNvSpPr/>
          <p:nvPr/>
        </p:nvSpPr>
        <p:spPr>
          <a:xfrm>
            <a:off x="3011039" y="5652301"/>
            <a:ext cx="6292618" cy="11589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66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00399" y="2971800"/>
            <a:ext cx="8413845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6817" y="282292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4941" y="3081159"/>
            <a:ext cx="687515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650" y="2933054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96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605308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8DF8-D012-4B5E-AA8B-7482DCEC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D0A27-0D03-4380-920A-8497E50D8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305"/>
            <a:ext cx="11914496" cy="2907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91C88-7CA3-4493-BBC8-790CE1007116}"/>
              </a:ext>
            </a:extLst>
          </p:cNvPr>
          <p:cNvSpPr txBox="1"/>
          <p:nvPr/>
        </p:nvSpPr>
        <p:spPr>
          <a:xfrm>
            <a:off x="2074460" y="3552696"/>
            <a:ext cx="984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4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015" t="25358" r="30122" b="20450"/>
          <a:stretch/>
        </p:blipFill>
        <p:spPr>
          <a:xfrm>
            <a:off x="58055" y="116114"/>
            <a:ext cx="12090401" cy="6645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35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67100" y="0"/>
            <a:ext cx="495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728141" y="1345465"/>
            <a:ext cx="2739629" cy="1537993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A41EF-2D20-4396-A900-CC99E57B340B}"/>
              </a:ext>
            </a:extLst>
          </p:cNvPr>
          <p:cNvSpPr txBox="1"/>
          <p:nvPr/>
        </p:nvSpPr>
        <p:spPr>
          <a:xfrm>
            <a:off x="988828" y="523568"/>
            <a:ext cx="104837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F23F4-AA80-4226-A6FE-10A423C2558D}"/>
              </a:ext>
            </a:extLst>
          </p:cNvPr>
          <p:cNvSpPr txBox="1"/>
          <p:nvPr/>
        </p:nvSpPr>
        <p:spPr>
          <a:xfrm>
            <a:off x="2208340" y="1460493"/>
            <a:ext cx="70082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endParaRPr lang="en-US" sz="2600" dirty="0">
              <a:solidFill>
                <a:schemeClr val="accent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82CAEA1E-50F9-4A53-AADE-F555629B6B0B}"/>
              </a:ext>
            </a:extLst>
          </p:cNvPr>
          <p:cNvGraphicFramePr>
            <a:graphicFrameLocks noGrp="1"/>
          </p:cNvGraphicFramePr>
          <p:nvPr/>
        </p:nvGraphicFramePr>
        <p:xfrm>
          <a:off x="1762306" y="1971289"/>
          <a:ext cx="7676706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6099">
                  <a:extLst>
                    <a:ext uri="{9D8B030D-6E8A-4147-A177-3AD203B41FA5}">
                      <a16:colId xmlns:a16="http://schemas.microsoft.com/office/drawing/2014/main" val="428416597"/>
                    </a:ext>
                  </a:extLst>
                </a:gridCol>
                <a:gridCol w="3383995">
                  <a:extLst>
                    <a:ext uri="{9D8B030D-6E8A-4147-A177-3AD203B41FA5}">
                      <a16:colId xmlns:a16="http://schemas.microsoft.com/office/drawing/2014/main" val="2838097540"/>
                    </a:ext>
                  </a:extLst>
                </a:gridCol>
                <a:gridCol w="2936612">
                  <a:extLst>
                    <a:ext uri="{9D8B030D-6E8A-4147-A177-3AD203B41FA5}">
                      <a16:colId xmlns:a16="http://schemas.microsoft.com/office/drawing/2014/main" val="1653657598"/>
                    </a:ext>
                  </a:extLst>
                </a:gridCol>
              </a:tblGrid>
              <a:tr h="3371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53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21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70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8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2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5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70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Gia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2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9152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E2DC3FD-7B23-403D-96A6-9D4DB2F7C0F8}"/>
              </a:ext>
            </a:extLst>
          </p:cNvPr>
          <p:cNvSpPr txBox="1"/>
          <p:nvPr/>
        </p:nvSpPr>
        <p:spPr>
          <a:xfrm>
            <a:off x="988827" y="5565335"/>
            <a:ext cx="11275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916573" y="5377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47545" y="94883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950058" y="9778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78471" y="14988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452370" y="22629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490470" y="27155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533105" y="31097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566670" y="35390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604770" y="39791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452370" y="43375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452370" y="47316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90470" y="505860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2069143" y="55799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84802" y="64133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9880541" y="1497865"/>
            <a:ext cx="2739629" cy="1537993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3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6" grpId="1" animBg="1"/>
      <p:bldP spid="3" grpId="0"/>
      <p:bldP spid="17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67100" y="0"/>
            <a:ext cx="495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452371" y="2264750"/>
            <a:ext cx="2658556" cy="1697650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A41EF-2D20-4396-A900-CC99E57B340B}"/>
              </a:ext>
            </a:extLst>
          </p:cNvPr>
          <p:cNvSpPr txBox="1"/>
          <p:nvPr/>
        </p:nvSpPr>
        <p:spPr>
          <a:xfrm>
            <a:off x="988828" y="523568"/>
            <a:ext cx="104837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F23F4-AA80-4226-A6FE-10A423C2558D}"/>
              </a:ext>
            </a:extLst>
          </p:cNvPr>
          <p:cNvSpPr txBox="1"/>
          <p:nvPr/>
        </p:nvSpPr>
        <p:spPr>
          <a:xfrm>
            <a:off x="2208340" y="1344381"/>
            <a:ext cx="9302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endParaRPr lang="en-US" sz="2600" dirty="0">
              <a:solidFill>
                <a:schemeClr val="accent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82CAEA1E-50F9-4A53-AADE-F555629B6B0B}"/>
              </a:ext>
            </a:extLst>
          </p:cNvPr>
          <p:cNvGraphicFramePr>
            <a:graphicFrameLocks noGrp="1"/>
          </p:cNvGraphicFramePr>
          <p:nvPr/>
        </p:nvGraphicFramePr>
        <p:xfrm>
          <a:off x="1762306" y="1971289"/>
          <a:ext cx="7676706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6099">
                  <a:extLst>
                    <a:ext uri="{9D8B030D-6E8A-4147-A177-3AD203B41FA5}">
                      <a16:colId xmlns:a16="http://schemas.microsoft.com/office/drawing/2014/main" val="428416597"/>
                    </a:ext>
                  </a:extLst>
                </a:gridCol>
                <a:gridCol w="3383995">
                  <a:extLst>
                    <a:ext uri="{9D8B030D-6E8A-4147-A177-3AD203B41FA5}">
                      <a16:colId xmlns:a16="http://schemas.microsoft.com/office/drawing/2014/main" val="2838097540"/>
                    </a:ext>
                  </a:extLst>
                </a:gridCol>
                <a:gridCol w="2936612">
                  <a:extLst>
                    <a:ext uri="{9D8B030D-6E8A-4147-A177-3AD203B41FA5}">
                      <a16:colId xmlns:a16="http://schemas.microsoft.com/office/drawing/2014/main" val="1653657598"/>
                    </a:ext>
                  </a:extLst>
                </a:gridCol>
              </a:tblGrid>
              <a:tr h="3371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53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21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70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8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2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5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70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Gia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2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9152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E2DC3FD-7B23-403D-96A6-9D4DB2F7C0F8}"/>
              </a:ext>
            </a:extLst>
          </p:cNvPr>
          <p:cNvSpPr txBox="1"/>
          <p:nvPr/>
        </p:nvSpPr>
        <p:spPr>
          <a:xfrm>
            <a:off x="855869" y="5565335"/>
            <a:ext cx="11408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4D4CC67-2DBC-4E3A-A59B-9EAD858C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4" y="268394"/>
            <a:ext cx="527050" cy="13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01367B2-D8A6-450E-8CCF-542C1123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3" y="723014"/>
            <a:ext cx="527050" cy="43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70C6C4B-7A57-4A50-9740-79D314EA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6" y="5420200"/>
            <a:ext cx="527050" cy="13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6688B-2405-4311-ABA3-D00FB91AB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1" y="747888"/>
            <a:ext cx="603556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B31D6C-3984-41FF-9C16-58BEA82A4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58" y="3164732"/>
            <a:ext cx="710212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A0F3F-979A-463C-85CB-293712EB2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170" y="5904692"/>
            <a:ext cx="658425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1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576" y="436565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385" l="10000" r="90000">
                        <a14:foregroundMark x1="37846" y1="28692" x2="36462" y2="36538"/>
                        <a14:foregroundMark x1="35846" y1="31308" x2="35077" y2="37385"/>
                        <a14:foregroundMark x1="53000" y1="25692" x2="51231" y2="33538"/>
                        <a14:foregroundMark x1="77846" y1="41846" x2="86385" y2="38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70" y="2870895"/>
            <a:ext cx="2509976" cy="3113332"/>
          </a:xfrm>
          <a:prstGeom prst="rect">
            <a:avLst/>
          </a:prstGeom>
        </p:spPr>
      </p:pic>
      <p:graphicFrame>
        <p:nvGraphicFramePr>
          <p:cNvPr id="26" name="Table 16">
            <a:extLst>
              <a:ext uri="{FF2B5EF4-FFF2-40B4-BE49-F238E27FC236}">
                <a16:creationId xmlns:a16="http://schemas.microsoft.com/office/drawing/2014/main" id="{8BF94FD1-EBE3-4C92-AAAF-84CA0673A34A}"/>
              </a:ext>
            </a:extLst>
          </p:cNvPr>
          <p:cNvGraphicFramePr>
            <a:graphicFrameLocks noGrp="1"/>
          </p:cNvGraphicFramePr>
          <p:nvPr/>
        </p:nvGraphicFramePr>
        <p:xfrm>
          <a:off x="2257647" y="1584960"/>
          <a:ext cx="8395839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5096">
                  <a:extLst>
                    <a:ext uri="{9D8B030D-6E8A-4147-A177-3AD203B41FA5}">
                      <a16:colId xmlns:a16="http://schemas.microsoft.com/office/drawing/2014/main" val="428416597"/>
                    </a:ext>
                  </a:extLst>
                </a:gridCol>
                <a:gridCol w="3280228">
                  <a:extLst>
                    <a:ext uri="{9D8B030D-6E8A-4147-A177-3AD203B41FA5}">
                      <a16:colId xmlns:a16="http://schemas.microsoft.com/office/drawing/2014/main" val="2838097540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val="1653657598"/>
                    </a:ext>
                  </a:extLst>
                </a:gridCol>
              </a:tblGrid>
              <a:tr h="33719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3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1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0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8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2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5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0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Gia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02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52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16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A3334E-3D5F-40D6-9C4D-D5CC1538CC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c\u0007\uFFFD{EF26CD6C-53EF-4AF1-B31C-DC35172D63DB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ọc Danh sách học si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0D192-383B-458B-8050-04D279D32EED}: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2FC4B9-76FD-434A-AC49-9669D2E827F7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7FF4B-6DBC-479A-BF0B-CE37214E423D}:5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6E3D3-0676-47C0-88A1-66CB547A48C5}: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7E8CB8-7855-4182-B0AF-A5A063C83F1A}:2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398449-D8F5-4701-95A6-2203F418AADD}:5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ADA1A8-31BD-4AF2-A457-BE626AB2731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2490B2-9F6F-4D53-8D57-42AD4ED9E8D4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EB0445-53EF-4559-B616-1B90774E6EC0}:4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10EE63-2153-4843-A6ED-E4199143DC2A}:4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DE5B9-91AB-4323-B7F5-B5AC0FD69E98}:4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77479C-5974-4A95-9FF0-BA2992885466}:5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8707C-EDE9-4564-9631-A83E7514B80F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8E670F-B120-421B-A354-9BB048B11B29}:54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733</Words>
  <Application>Microsoft Office PowerPoint</Application>
  <PresentationFormat>Widescreen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Arial-Rounded</vt:lpstr>
      <vt:lpstr>Arial</vt:lpstr>
      <vt:lpstr>Arial Rounded MT Bold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Theme</vt:lpstr>
      <vt:lpstr>Trek</vt:lpstr>
      <vt:lpstr>UỶ BAN NHÂN DÂN HUYỆN AN LÃO TRƯỜNG TIỂU HỌC QUANG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Danh sách học sinh</dc:title>
  <dc:creator>Administrator</dc:creator>
  <cp:lastModifiedBy>Administrator</cp:lastModifiedBy>
  <cp:revision>5</cp:revision>
  <dcterms:created xsi:type="dcterms:W3CDTF">2024-10-15T08:06:59Z</dcterms:created>
  <dcterms:modified xsi:type="dcterms:W3CDTF">2024-10-15T08:26:06Z</dcterms:modified>
</cp:coreProperties>
</file>