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3"/>
  </p:notesMasterIdLst>
  <p:sldIdLst>
    <p:sldId id="257" r:id="rId3"/>
    <p:sldId id="11688" r:id="rId4"/>
    <p:sldId id="259" r:id="rId5"/>
    <p:sldId id="273" r:id="rId6"/>
    <p:sldId id="258" r:id="rId7"/>
    <p:sldId id="11652" r:id="rId8"/>
    <p:sldId id="11653" r:id="rId9"/>
    <p:sldId id="11684" r:id="rId10"/>
    <p:sldId id="7737" r:id="rId11"/>
    <p:sldId id="7743" r:id="rId12"/>
    <p:sldId id="7745" r:id="rId13"/>
    <p:sldId id="11650" r:id="rId14"/>
    <p:sldId id="11685" r:id="rId15"/>
    <p:sldId id="11655" r:id="rId16"/>
    <p:sldId id="11659" r:id="rId17"/>
    <p:sldId id="11686" r:id="rId18"/>
    <p:sldId id="11691" r:id="rId19"/>
    <p:sldId id="11689" r:id="rId20"/>
    <p:sldId id="11668" r:id="rId21"/>
    <p:sldId id="116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28-Sep-24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0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0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3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7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xmlns="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xmlns="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xmlns="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1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1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4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8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38.jpe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jpe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jp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jpe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00E1A7-B6D7-4F40-9A76-3BBE252B1EF9}"/>
              </a:ext>
            </a:extLst>
          </p:cNvPr>
          <p:cNvSpPr txBox="1"/>
          <p:nvPr/>
        </p:nvSpPr>
        <p:spPr>
          <a:xfrm>
            <a:off x="1517717" y="267855"/>
            <a:ext cx="843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QUANG TRUNG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7CABB4-10E8-414C-B403-4CAD0423A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9487" y="1358900"/>
            <a:ext cx="3274397" cy="1088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8D459C-99DD-4515-8F50-ECF99760948B}"/>
              </a:ext>
            </a:extLst>
          </p:cNvPr>
          <p:cNvSpPr txBox="1"/>
          <p:nvPr/>
        </p:nvSpPr>
        <p:spPr>
          <a:xfrm>
            <a:off x="851214" y="2592892"/>
            <a:ext cx="9994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6 –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3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ngữ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chỉ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b="0" i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smtClean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r>
              <a:rPr lang="en-US" sz="4000" smtClean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; Câu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endParaRPr lang="en-US" sz="40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00E1A7-B6D7-4F40-9A76-3BBE252B1EF9}"/>
              </a:ext>
            </a:extLst>
          </p:cNvPr>
          <p:cNvSpPr txBox="1"/>
          <p:nvPr/>
        </p:nvSpPr>
        <p:spPr>
          <a:xfrm>
            <a:off x="3194017" y="4916649"/>
            <a:ext cx="508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1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viên: Vũ Thị Thòa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xmlns="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xmlns="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xmlns="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chuyển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xmlns="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xmlns="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nấu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ăn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B6901F1-BC86-4209-A9B6-76819C16DB20}"/>
              </a:ext>
            </a:extLst>
          </p:cNvPr>
          <p:cNvGrpSpPr/>
          <p:nvPr/>
        </p:nvGrpSpPr>
        <p:grpSpPr>
          <a:xfrm>
            <a:off x="6560820" y="2873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xmlns="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526017BE-1B9B-425B-B801-C9ECD15DE5A7}"/>
              </a:ext>
            </a:extLst>
          </p:cNvPr>
          <p:cNvGrpSpPr/>
          <p:nvPr/>
        </p:nvGrpSpPr>
        <p:grpSpPr>
          <a:xfrm>
            <a:off x="3811728" y="287379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xmlns="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AFFD1B04-4615-4460-9046-45D8DC020413}"/>
                </a:ext>
              </a:extLst>
            </p:cNvPr>
            <p:cNvSpPr txBox="1"/>
            <p:nvPr/>
          </p:nvSpPr>
          <p:spPr>
            <a:xfrm>
              <a:off x="4110219" y="3207520"/>
              <a:ext cx="1323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hầm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22695675-70BF-4ED8-B513-E477C6ADD448}"/>
              </a:ext>
            </a:extLst>
          </p:cNvPr>
          <p:cNvGrpSpPr/>
          <p:nvPr/>
        </p:nvGrpSpPr>
        <p:grpSpPr>
          <a:xfrm>
            <a:off x="8715718" y="2111480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xmlns="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17BC01E8-5490-4032-9E4A-18204B4D7523}"/>
                </a:ext>
              </a:extLst>
            </p:cNvPr>
            <p:cNvSpPr txBox="1"/>
            <p:nvPr/>
          </p:nvSpPr>
          <p:spPr>
            <a:xfrm>
              <a:off x="7793776" y="1484921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luộc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180F181E-6A7A-4F15-BAB2-E09AABB6A421}"/>
              </a:ext>
            </a:extLst>
          </p:cNvPr>
          <p:cNvGrpSpPr/>
          <p:nvPr/>
        </p:nvGrpSpPr>
        <p:grpSpPr>
          <a:xfrm>
            <a:off x="6907745" y="302978"/>
            <a:ext cx="1828800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xmlns="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CC617EC-C3D5-47A9-A4AD-8F99C1C95810}"/>
              </a:ext>
            </a:extLst>
          </p:cNvPr>
          <p:cNvGrpSpPr/>
          <p:nvPr/>
        </p:nvGrpSpPr>
        <p:grpSpPr>
          <a:xfrm>
            <a:off x="1906307" y="21621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xmlns="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2E1F6CC-1F5E-49FF-9C22-3D8A7AC043AC}"/>
                </a:ext>
              </a:extLst>
            </p:cNvPr>
            <p:cNvSpPr txBox="1"/>
            <p:nvPr/>
          </p:nvSpPr>
          <p:spPr>
            <a:xfrm>
              <a:off x="2869641" y="1698776"/>
              <a:ext cx="1622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E13B926-17F2-4AA5-A55D-CFD6EFAB754A}"/>
              </a:ext>
            </a:extLst>
          </p:cNvPr>
          <p:cNvGrpSpPr/>
          <p:nvPr/>
        </p:nvGrpSpPr>
        <p:grpSpPr>
          <a:xfrm>
            <a:off x="0" y="1437500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xmlns="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xmlns="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xmlns="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xmlns="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2C7C975-81D7-4072-9744-DB99B5ADCAC1}"/>
              </a:ext>
            </a:extLst>
          </p:cNvPr>
          <p:cNvGrpSpPr/>
          <p:nvPr/>
        </p:nvGrpSpPr>
        <p:grpSpPr>
          <a:xfrm>
            <a:off x="5229769" y="16969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xmlns="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xuống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58698 0.6567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3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7318 0.56204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5404 0.6097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0416 0.40533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30013 0.6497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6316 0.26991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34205 0.2835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36588 0.20069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1927 0.4294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3418F9-5EEE-4AA9-B7F2-0DEE23AFF8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2877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22DBFA-F7DB-4DDF-B1FD-EBB0D14C0848}"/>
              </a:ext>
            </a:extLst>
          </p:cNvPr>
          <p:cNvSpPr txBox="1"/>
          <p:nvPr/>
        </p:nvSpPr>
        <p:spPr>
          <a:xfrm>
            <a:off x="1057275" y="527255"/>
            <a:ext cx="10424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51E739-3AA9-45EC-B2CE-DAF59E728D4B}"/>
              </a:ext>
            </a:extLst>
          </p:cNvPr>
          <p:cNvSpPr txBox="1"/>
          <p:nvPr/>
        </p:nvSpPr>
        <p:spPr>
          <a:xfrm>
            <a:off x="502276" y="2397948"/>
            <a:ext cx="110658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Nam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bếp giúp mẹ. Nam nhặt rau, còn mẹ rửa cá và thái thịt. Rồi mẹ bắt đầu nấu nướng,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thịt. Chẳng mấy chốc, gian bếp đã thơm lừng mùi thức ăn.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B05CC7-1352-47B6-A224-4AE740A8AE3E}"/>
              </a:ext>
            </a:extLst>
          </p:cNvPr>
          <p:cNvSpPr txBox="1"/>
          <p:nvPr/>
        </p:nvSpPr>
        <p:spPr>
          <a:xfrm>
            <a:off x="4611021" y="2397947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5B55FC-58F8-49EB-931C-33FBA9652D5B}"/>
              </a:ext>
            </a:extLst>
          </p:cNvPr>
          <p:cNvSpPr txBox="1"/>
          <p:nvPr/>
        </p:nvSpPr>
        <p:spPr>
          <a:xfrm>
            <a:off x="10139434" y="2397948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18901D-27DA-442F-B9C9-EDD53978C3F6}"/>
              </a:ext>
            </a:extLst>
          </p:cNvPr>
          <p:cNvSpPr txBox="1"/>
          <p:nvPr/>
        </p:nvSpPr>
        <p:spPr>
          <a:xfrm>
            <a:off x="6146839" y="350594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12C850B-6D8A-4B7A-BD76-034F13E51CE4}"/>
              </a:ext>
            </a:extLst>
          </p:cNvPr>
          <p:cNvSpPr txBox="1"/>
          <p:nvPr/>
        </p:nvSpPr>
        <p:spPr>
          <a:xfrm>
            <a:off x="7272953" y="350594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232BB27-F6B8-46B8-A7C4-60562250EE68}"/>
              </a:ext>
            </a:extLst>
          </p:cNvPr>
          <p:cNvSpPr txBox="1"/>
          <p:nvPr/>
        </p:nvSpPr>
        <p:spPr>
          <a:xfrm>
            <a:off x="8671242" y="3505942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88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3124034" y="1333923"/>
            <a:ext cx="622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xmlns="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xmlns="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xmlns="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xmlns="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xmlns="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4824574" y="140909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xmlns="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xmlns="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xmlns="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F6AEE63-6D03-46AB-AA94-D809985CC801}"/>
              </a:ext>
            </a:extLst>
          </p:cNvPr>
          <p:cNvGrpSpPr/>
          <p:nvPr/>
        </p:nvGrpSpPr>
        <p:grpSpPr>
          <a:xfrm>
            <a:off x="1951651" y="1295400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xmlns="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1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AC489B-A4FE-49D1-A4E7-86FF9B9352E6}"/>
              </a:ext>
            </a:extLst>
          </p:cNvPr>
          <p:cNvSpPr txBox="1"/>
          <p:nvPr/>
        </p:nvSpPr>
        <p:spPr>
          <a:xfrm>
            <a:off x="437883" y="1355913"/>
            <a:ext cx="11191428" cy="2308324"/>
          </a:xfrm>
          <a:custGeom>
            <a:avLst/>
            <a:gdLst>
              <a:gd name="connsiteX0" fmla="*/ 0 w 10876835"/>
              <a:gd name="connsiteY0" fmla="*/ 0 h 2308324"/>
              <a:gd name="connsiteX1" fmla="*/ 10876835 w 10876835"/>
              <a:gd name="connsiteY1" fmla="*/ 0 h 2308324"/>
              <a:gd name="connsiteX2" fmla="*/ 10876835 w 10876835"/>
              <a:gd name="connsiteY2" fmla="*/ 2308324 h 2308324"/>
              <a:gd name="connsiteX3" fmla="*/ 0 w 10876835"/>
              <a:gd name="connsiteY3" fmla="*/ 2308324 h 2308324"/>
              <a:gd name="connsiteX4" fmla="*/ 0 w 1087683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835" h="2308324" fill="none" extrusionOk="0">
                <a:moveTo>
                  <a:pt x="0" y="0"/>
                </a:moveTo>
                <a:cubicBezTo>
                  <a:pt x="1195984" y="41470"/>
                  <a:pt x="9685833" y="156431"/>
                  <a:pt x="10876835" y="0"/>
                </a:cubicBezTo>
                <a:cubicBezTo>
                  <a:pt x="10891485" y="317847"/>
                  <a:pt x="10840041" y="1861340"/>
                  <a:pt x="10876835" y="2308324"/>
                </a:cubicBezTo>
                <a:cubicBezTo>
                  <a:pt x="6985373" y="2290677"/>
                  <a:pt x="2894488" y="2343628"/>
                  <a:pt x="0" y="2308324"/>
                </a:cubicBezTo>
                <a:cubicBezTo>
                  <a:pt x="65784" y="1663610"/>
                  <a:pt x="-169487" y="414557"/>
                  <a:pt x="0" y="0"/>
                </a:cubicBezTo>
                <a:close/>
              </a:path>
              <a:path w="10876835" h="2308324" stroke="0" extrusionOk="0">
                <a:moveTo>
                  <a:pt x="0" y="0"/>
                </a:moveTo>
                <a:cubicBezTo>
                  <a:pt x="2515385" y="53968"/>
                  <a:pt x="7835638" y="-1137"/>
                  <a:pt x="10876835" y="0"/>
                </a:cubicBezTo>
                <a:cubicBezTo>
                  <a:pt x="10720142" y="1025072"/>
                  <a:pt x="11020902" y="1356443"/>
                  <a:pt x="10876835" y="2308324"/>
                </a:cubicBezTo>
                <a:cubicBezTo>
                  <a:pt x="6439008" y="2362866"/>
                  <a:pt x="1169470" y="2208545"/>
                  <a:pt x="0" y="2308324"/>
                </a:cubicBezTo>
                <a:cubicBezTo>
                  <a:pt x="90861" y="2004804"/>
                  <a:pt x="-96644" y="750177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mẹ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Nam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 giúp mẹ. Nam nhặt rau, còn mẹ rửa cá và thái thịt. Rồi mẹ bắt đầu nấu nướng,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thịt. Chẳng mấy chốc, gian bếp đã thơm lừng mùi thức ăn.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9B74DB-6550-490A-B95A-9FCF1F7E3B66}"/>
              </a:ext>
            </a:extLst>
          </p:cNvPr>
          <p:cNvSpPr txBox="1"/>
          <p:nvPr/>
        </p:nvSpPr>
        <p:spPr>
          <a:xfrm>
            <a:off x="9913570" y="1263577"/>
            <a:ext cx="2497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63B334-45D8-4572-B66B-1D471C61D3AA}"/>
              </a:ext>
            </a:extLst>
          </p:cNvPr>
          <p:cNvSpPr txBox="1"/>
          <p:nvPr/>
        </p:nvSpPr>
        <p:spPr>
          <a:xfrm>
            <a:off x="4692607" y="1355912"/>
            <a:ext cx="106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FB6D8C-BC04-4D5D-A132-3A3F7BD2F596}"/>
              </a:ext>
            </a:extLst>
          </p:cNvPr>
          <p:cNvSpPr txBox="1"/>
          <p:nvPr/>
        </p:nvSpPr>
        <p:spPr>
          <a:xfrm>
            <a:off x="4692607" y="1355912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CEEC726-0782-4ED4-95E9-27BEA91C1613}"/>
              </a:ext>
            </a:extLst>
          </p:cNvPr>
          <p:cNvSpPr txBox="1"/>
          <p:nvPr/>
        </p:nvSpPr>
        <p:spPr>
          <a:xfrm>
            <a:off x="9822872" y="1355911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7206623-2201-444C-8757-37DA1C60F56A}"/>
              </a:ext>
            </a:extLst>
          </p:cNvPr>
          <p:cNvSpPr txBox="1"/>
          <p:nvPr/>
        </p:nvSpPr>
        <p:spPr>
          <a:xfrm>
            <a:off x="6299752" y="2382436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2187FCC-814E-42EC-BDA5-374F87DEA2A4}"/>
              </a:ext>
            </a:extLst>
          </p:cNvPr>
          <p:cNvSpPr txBox="1"/>
          <p:nvPr/>
        </p:nvSpPr>
        <p:spPr>
          <a:xfrm>
            <a:off x="9652356" y="2412246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AE2D9BF-E634-4EA3-8F73-6DC50AB018F2}"/>
              </a:ext>
            </a:extLst>
          </p:cNvPr>
          <p:cNvSpPr txBox="1"/>
          <p:nvPr/>
        </p:nvSpPr>
        <p:spPr>
          <a:xfrm>
            <a:off x="8085573" y="2447889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B3B0FA8-915C-4C90-8C20-0AACDFB1BA27}"/>
              </a:ext>
            </a:extLst>
          </p:cNvPr>
          <p:cNvSpPr txBox="1"/>
          <p:nvPr/>
        </p:nvSpPr>
        <p:spPr>
          <a:xfrm>
            <a:off x="9721951" y="2252863"/>
            <a:ext cx="709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3E8B463-F272-4969-A2B0-5BAB89A925BC}"/>
              </a:ext>
            </a:extLst>
          </p:cNvPr>
          <p:cNvSpPr txBox="1"/>
          <p:nvPr/>
        </p:nvSpPr>
        <p:spPr>
          <a:xfrm>
            <a:off x="7968486" y="2428119"/>
            <a:ext cx="98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4F21FA8-89C4-40BA-8001-2E29FB1A4EDA}"/>
              </a:ext>
            </a:extLst>
          </p:cNvPr>
          <p:cNvSpPr txBox="1"/>
          <p:nvPr/>
        </p:nvSpPr>
        <p:spPr>
          <a:xfrm>
            <a:off x="6182665" y="2443992"/>
            <a:ext cx="98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98B7DA5-FF14-4007-AE08-01868909DB6B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xmlns="" id="{A392B090-5465-425B-8DE7-5F2FD26AE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F202E4D-BC52-4C98-8D8A-F7D78A89692E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49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3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DF80BF2B-799B-4696-976B-2CC203E55F99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xmlns="" id="{2EED9FBA-DF4E-4382-BF9C-C03F3A05A558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12B639-8589-4175-953E-76F19BB59885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A2CB556-77FD-4AF6-9FDB-0A42A535A405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1F0123B-D763-4B7C-B97E-DAB7E6FA4B5C}"/>
              </a:ext>
            </a:extLst>
          </p:cNvPr>
          <p:cNvCxnSpPr>
            <a:stCxn id="5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60983E4-2D3C-4824-BBBC-E674BE5F43F9}"/>
              </a:ext>
            </a:extLst>
          </p:cNvPr>
          <p:cNvSpPr/>
          <p:nvPr/>
        </p:nvSpPr>
        <p:spPr>
          <a:xfrm>
            <a:off x="7010396" y="942975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B100FF5-4830-47E8-A474-6C11336B0C68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A354FC5-9248-41AF-A331-7703B911C297}"/>
              </a:ext>
            </a:extLst>
          </p:cNvPr>
          <p:cNvSpPr/>
          <p:nvPr/>
        </p:nvSpPr>
        <p:spPr>
          <a:xfrm>
            <a:off x="7010396" y="2362200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6700B13-B070-4E1D-9D7B-D10FA9C3F576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22EA2B3-2C39-447B-BF9F-DFE1825507B0}"/>
              </a:ext>
            </a:extLst>
          </p:cNvPr>
          <p:cNvSpPr/>
          <p:nvPr/>
        </p:nvSpPr>
        <p:spPr>
          <a:xfrm>
            <a:off x="7362823" y="4424362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7" grpId="0" animBg="1"/>
      <p:bldP spid="30" grpId="0" animBg="1"/>
      <p:bldP spid="32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D0D824B-8846-4504-94A2-7BC7A5B6DDBB}"/>
              </a:ext>
            </a:extLst>
          </p:cNvPr>
          <p:cNvGrpSpPr/>
          <p:nvPr/>
        </p:nvGrpSpPr>
        <p:grpSpPr>
          <a:xfrm>
            <a:off x="1933576" y="129986"/>
            <a:ext cx="8104946" cy="4576709"/>
            <a:chOff x="1936266" y="1295400"/>
            <a:chExt cx="2616000" cy="182880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xmlns="" id="{A024567E-8249-407E-B6AB-9BB8CEC4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FB1272C-8B59-405E-B5DC-29FA28EBD4F3}"/>
                </a:ext>
              </a:extLst>
            </p:cNvPr>
            <p:cNvSpPr txBox="1"/>
            <p:nvPr/>
          </p:nvSpPr>
          <p:spPr>
            <a:xfrm>
              <a:off x="2056730" y="1727917"/>
              <a:ext cx="1975678" cy="77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F1AE60F-65DC-4843-BF43-8359EF0C5760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xmlns="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71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xmlns="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37078" y="2005576"/>
            <a:ext cx="48955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8ECA1E-158C-408A-B312-27C844A306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2894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314496" cy="858903"/>
            <a:chOff x="1466025" y="1120642"/>
            <a:chExt cx="3575897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7FA1D58-49E6-4ABC-AA9F-45DF863C4CEE}"/>
                </a:ext>
              </a:extLst>
            </p:cNvPr>
            <p:cNvSpPr txBox="1"/>
            <p:nvPr/>
          </p:nvSpPr>
          <p:spPr>
            <a:xfrm>
              <a:off x="1601209" y="1120642"/>
              <a:ext cx="34372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xmlns="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xmlns="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xmlns="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xmlns="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xmlns="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xmlns="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xmlns="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xmlns="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8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4E6DE52-A9DC-44A9-B7FB-4948B2522D96}"/>
              </a:ext>
            </a:extLst>
          </p:cNvPr>
          <p:cNvGrpSpPr/>
          <p:nvPr/>
        </p:nvGrpSpPr>
        <p:grpSpPr>
          <a:xfrm>
            <a:off x="1304926" y="1077629"/>
            <a:ext cx="8389040" cy="1938992"/>
            <a:chOff x="1466025" y="1120642"/>
            <a:chExt cx="3575897" cy="19389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CBA7324-17D4-4883-9595-F76257476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6F6F514-DD7D-444F-B026-7F63DF516040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trồng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F396E8C-203B-4D1C-9260-08DE3EF2189C}"/>
              </a:ext>
            </a:extLst>
          </p:cNvPr>
          <p:cNvGrpSpPr/>
          <p:nvPr/>
        </p:nvGrpSpPr>
        <p:grpSpPr>
          <a:xfrm>
            <a:off x="1023730" y="2518803"/>
            <a:ext cx="10446027" cy="1938992"/>
            <a:chOff x="1466025" y="1120642"/>
            <a:chExt cx="3575897" cy="1938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62998D4-E3A6-471F-AA9D-A62331DB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17152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2A54B81-8D50-450A-94E0-1F35A25CCD77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rang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hấp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băm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269C0D9-2ACD-4390-B8BF-2B48C1335673}"/>
              </a:ext>
            </a:extLst>
          </p:cNvPr>
          <p:cNvGrpSpPr/>
          <p:nvPr/>
        </p:nvGrpSpPr>
        <p:grpSpPr>
          <a:xfrm>
            <a:off x="1180376" y="4695472"/>
            <a:ext cx="10649674" cy="1323439"/>
            <a:chOff x="1198341" y="1120642"/>
            <a:chExt cx="4546380" cy="13234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29C4B5-04E4-4979-9D27-CCDFAB7C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341" y="1120642"/>
              <a:ext cx="4510041" cy="8589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2B92C79-31C7-44F2-9B26-CF551AE758FA}"/>
                </a:ext>
              </a:extLst>
            </p:cNvPr>
            <p:cNvSpPr txBox="1"/>
            <p:nvPr/>
          </p:nvSpPr>
          <p:spPr>
            <a:xfrm>
              <a:off x="1198341" y="1120642"/>
              <a:ext cx="45463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pt-BR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cá: </a:t>
              </a: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 cá, kho cá, lọc cá, hấp cá, nướng cá,…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0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22DBFA-F7DB-4DDF-B1FD-EBB0D14C0848}"/>
              </a:ext>
            </a:extLst>
          </p:cNvPr>
          <p:cNvSpPr txBox="1"/>
          <p:nvPr/>
        </p:nvSpPr>
        <p:spPr>
          <a:xfrm>
            <a:off x="1184273" y="412955"/>
            <a:ext cx="10000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xmlns="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xmlns="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xmlns="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xmlns="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xmlns="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xmlns="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xmlns="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xmlns="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xmlns="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xmlns="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371</Words>
  <Application>Microsoft Office PowerPoint</Application>
  <PresentationFormat>Widescreen</PresentationFormat>
  <Paragraphs>86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Arial-Rounded</vt:lpstr>
      <vt:lpstr>Calibri</vt:lpstr>
      <vt:lpstr>iekie tongquti</vt:lpstr>
      <vt:lpstr>LNTH-Pleasantly Plump</vt:lpstr>
      <vt:lpstr>Pattaya</vt:lpstr>
      <vt:lpstr>SVN-Cookies</vt:lpstr>
      <vt:lpstr>SVN-Dessert Menu Script</vt:lpstr>
      <vt:lpstr>Times New Roman</vt:lpstr>
      <vt:lpstr>字魂17号-萌趣果冻体</vt:lpstr>
      <vt:lpstr>等线</vt:lpstr>
      <vt:lpstr>等线 Light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AutoBVT</cp:lastModifiedBy>
  <cp:revision>39</cp:revision>
  <dcterms:created xsi:type="dcterms:W3CDTF">2022-06-14T08:15:55Z</dcterms:created>
  <dcterms:modified xsi:type="dcterms:W3CDTF">2024-09-28T02:50:37Z</dcterms:modified>
</cp:coreProperties>
</file>