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3"/>
  </p:notesMasterIdLst>
  <p:sldIdLst>
    <p:sldId id="290" r:id="rId3"/>
    <p:sldId id="350" r:id="rId4"/>
    <p:sldId id="293" r:id="rId5"/>
    <p:sldId id="351" r:id="rId6"/>
    <p:sldId id="307" r:id="rId7"/>
    <p:sldId id="288" r:id="rId8"/>
    <p:sldId id="346" r:id="rId9"/>
    <p:sldId id="301" r:id="rId10"/>
    <p:sldId id="352" r:id="rId11"/>
    <p:sldId id="353" r:id="rId12"/>
    <p:sldId id="354" r:id="rId13"/>
    <p:sldId id="347" r:id="rId14"/>
    <p:sldId id="292" r:id="rId15"/>
    <p:sldId id="355" r:id="rId16"/>
    <p:sldId id="356" r:id="rId17"/>
    <p:sldId id="357" r:id="rId18"/>
    <p:sldId id="358" r:id="rId19"/>
    <p:sldId id="349" r:id="rId20"/>
    <p:sldId id="340" r:id="rId21"/>
    <p:sldId id="34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slide" Target="slide4.xml"/><Relationship Id="rId15" Type="http://schemas.openxmlformats.org/officeDocument/2006/relationships/slide" Target="slide6.xml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slide" Target="slide5.xml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5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97317F-2DCF-41C3-B87A-C8CA8C449795}"/>
              </a:ext>
            </a:extLst>
          </p:cNvPr>
          <p:cNvSpPr txBox="1"/>
          <p:nvPr/>
        </p:nvSpPr>
        <p:spPr>
          <a:xfrm>
            <a:off x="4263775" y="1921267"/>
            <a:ext cx="64499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Nga</a:t>
            </a:r>
          </a:p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95C4453-5996-FCDB-CA4F-E30E382076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>
                <a:blip r:embed="rId4"/>
                <a:stretch>
                  <a:fillRect l="-930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433</Words>
  <Application>Microsoft Office PowerPoint</Application>
  <PresentationFormat>Widescreen</PresentationFormat>
  <Paragraphs>80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等线</vt:lpstr>
      <vt:lpstr>宋体</vt:lpstr>
      <vt:lpstr>#9Slide03 Encode SeEx Black</vt:lpstr>
      <vt:lpstr>Arial</vt:lpstr>
      <vt:lpstr>Calibri</vt:lpstr>
      <vt:lpstr>Cambria</vt:lpstr>
      <vt:lpstr>Cambria Math</vt:lpstr>
      <vt:lpstr>Times New Roman</vt:lpstr>
      <vt:lpstr>雷盖体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25</cp:revision>
  <dcterms:created xsi:type="dcterms:W3CDTF">2024-06-23T01:58:00Z</dcterms:created>
  <dcterms:modified xsi:type="dcterms:W3CDTF">2024-09-29T13:56:33Z</dcterms:modified>
</cp:coreProperties>
</file>